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17"/>
  </p:notesMasterIdLst>
  <p:sldIdLst>
    <p:sldId id="256" r:id="rId3"/>
    <p:sldId id="257" r:id="rId4"/>
    <p:sldId id="258" r:id="rId5"/>
    <p:sldId id="260" r:id="rId6"/>
    <p:sldId id="263" r:id="rId7"/>
    <p:sldId id="273" r:id="rId8"/>
    <p:sldId id="259" r:id="rId9"/>
    <p:sldId id="281" r:id="rId10"/>
    <p:sldId id="277" r:id="rId11"/>
    <p:sldId id="278" r:id="rId12"/>
    <p:sldId id="280" r:id="rId13"/>
    <p:sldId id="302" r:id="rId14"/>
    <p:sldId id="283" r:id="rId15"/>
    <p:sldId id="271" r:id="rId16"/>
  </p:sldIdLst>
  <p:sldSz cx="9144000" cy="5143500" type="screen16x9"/>
  <p:notesSz cx="6858000" cy="9144000"/>
  <p:embeddedFontLst>
    <p:embeddedFont>
      <p:font typeface="Bebas Neue" panose="020B0606020202050201" pitchFamily="34" charset="0"/>
      <p:regular r:id="rId18"/>
    </p:embeddedFont>
    <p:embeddedFont>
      <p:font typeface="Electrolize" panose="020B0604020202020204" charset="0"/>
      <p:regular r:id="rId19"/>
    </p:embeddedFont>
    <p:embeddedFont>
      <p:font typeface="Proxima Nova" panose="020B0604020202020204" charset="0"/>
      <p:regular r:id="rId20"/>
      <p:bold r:id="rId21"/>
      <p:italic r:id="rId22"/>
      <p:boldItalic r:id="rId23"/>
    </p:embeddedFont>
    <p:embeddedFont>
      <p:font typeface="Proxima Nova Semibold" panose="020B0604020202020204" charset="0"/>
      <p:regular r:id="rId24"/>
      <p:bold r:id="rId25"/>
      <p:boldItalic r:id="rId26"/>
    </p:embeddedFont>
    <p:embeddedFont>
      <p:font typeface="Teko" panose="020B0604020202020204" charset="0"/>
      <p:regular r:id="rId27"/>
      <p:bold r:id="rId28"/>
    </p:embeddedFont>
    <p:embeddedFont>
      <p:font typeface="Teko Medium" panose="020B0604020202020204" charset="0"/>
      <p:regular r:id="rId29"/>
      <p:bold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10289C1-347D-412B-B176-F1E280A58E1A}">
  <a:tblStyle styleId="{C10289C1-347D-412B-B176-F1E280A58E1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80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8" Type="http://schemas.openxmlformats.org/officeDocument/2006/relationships/slide" Target="slides/slide6.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9"/>
        <p:cNvGrpSpPr/>
        <p:nvPr/>
      </p:nvGrpSpPr>
      <p:grpSpPr>
        <a:xfrm>
          <a:off x="0" y="0"/>
          <a:ext cx="0" cy="0"/>
          <a:chOff x="0" y="0"/>
          <a:chExt cx="0" cy="0"/>
        </a:xfrm>
      </p:grpSpPr>
      <p:sp>
        <p:nvSpPr>
          <p:cNvPr id="2970" name="Google Shape;2970;g14d6535e0d4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1" name="Google Shape;2971;g14d6535e0d4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9"/>
        <p:cNvGrpSpPr/>
        <p:nvPr/>
      </p:nvGrpSpPr>
      <p:grpSpPr>
        <a:xfrm>
          <a:off x="0" y="0"/>
          <a:ext cx="0" cy="0"/>
          <a:chOff x="0" y="0"/>
          <a:chExt cx="0" cy="0"/>
        </a:xfrm>
      </p:grpSpPr>
      <p:sp>
        <p:nvSpPr>
          <p:cNvPr id="3550" name="Google Shape;3550;g14d6535e0d4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1" name="Google Shape;3551;g14d6535e0d4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65"/>
        <p:cNvGrpSpPr/>
        <p:nvPr/>
      </p:nvGrpSpPr>
      <p:grpSpPr>
        <a:xfrm>
          <a:off x="0" y="0"/>
          <a:ext cx="0" cy="0"/>
          <a:chOff x="0" y="0"/>
          <a:chExt cx="0" cy="0"/>
        </a:xfrm>
      </p:grpSpPr>
      <p:sp>
        <p:nvSpPr>
          <p:cNvPr id="12166" name="Google Shape;12166;g14d6535e0d4_0_13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67" name="Google Shape;12167;g14d6535e0d4_0_13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4"/>
        <p:cNvGrpSpPr/>
        <p:nvPr/>
      </p:nvGrpSpPr>
      <p:grpSpPr>
        <a:xfrm>
          <a:off x="0" y="0"/>
          <a:ext cx="0" cy="0"/>
          <a:chOff x="0" y="0"/>
          <a:chExt cx="0" cy="0"/>
        </a:xfrm>
      </p:grpSpPr>
      <p:sp>
        <p:nvSpPr>
          <p:cNvPr id="4405" name="Google Shape;4405;g11e151b4c5e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6" name="Google Shape;4406;g11e151b4c5e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2"/>
        <p:cNvGrpSpPr/>
        <p:nvPr/>
      </p:nvGrpSpPr>
      <p:grpSpPr>
        <a:xfrm>
          <a:off x="0" y="0"/>
          <a:ext cx="0" cy="0"/>
          <a:chOff x="0" y="0"/>
          <a:chExt cx="0" cy="0"/>
        </a:xfrm>
      </p:grpSpPr>
      <p:sp>
        <p:nvSpPr>
          <p:cNvPr id="2013" name="Google Shape;2013;g14d6535e0d4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4" name="Google Shape;2014;g14d6535e0d4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11e151b4c5e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11e151b4c5e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485a77ac1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485a77ac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8"/>
        <p:cNvGrpSpPr/>
        <p:nvPr/>
      </p:nvGrpSpPr>
      <p:grpSpPr>
        <a:xfrm>
          <a:off x="0" y="0"/>
          <a:ext cx="0" cy="0"/>
          <a:chOff x="0" y="0"/>
          <a:chExt cx="0" cy="0"/>
        </a:xfrm>
      </p:grpSpPr>
      <p:sp>
        <p:nvSpPr>
          <p:cNvPr id="1039" name="Google Shape;1039;g1485a77ac1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 name="Google Shape;1040;g1485a77ac1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14d6535e0d4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 name="Google Shape;1491;g14d6535e0d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1"/>
        <p:cNvGrpSpPr/>
        <p:nvPr/>
      </p:nvGrpSpPr>
      <p:grpSpPr>
        <a:xfrm>
          <a:off x="0" y="0"/>
          <a:ext cx="0" cy="0"/>
          <a:chOff x="0" y="0"/>
          <a:chExt cx="0" cy="0"/>
        </a:xfrm>
      </p:grpSpPr>
      <p:sp>
        <p:nvSpPr>
          <p:cNvPr id="2572" name="Google Shape;2572;g14d6535e0d4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3" name="Google Shape;2573;g14d6535e0d4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14d6535e0d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14d6535e0d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6"/>
        <p:cNvGrpSpPr/>
        <p:nvPr/>
      </p:nvGrpSpPr>
      <p:grpSpPr>
        <a:xfrm>
          <a:off x="0" y="0"/>
          <a:ext cx="0" cy="0"/>
          <a:chOff x="0" y="0"/>
          <a:chExt cx="0" cy="0"/>
        </a:xfrm>
      </p:grpSpPr>
      <p:sp>
        <p:nvSpPr>
          <p:cNvPr id="3597" name="Google Shape;3597;g11e151b4c5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8" name="Google Shape;3598;g11e151b4c5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1"/>
        <p:cNvGrpSpPr/>
        <p:nvPr/>
      </p:nvGrpSpPr>
      <p:grpSpPr>
        <a:xfrm>
          <a:off x="0" y="0"/>
          <a:ext cx="0" cy="0"/>
          <a:chOff x="0" y="0"/>
          <a:chExt cx="0" cy="0"/>
        </a:xfrm>
      </p:grpSpPr>
      <p:sp>
        <p:nvSpPr>
          <p:cNvPr id="2912" name="Google Shape;2912;g11e151b4c5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3" name="Google Shape;2913;g11e151b4c5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857750" y="1640100"/>
            <a:ext cx="3570900" cy="16221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85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857750" y="3246825"/>
            <a:ext cx="3570900" cy="409500"/>
          </a:xfrm>
          <a:prstGeom prst="rect">
            <a:avLst/>
          </a:prstGeom>
          <a:solidFill>
            <a:srgbClr val="138808">
              <a:alpha val="24400"/>
            </a:srgbClr>
          </a:solidFill>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4"/>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25"/>
        <p:cNvGrpSpPr/>
        <p:nvPr/>
      </p:nvGrpSpPr>
      <p:grpSpPr>
        <a:xfrm>
          <a:off x="0" y="0"/>
          <a:ext cx="0" cy="0"/>
          <a:chOff x="0" y="0"/>
          <a:chExt cx="0" cy="0"/>
        </a:xfrm>
      </p:grpSpPr>
      <p:sp>
        <p:nvSpPr>
          <p:cNvPr id="126" name="Google Shape;126;p13"/>
          <p:cNvSpPr txBox="1">
            <a:spLocks noGrp="1"/>
          </p:cNvSpPr>
          <p:nvPr>
            <p:ph type="title" hasCustomPrompt="1"/>
          </p:nvPr>
        </p:nvSpPr>
        <p:spPr>
          <a:xfrm>
            <a:off x="709929" y="1643396"/>
            <a:ext cx="5946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27" name="Google Shape;127;p13"/>
          <p:cNvSpPr txBox="1">
            <a:spLocks noGrp="1"/>
          </p:cNvSpPr>
          <p:nvPr>
            <p:ph type="subTitle" idx="1"/>
          </p:nvPr>
        </p:nvSpPr>
        <p:spPr>
          <a:xfrm>
            <a:off x="1304529" y="2134391"/>
            <a:ext cx="27150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8" name="Google Shape;128;p13"/>
          <p:cNvSpPr txBox="1">
            <a:spLocks noGrp="1"/>
          </p:cNvSpPr>
          <p:nvPr>
            <p:ph type="title" idx="2" hasCustomPrompt="1"/>
          </p:nvPr>
        </p:nvSpPr>
        <p:spPr>
          <a:xfrm>
            <a:off x="4571440" y="1640946"/>
            <a:ext cx="5946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29" name="Google Shape;129;p13"/>
          <p:cNvSpPr txBox="1">
            <a:spLocks noGrp="1"/>
          </p:cNvSpPr>
          <p:nvPr>
            <p:ph type="subTitle" idx="3"/>
          </p:nvPr>
        </p:nvSpPr>
        <p:spPr>
          <a:xfrm>
            <a:off x="5166040" y="2134391"/>
            <a:ext cx="27150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0" name="Google Shape;130;p13"/>
          <p:cNvSpPr txBox="1">
            <a:spLocks noGrp="1"/>
          </p:cNvSpPr>
          <p:nvPr>
            <p:ph type="title" idx="4" hasCustomPrompt="1"/>
          </p:nvPr>
        </p:nvSpPr>
        <p:spPr>
          <a:xfrm>
            <a:off x="709929" y="3056321"/>
            <a:ext cx="5946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31" name="Google Shape;131;p13"/>
          <p:cNvSpPr txBox="1">
            <a:spLocks noGrp="1"/>
          </p:cNvSpPr>
          <p:nvPr>
            <p:ph type="subTitle" idx="5"/>
          </p:nvPr>
        </p:nvSpPr>
        <p:spPr>
          <a:xfrm>
            <a:off x="1304529" y="3543232"/>
            <a:ext cx="27150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2" name="Google Shape;132;p13"/>
          <p:cNvSpPr txBox="1">
            <a:spLocks noGrp="1"/>
          </p:cNvSpPr>
          <p:nvPr>
            <p:ph type="title" idx="6" hasCustomPrompt="1"/>
          </p:nvPr>
        </p:nvSpPr>
        <p:spPr>
          <a:xfrm>
            <a:off x="4571440" y="3056321"/>
            <a:ext cx="5946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33" name="Google Shape;133;p13"/>
          <p:cNvSpPr txBox="1">
            <a:spLocks noGrp="1"/>
          </p:cNvSpPr>
          <p:nvPr>
            <p:ph type="subTitle" idx="7"/>
          </p:nvPr>
        </p:nvSpPr>
        <p:spPr>
          <a:xfrm>
            <a:off x="5166040" y="3543221"/>
            <a:ext cx="27150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4" name="Google Shape;134;p13"/>
          <p:cNvSpPr txBox="1">
            <a:spLocks noGrp="1"/>
          </p:cNvSpPr>
          <p:nvPr>
            <p:ph type="title" idx="8"/>
          </p:nvPr>
        </p:nvSpPr>
        <p:spPr>
          <a:xfrm>
            <a:off x="720000" y="534996"/>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5" name="Google Shape;135;p13"/>
          <p:cNvSpPr txBox="1">
            <a:spLocks noGrp="1"/>
          </p:cNvSpPr>
          <p:nvPr>
            <p:ph type="subTitle" idx="9"/>
          </p:nvPr>
        </p:nvSpPr>
        <p:spPr>
          <a:xfrm>
            <a:off x="1304529" y="1643396"/>
            <a:ext cx="2715000" cy="484800"/>
          </a:xfrm>
          <a:prstGeom prst="rect">
            <a:avLst/>
          </a:prstGeom>
          <a:solidFill>
            <a:srgbClr val="FF9933">
              <a:alpha val="38480"/>
            </a:srgbClr>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Bebas Neue"/>
              <a:buNone/>
              <a:defRPr sz="2500">
                <a:solidFill>
                  <a:schemeClr val="dk1"/>
                </a:solidFill>
                <a:latin typeface="Teko"/>
                <a:ea typeface="Teko"/>
                <a:cs typeface="Teko"/>
                <a:sym typeface="Teko"/>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36" name="Google Shape;136;p13"/>
          <p:cNvSpPr txBox="1">
            <a:spLocks noGrp="1"/>
          </p:cNvSpPr>
          <p:nvPr>
            <p:ph type="subTitle" idx="13"/>
          </p:nvPr>
        </p:nvSpPr>
        <p:spPr>
          <a:xfrm>
            <a:off x="5166040" y="1643392"/>
            <a:ext cx="2715000" cy="484800"/>
          </a:xfrm>
          <a:prstGeom prst="rect">
            <a:avLst/>
          </a:prstGeom>
          <a:solidFill>
            <a:srgbClr val="FF9933">
              <a:alpha val="38480"/>
            </a:srgbClr>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Bebas Neue"/>
              <a:buNone/>
              <a:defRPr sz="2500">
                <a:solidFill>
                  <a:schemeClr val="dk1"/>
                </a:solidFill>
                <a:latin typeface="Teko"/>
                <a:ea typeface="Teko"/>
                <a:cs typeface="Teko"/>
                <a:sym typeface="Teko"/>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37" name="Google Shape;137;p13"/>
          <p:cNvSpPr txBox="1">
            <a:spLocks noGrp="1"/>
          </p:cNvSpPr>
          <p:nvPr>
            <p:ph type="subTitle" idx="14"/>
          </p:nvPr>
        </p:nvSpPr>
        <p:spPr>
          <a:xfrm>
            <a:off x="1304529" y="3056331"/>
            <a:ext cx="2715000" cy="484800"/>
          </a:xfrm>
          <a:prstGeom prst="rect">
            <a:avLst/>
          </a:prstGeom>
          <a:solidFill>
            <a:srgbClr val="138808">
              <a:alpha val="24400"/>
            </a:srgbClr>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Bebas Neue"/>
              <a:buNone/>
              <a:defRPr sz="2500">
                <a:solidFill>
                  <a:schemeClr val="dk1"/>
                </a:solidFill>
                <a:latin typeface="Teko"/>
                <a:ea typeface="Teko"/>
                <a:cs typeface="Teko"/>
                <a:sym typeface="Teko"/>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38" name="Google Shape;138;p13"/>
          <p:cNvSpPr txBox="1">
            <a:spLocks noGrp="1"/>
          </p:cNvSpPr>
          <p:nvPr>
            <p:ph type="subTitle" idx="15"/>
          </p:nvPr>
        </p:nvSpPr>
        <p:spPr>
          <a:xfrm>
            <a:off x="5166040" y="3056321"/>
            <a:ext cx="2715000" cy="484800"/>
          </a:xfrm>
          <a:prstGeom prst="rect">
            <a:avLst/>
          </a:prstGeom>
          <a:solidFill>
            <a:srgbClr val="138808">
              <a:alpha val="24400"/>
            </a:srgbClr>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Bebas Neue"/>
              <a:buNone/>
              <a:defRPr sz="2500">
                <a:solidFill>
                  <a:schemeClr val="dk1"/>
                </a:solidFill>
                <a:latin typeface="Teko"/>
                <a:ea typeface="Teko"/>
                <a:cs typeface="Teko"/>
                <a:sym typeface="Teko"/>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grpSp>
        <p:nvGrpSpPr>
          <p:cNvPr id="139" name="Google Shape;139;p13"/>
          <p:cNvGrpSpPr/>
          <p:nvPr/>
        </p:nvGrpSpPr>
        <p:grpSpPr>
          <a:xfrm rot="10800000">
            <a:off x="-1701321" y="4553905"/>
            <a:ext cx="5053091" cy="435777"/>
            <a:chOff x="5896679" y="4472082"/>
            <a:chExt cx="5053091" cy="435777"/>
          </a:xfrm>
        </p:grpSpPr>
        <p:grpSp>
          <p:nvGrpSpPr>
            <p:cNvPr id="140" name="Google Shape;140;p13"/>
            <p:cNvGrpSpPr/>
            <p:nvPr/>
          </p:nvGrpSpPr>
          <p:grpSpPr>
            <a:xfrm rot="-5400000" flipH="1">
              <a:off x="7373411" y="2995351"/>
              <a:ext cx="435777" cy="3389240"/>
              <a:chOff x="4566275" y="2563884"/>
              <a:chExt cx="61675" cy="479675"/>
            </a:xfrm>
          </p:grpSpPr>
          <p:sp>
            <p:nvSpPr>
              <p:cNvPr id="141" name="Google Shape;141;p13"/>
              <p:cNvSpPr/>
              <p:nvPr/>
            </p:nvSpPr>
            <p:spPr>
              <a:xfrm>
                <a:off x="4566275" y="2578634"/>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4611650" y="2563884"/>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13"/>
            <p:cNvGrpSpPr/>
            <p:nvPr/>
          </p:nvGrpSpPr>
          <p:grpSpPr>
            <a:xfrm rot="-5400000">
              <a:off x="8886321" y="3688564"/>
              <a:ext cx="109695" cy="2328855"/>
              <a:chOff x="4541850" y="2791375"/>
              <a:chExt cx="15525" cy="329600"/>
            </a:xfrm>
          </p:grpSpPr>
          <p:sp>
            <p:nvSpPr>
              <p:cNvPr id="144" name="Google Shape;144;p13"/>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13"/>
            <p:cNvGrpSpPr/>
            <p:nvPr/>
          </p:nvGrpSpPr>
          <p:grpSpPr>
            <a:xfrm rot="-5400000">
              <a:off x="9730496" y="3525526"/>
              <a:ext cx="109695" cy="2328855"/>
              <a:chOff x="4541850" y="2791375"/>
              <a:chExt cx="15525" cy="329600"/>
            </a:xfrm>
          </p:grpSpPr>
          <p:sp>
            <p:nvSpPr>
              <p:cNvPr id="147" name="Google Shape;147;p13"/>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 name="Google Shape;149;p13"/>
          <p:cNvGrpSpPr/>
          <p:nvPr/>
        </p:nvGrpSpPr>
        <p:grpSpPr>
          <a:xfrm>
            <a:off x="4421623" y="4581142"/>
            <a:ext cx="300770" cy="54726"/>
            <a:chOff x="4770650" y="685575"/>
            <a:chExt cx="158250" cy="28800"/>
          </a:xfrm>
        </p:grpSpPr>
        <p:sp>
          <p:nvSpPr>
            <p:cNvPr id="150" name="Google Shape;150;p13"/>
            <p:cNvSpPr/>
            <p:nvPr/>
          </p:nvSpPr>
          <p:spPr>
            <a:xfrm>
              <a:off x="477065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4835375"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490010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53"/>
        <p:cNvGrpSpPr/>
        <p:nvPr/>
      </p:nvGrpSpPr>
      <p:grpSpPr>
        <a:xfrm>
          <a:off x="0" y="0"/>
          <a:ext cx="0" cy="0"/>
          <a:chOff x="0" y="0"/>
          <a:chExt cx="0" cy="0"/>
        </a:xfrm>
      </p:grpSpPr>
      <p:sp>
        <p:nvSpPr>
          <p:cNvPr id="154" name="Google Shape;154;p14"/>
          <p:cNvSpPr txBox="1">
            <a:spLocks noGrp="1"/>
          </p:cNvSpPr>
          <p:nvPr>
            <p:ph type="title"/>
          </p:nvPr>
        </p:nvSpPr>
        <p:spPr>
          <a:xfrm>
            <a:off x="2290025" y="3339900"/>
            <a:ext cx="4563900" cy="360900"/>
          </a:xfrm>
          <a:prstGeom prst="rect">
            <a:avLst/>
          </a:prstGeom>
          <a:solidFill>
            <a:srgbClr val="FF9933">
              <a:alpha val="54170"/>
            </a:srgbClr>
          </a:solid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55" name="Google Shape;155;p14"/>
          <p:cNvSpPr txBox="1">
            <a:spLocks noGrp="1"/>
          </p:cNvSpPr>
          <p:nvPr>
            <p:ph type="subTitle" idx="1"/>
          </p:nvPr>
        </p:nvSpPr>
        <p:spPr>
          <a:xfrm>
            <a:off x="745900" y="1055600"/>
            <a:ext cx="7652100" cy="211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3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160"/>
        <p:cNvGrpSpPr/>
        <p:nvPr/>
      </p:nvGrpSpPr>
      <p:grpSpPr>
        <a:xfrm>
          <a:off x="0" y="0"/>
          <a:ext cx="0" cy="0"/>
          <a:chOff x="0" y="0"/>
          <a:chExt cx="0" cy="0"/>
        </a:xfrm>
      </p:grpSpPr>
      <p:sp>
        <p:nvSpPr>
          <p:cNvPr id="161" name="Google Shape;161;p16"/>
          <p:cNvSpPr txBox="1">
            <a:spLocks noGrp="1"/>
          </p:cNvSpPr>
          <p:nvPr>
            <p:ph type="subTitle" idx="1"/>
          </p:nvPr>
        </p:nvSpPr>
        <p:spPr>
          <a:xfrm>
            <a:off x="2776800" y="3673413"/>
            <a:ext cx="3590400" cy="83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2" name="Google Shape;162;p16"/>
          <p:cNvSpPr txBox="1">
            <a:spLocks noGrp="1"/>
          </p:cNvSpPr>
          <p:nvPr>
            <p:ph type="title"/>
          </p:nvPr>
        </p:nvSpPr>
        <p:spPr>
          <a:xfrm>
            <a:off x="2776800" y="3214900"/>
            <a:ext cx="35904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 name="Google Shape;163;p16"/>
          <p:cNvSpPr>
            <a:spLocks noGrp="1"/>
          </p:cNvSpPr>
          <p:nvPr>
            <p:ph type="pic" idx="2"/>
          </p:nvPr>
        </p:nvSpPr>
        <p:spPr>
          <a:xfrm>
            <a:off x="2919380" y="882462"/>
            <a:ext cx="3305700" cy="1859400"/>
          </a:xfrm>
          <a:prstGeom prst="rect">
            <a:avLst/>
          </a:prstGeom>
          <a:noFill/>
          <a:ln>
            <a:noFill/>
          </a:ln>
        </p:spPr>
      </p:sp>
      <p:grpSp>
        <p:nvGrpSpPr>
          <p:cNvPr id="164" name="Google Shape;164;p16"/>
          <p:cNvGrpSpPr/>
          <p:nvPr/>
        </p:nvGrpSpPr>
        <p:grpSpPr>
          <a:xfrm>
            <a:off x="4421623" y="4581142"/>
            <a:ext cx="300770" cy="54726"/>
            <a:chOff x="4770650" y="685575"/>
            <a:chExt cx="158250" cy="28800"/>
          </a:xfrm>
        </p:grpSpPr>
        <p:sp>
          <p:nvSpPr>
            <p:cNvPr id="165" name="Google Shape;165;p16"/>
            <p:cNvSpPr/>
            <p:nvPr/>
          </p:nvSpPr>
          <p:spPr>
            <a:xfrm>
              <a:off x="477065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6"/>
            <p:cNvSpPr/>
            <p:nvPr/>
          </p:nvSpPr>
          <p:spPr>
            <a:xfrm>
              <a:off x="4835375"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6"/>
            <p:cNvSpPr/>
            <p:nvPr/>
          </p:nvSpPr>
          <p:spPr>
            <a:xfrm>
              <a:off x="490010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83"/>
        <p:cNvGrpSpPr/>
        <p:nvPr/>
      </p:nvGrpSpPr>
      <p:grpSpPr>
        <a:xfrm>
          <a:off x="0" y="0"/>
          <a:ext cx="0" cy="0"/>
          <a:chOff x="0" y="0"/>
          <a:chExt cx="0" cy="0"/>
        </a:xfrm>
      </p:grpSpPr>
      <p:sp>
        <p:nvSpPr>
          <p:cNvPr id="284" name="Google Shape;284;p27"/>
          <p:cNvSpPr txBox="1">
            <a:spLocks noGrp="1"/>
          </p:cNvSpPr>
          <p:nvPr>
            <p:ph type="ctrTitle"/>
          </p:nvPr>
        </p:nvSpPr>
        <p:spPr>
          <a:xfrm>
            <a:off x="4824859" y="535000"/>
            <a:ext cx="3599400" cy="95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85" name="Google Shape;285;p27"/>
          <p:cNvSpPr txBox="1">
            <a:spLocks noGrp="1"/>
          </p:cNvSpPr>
          <p:nvPr>
            <p:ph type="subTitle" idx="1"/>
          </p:nvPr>
        </p:nvSpPr>
        <p:spPr>
          <a:xfrm>
            <a:off x="4824859" y="2128400"/>
            <a:ext cx="3599400" cy="123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6" name="Google Shape;286;p27"/>
          <p:cNvSpPr txBox="1"/>
          <p:nvPr/>
        </p:nvSpPr>
        <p:spPr>
          <a:xfrm>
            <a:off x="4824475" y="3362300"/>
            <a:ext cx="3599400" cy="8655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rgbClr val="000000"/>
                </a:solidFill>
                <a:latin typeface="Electrolize"/>
                <a:ea typeface="Electrolize"/>
                <a:cs typeface="Electrolize"/>
                <a:sym typeface="Electrolize"/>
              </a:rPr>
              <a:t>CREDITS:</a:t>
            </a:r>
            <a:r>
              <a:rPr lang="en" sz="1200">
                <a:solidFill>
                  <a:srgbClr val="000000"/>
                </a:solidFill>
                <a:latin typeface="Electrolize"/>
                <a:ea typeface="Electrolize"/>
                <a:cs typeface="Electrolize"/>
                <a:sym typeface="Electrolize"/>
              </a:rPr>
              <a:t> This presentation template was created by </a:t>
            </a:r>
            <a:r>
              <a:rPr lang="en" sz="1200" b="1">
                <a:solidFill>
                  <a:srgbClr val="000000"/>
                </a:solidFill>
                <a:uFill>
                  <a:noFill/>
                </a:uFill>
                <a:latin typeface="Electrolize"/>
                <a:ea typeface="Electrolize"/>
                <a:cs typeface="Electrolize"/>
                <a:sym typeface="Electrolize"/>
                <a:hlinkClick r:id="rId2">
                  <a:extLst>
                    <a:ext uri="{A12FA001-AC4F-418D-AE19-62706E023703}">
                      <ahyp:hlinkClr xmlns:ahyp="http://schemas.microsoft.com/office/drawing/2018/hyperlinkcolor" val="tx"/>
                    </a:ext>
                  </a:extLst>
                </a:hlinkClick>
              </a:rPr>
              <a:t>Slidesgo</a:t>
            </a:r>
            <a:r>
              <a:rPr lang="en" sz="1200" b="1">
                <a:solidFill>
                  <a:srgbClr val="000000"/>
                </a:solidFill>
                <a:latin typeface="Electrolize"/>
                <a:ea typeface="Electrolize"/>
                <a:cs typeface="Electrolize"/>
                <a:sym typeface="Electrolize"/>
              </a:rPr>
              <a:t>,</a:t>
            </a:r>
            <a:r>
              <a:rPr lang="en" sz="1200">
                <a:solidFill>
                  <a:srgbClr val="000000"/>
                </a:solidFill>
                <a:latin typeface="Electrolize"/>
                <a:ea typeface="Electrolize"/>
                <a:cs typeface="Electrolize"/>
                <a:sym typeface="Electrolize"/>
              </a:rPr>
              <a:t> including icons by </a:t>
            </a:r>
            <a:r>
              <a:rPr lang="en" sz="1200" b="1">
                <a:solidFill>
                  <a:srgbClr val="000000"/>
                </a:solidFill>
                <a:uFill>
                  <a:noFill/>
                </a:uFill>
                <a:latin typeface="Electrolize"/>
                <a:ea typeface="Electrolize"/>
                <a:cs typeface="Electrolize"/>
                <a:sym typeface="Electrolize"/>
                <a:hlinkClick r:id="rId3">
                  <a:extLst>
                    <a:ext uri="{A12FA001-AC4F-418D-AE19-62706E023703}">
                      <ahyp:hlinkClr xmlns:ahyp="http://schemas.microsoft.com/office/drawing/2018/hyperlinkcolor" val="tx"/>
                    </a:ext>
                  </a:extLst>
                </a:hlinkClick>
              </a:rPr>
              <a:t>Flaticon</a:t>
            </a:r>
            <a:r>
              <a:rPr lang="en" sz="1200" b="1">
                <a:solidFill>
                  <a:srgbClr val="000000"/>
                </a:solidFill>
                <a:latin typeface="Electrolize"/>
                <a:ea typeface="Electrolize"/>
                <a:cs typeface="Electrolize"/>
                <a:sym typeface="Electrolize"/>
              </a:rPr>
              <a:t>,</a:t>
            </a:r>
            <a:r>
              <a:rPr lang="en" sz="1200">
                <a:solidFill>
                  <a:srgbClr val="000000"/>
                </a:solidFill>
                <a:latin typeface="Electrolize"/>
                <a:ea typeface="Electrolize"/>
                <a:cs typeface="Electrolize"/>
                <a:sym typeface="Electrolize"/>
              </a:rPr>
              <a:t> infographics &amp; images by </a:t>
            </a:r>
            <a:r>
              <a:rPr lang="en" sz="1200" b="1">
                <a:solidFill>
                  <a:srgbClr val="000000"/>
                </a:solidFill>
                <a:uFill>
                  <a:noFill/>
                </a:uFill>
                <a:latin typeface="Electrolize"/>
                <a:ea typeface="Electrolize"/>
                <a:cs typeface="Electrolize"/>
                <a:sym typeface="Electrolize"/>
                <a:hlinkClick r:id="rId4">
                  <a:extLst>
                    <a:ext uri="{A12FA001-AC4F-418D-AE19-62706E023703}">
                      <ahyp:hlinkClr xmlns:ahyp="http://schemas.microsoft.com/office/drawing/2018/hyperlinkcolor" val="tx"/>
                    </a:ext>
                  </a:extLst>
                </a:hlinkClick>
              </a:rPr>
              <a:t>Freepik</a:t>
            </a:r>
            <a:r>
              <a:rPr lang="en" sz="1200" b="1">
                <a:latin typeface="Electrolize"/>
                <a:ea typeface="Electrolize"/>
                <a:cs typeface="Electrolize"/>
                <a:sym typeface="Electrolize"/>
              </a:rPr>
              <a:t> </a:t>
            </a:r>
            <a:r>
              <a:rPr lang="en" sz="1200">
                <a:solidFill>
                  <a:schemeClr val="dk1"/>
                </a:solidFill>
                <a:latin typeface="Electrolize"/>
                <a:ea typeface="Electrolize"/>
                <a:cs typeface="Electrolize"/>
                <a:sym typeface="Electrolize"/>
              </a:rPr>
              <a:t>and illustrations by </a:t>
            </a:r>
            <a:r>
              <a:rPr lang="en" sz="1200" b="1">
                <a:solidFill>
                  <a:schemeClr val="dk1"/>
                </a:solidFill>
                <a:uFill>
                  <a:noFill/>
                </a:uFill>
                <a:latin typeface="Electrolize"/>
                <a:ea typeface="Electrolize"/>
                <a:cs typeface="Electrolize"/>
                <a:sym typeface="Electrolize"/>
                <a:hlinkClick r:id="rId5">
                  <a:extLst>
                    <a:ext uri="{A12FA001-AC4F-418D-AE19-62706E023703}">
                      <ahyp:hlinkClr xmlns:ahyp="http://schemas.microsoft.com/office/drawing/2018/hyperlinkcolor" val="tx"/>
                    </a:ext>
                  </a:extLst>
                </a:hlinkClick>
              </a:rPr>
              <a:t>Storyset</a:t>
            </a:r>
            <a:endParaRPr sz="1200" b="1">
              <a:solidFill>
                <a:schemeClr val="dk1"/>
              </a:solidFill>
              <a:latin typeface="Electrolize"/>
              <a:ea typeface="Electrolize"/>
              <a:cs typeface="Electrolize"/>
              <a:sym typeface="Electrolize"/>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87"/>
        <p:cNvGrpSpPr/>
        <p:nvPr/>
      </p:nvGrpSpPr>
      <p:grpSpPr>
        <a:xfrm>
          <a:off x="0" y="0"/>
          <a:ext cx="0" cy="0"/>
          <a:chOff x="0" y="0"/>
          <a:chExt cx="0" cy="0"/>
        </a:xfrm>
      </p:grpSpPr>
      <p:grpSp>
        <p:nvGrpSpPr>
          <p:cNvPr id="288" name="Google Shape;288;p28"/>
          <p:cNvGrpSpPr/>
          <p:nvPr/>
        </p:nvGrpSpPr>
        <p:grpSpPr>
          <a:xfrm>
            <a:off x="5092229" y="-180802"/>
            <a:ext cx="5253816" cy="1622108"/>
            <a:chOff x="5092229" y="-180802"/>
            <a:chExt cx="5253816" cy="1622108"/>
          </a:xfrm>
        </p:grpSpPr>
        <p:sp>
          <p:nvSpPr>
            <p:cNvPr id="289" name="Google Shape;289;p28"/>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8"/>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8"/>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28"/>
          <p:cNvGrpSpPr/>
          <p:nvPr/>
        </p:nvGrpSpPr>
        <p:grpSpPr>
          <a:xfrm>
            <a:off x="5896679" y="4154157"/>
            <a:ext cx="5053091" cy="435777"/>
            <a:chOff x="5896679" y="4472082"/>
            <a:chExt cx="5053091" cy="435777"/>
          </a:xfrm>
        </p:grpSpPr>
        <p:grpSp>
          <p:nvGrpSpPr>
            <p:cNvPr id="300" name="Google Shape;300;p28"/>
            <p:cNvGrpSpPr/>
            <p:nvPr/>
          </p:nvGrpSpPr>
          <p:grpSpPr>
            <a:xfrm rot="-5400000" flipH="1">
              <a:off x="7373411" y="2995351"/>
              <a:ext cx="435777" cy="3389240"/>
              <a:chOff x="4566275" y="2563884"/>
              <a:chExt cx="61675" cy="479675"/>
            </a:xfrm>
          </p:grpSpPr>
          <p:sp>
            <p:nvSpPr>
              <p:cNvPr id="301" name="Google Shape;301;p28"/>
              <p:cNvSpPr/>
              <p:nvPr/>
            </p:nvSpPr>
            <p:spPr>
              <a:xfrm>
                <a:off x="4566275" y="2578634"/>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p:nvPr/>
            </p:nvSpPr>
            <p:spPr>
              <a:xfrm>
                <a:off x="4611650" y="2563884"/>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28"/>
            <p:cNvGrpSpPr/>
            <p:nvPr/>
          </p:nvGrpSpPr>
          <p:grpSpPr>
            <a:xfrm rot="-5400000">
              <a:off x="8886321" y="3688564"/>
              <a:ext cx="109695" cy="2328855"/>
              <a:chOff x="4541850" y="2791375"/>
              <a:chExt cx="15525" cy="329600"/>
            </a:xfrm>
          </p:grpSpPr>
          <p:sp>
            <p:nvSpPr>
              <p:cNvPr id="304" name="Google Shape;304;p28"/>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8"/>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28"/>
            <p:cNvGrpSpPr/>
            <p:nvPr/>
          </p:nvGrpSpPr>
          <p:grpSpPr>
            <a:xfrm rot="-5400000">
              <a:off x="9730496" y="3525526"/>
              <a:ext cx="109695" cy="2328855"/>
              <a:chOff x="4541850" y="2791375"/>
              <a:chExt cx="15525" cy="329600"/>
            </a:xfrm>
          </p:grpSpPr>
          <p:sp>
            <p:nvSpPr>
              <p:cNvPr id="307" name="Google Shape;307;p28"/>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8"/>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09"/>
        <p:cNvGrpSpPr/>
        <p:nvPr/>
      </p:nvGrpSpPr>
      <p:grpSpPr>
        <a:xfrm>
          <a:off x="0" y="0"/>
          <a:ext cx="0" cy="0"/>
          <a:chOff x="0" y="0"/>
          <a:chExt cx="0" cy="0"/>
        </a:xfrm>
      </p:grpSpPr>
      <p:grpSp>
        <p:nvGrpSpPr>
          <p:cNvPr id="310" name="Google Shape;310;p29"/>
          <p:cNvGrpSpPr/>
          <p:nvPr/>
        </p:nvGrpSpPr>
        <p:grpSpPr>
          <a:xfrm rot="10800000">
            <a:off x="-1701321" y="4553905"/>
            <a:ext cx="5053091" cy="435777"/>
            <a:chOff x="5896679" y="4472082"/>
            <a:chExt cx="5053091" cy="435777"/>
          </a:xfrm>
        </p:grpSpPr>
        <p:grpSp>
          <p:nvGrpSpPr>
            <p:cNvPr id="311" name="Google Shape;311;p29"/>
            <p:cNvGrpSpPr/>
            <p:nvPr/>
          </p:nvGrpSpPr>
          <p:grpSpPr>
            <a:xfrm rot="-5400000" flipH="1">
              <a:off x="7373411" y="2995351"/>
              <a:ext cx="435777" cy="3389240"/>
              <a:chOff x="4566275" y="2563884"/>
              <a:chExt cx="61675" cy="479675"/>
            </a:xfrm>
          </p:grpSpPr>
          <p:sp>
            <p:nvSpPr>
              <p:cNvPr id="312" name="Google Shape;312;p29"/>
              <p:cNvSpPr/>
              <p:nvPr/>
            </p:nvSpPr>
            <p:spPr>
              <a:xfrm>
                <a:off x="4566275" y="2578634"/>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9"/>
              <p:cNvSpPr/>
              <p:nvPr/>
            </p:nvSpPr>
            <p:spPr>
              <a:xfrm>
                <a:off x="4611650" y="2563884"/>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29"/>
            <p:cNvGrpSpPr/>
            <p:nvPr/>
          </p:nvGrpSpPr>
          <p:grpSpPr>
            <a:xfrm rot="-5400000">
              <a:off x="8886321" y="3688564"/>
              <a:ext cx="109695" cy="2328855"/>
              <a:chOff x="4541850" y="2791375"/>
              <a:chExt cx="15525" cy="329600"/>
            </a:xfrm>
          </p:grpSpPr>
          <p:sp>
            <p:nvSpPr>
              <p:cNvPr id="315" name="Google Shape;315;p29"/>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9"/>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29"/>
            <p:cNvGrpSpPr/>
            <p:nvPr/>
          </p:nvGrpSpPr>
          <p:grpSpPr>
            <a:xfrm rot="-5400000">
              <a:off x="9730496" y="3525526"/>
              <a:ext cx="109695" cy="2328855"/>
              <a:chOff x="4541850" y="2791375"/>
              <a:chExt cx="15525" cy="329600"/>
            </a:xfrm>
          </p:grpSpPr>
          <p:sp>
            <p:nvSpPr>
              <p:cNvPr id="318" name="Google Shape;318;p29"/>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9"/>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0" name="Google Shape;320;p29"/>
          <p:cNvGrpSpPr/>
          <p:nvPr/>
        </p:nvGrpSpPr>
        <p:grpSpPr>
          <a:xfrm rot="10800000" flipH="1">
            <a:off x="5909368" y="275305"/>
            <a:ext cx="4210803" cy="931613"/>
            <a:chOff x="6135243" y="509694"/>
            <a:chExt cx="4210803" cy="931613"/>
          </a:xfrm>
        </p:grpSpPr>
        <p:sp>
          <p:nvSpPr>
            <p:cNvPr id="321" name="Google Shape;321;p29"/>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9"/>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9"/>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9"/>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9"/>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 name="Google Shape;327;p29"/>
          <p:cNvSpPr/>
          <p:nvPr/>
        </p:nvSpPr>
        <p:spPr>
          <a:xfrm>
            <a:off x="7455506" y="4343931"/>
            <a:ext cx="425556" cy="432527"/>
          </a:xfrm>
          <a:custGeom>
            <a:avLst/>
            <a:gdLst/>
            <a:ahLst/>
            <a:cxnLst/>
            <a:rect l="l" t="t" r="r" b="b"/>
            <a:pathLst>
              <a:path w="4762" h="4840" extrusionOk="0">
                <a:moveTo>
                  <a:pt x="2386" y="1333"/>
                </a:moveTo>
                <a:cubicBezTo>
                  <a:pt x="2559" y="1333"/>
                  <a:pt x="2735" y="1374"/>
                  <a:pt x="2901" y="1459"/>
                </a:cubicBezTo>
                <a:cubicBezTo>
                  <a:pt x="3444" y="1754"/>
                  <a:pt x="3630" y="2405"/>
                  <a:pt x="3351" y="2948"/>
                </a:cubicBezTo>
                <a:cubicBezTo>
                  <a:pt x="3148" y="3321"/>
                  <a:pt x="2776" y="3533"/>
                  <a:pt x="2382" y="3533"/>
                </a:cubicBezTo>
                <a:cubicBezTo>
                  <a:pt x="2204" y="3533"/>
                  <a:pt x="2020" y="3490"/>
                  <a:pt x="1846" y="3398"/>
                </a:cubicBezTo>
                <a:cubicBezTo>
                  <a:pt x="1303" y="3103"/>
                  <a:pt x="1117" y="2452"/>
                  <a:pt x="1412" y="1909"/>
                </a:cubicBezTo>
                <a:cubicBezTo>
                  <a:pt x="1617" y="1542"/>
                  <a:pt x="1993" y="1333"/>
                  <a:pt x="2386" y="1333"/>
                </a:cubicBezTo>
                <a:close/>
                <a:moveTo>
                  <a:pt x="2901" y="1"/>
                </a:moveTo>
                <a:lnTo>
                  <a:pt x="2715" y="373"/>
                </a:lnTo>
                <a:cubicBezTo>
                  <a:pt x="2653" y="466"/>
                  <a:pt x="2529" y="544"/>
                  <a:pt x="2420" y="544"/>
                </a:cubicBezTo>
                <a:lnTo>
                  <a:pt x="2218" y="544"/>
                </a:lnTo>
                <a:cubicBezTo>
                  <a:pt x="2205" y="546"/>
                  <a:pt x="2191" y="547"/>
                  <a:pt x="2178" y="547"/>
                </a:cubicBezTo>
                <a:cubicBezTo>
                  <a:pt x="2080" y="547"/>
                  <a:pt x="1976" y="498"/>
                  <a:pt x="1908" y="389"/>
                </a:cubicBezTo>
                <a:lnTo>
                  <a:pt x="1691" y="48"/>
                </a:lnTo>
                <a:lnTo>
                  <a:pt x="559" y="745"/>
                </a:lnTo>
                <a:lnTo>
                  <a:pt x="776" y="1133"/>
                </a:lnTo>
                <a:cubicBezTo>
                  <a:pt x="822" y="1226"/>
                  <a:pt x="822" y="1366"/>
                  <a:pt x="776" y="1459"/>
                </a:cubicBezTo>
                <a:lnTo>
                  <a:pt x="714" y="1536"/>
                </a:lnTo>
                <a:cubicBezTo>
                  <a:pt x="698" y="1567"/>
                  <a:pt x="667" y="1598"/>
                  <a:pt x="667" y="1630"/>
                </a:cubicBezTo>
                <a:cubicBezTo>
                  <a:pt x="621" y="1754"/>
                  <a:pt x="512" y="1800"/>
                  <a:pt x="404" y="1816"/>
                </a:cubicBezTo>
                <a:lnTo>
                  <a:pt x="0" y="1847"/>
                </a:lnTo>
                <a:lnTo>
                  <a:pt x="32" y="3180"/>
                </a:lnTo>
                <a:lnTo>
                  <a:pt x="435" y="3165"/>
                </a:lnTo>
                <a:cubicBezTo>
                  <a:pt x="559" y="3165"/>
                  <a:pt x="667" y="3211"/>
                  <a:pt x="729" y="3336"/>
                </a:cubicBezTo>
                <a:lnTo>
                  <a:pt x="854" y="3506"/>
                </a:lnTo>
                <a:cubicBezTo>
                  <a:pt x="931" y="3599"/>
                  <a:pt x="931" y="3739"/>
                  <a:pt x="869" y="3832"/>
                </a:cubicBezTo>
                <a:lnTo>
                  <a:pt x="667" y="4204"/>
                </a:lnTo>
                <a:lnTo>
                  <a:pt x="1862" y="4840"/>
                </a:lnTo>
                <a:lnTo>
                  <a:pt x="2048" y="4483"/>
                </a:lnTo>
                <a:cubicBezTo>
                  <a:pt x="2110" y="4375"/>
                  <a:pt x="2218" y="4297"/>
                  <a:pt x="2342" y="4297"/>
                </a:cubicBezTo>
                <a:lnTo>
                  <a:pt x="2529" y="4297"/>
                </a:lnTo>
                <a:cubicBezTo>
                  <a:pt x="2541" y="4296"/>
                  <a:pt x="2554" y="4295"/>
                  <a:pt x="2566" y="4295"/>
                </a:cubicBezTo>
                <a:cubicBezTo>
                  <a:pt x="2674" y="4295"/>
                  <a:pt x="2769" y="4355"/>
                  <a:pt x="2839" y="4452"/>
                </a:cubicBezTo>
                <a:lnTo>
                  <a:pt x="3056" y="4809"/>
                </a:lnTo>
                <a:lnTo>
                  <a:pt x="4204" y="4096"/>
                </a:lnTo>
                <a:lnTo>
                  <a:pt x="3986" y="3739"/>
                </a:lnTo>
                <a:cubicBezTo>
                  <a:pt x="3924" y="3646"/>
                  <a:pt x="3924" y="3506"/>
                  <a:pt x="3986" y="3413"/>
                </a:cubicBezTo>
                <a:lnTo>
                  <a:pt x="4048" y="3336"/>
                </a:lnTo>
                <a:cubicBezTo>
                  <a:pt x="4064" y="3305"/>
                  <a:pt x="4080" y="3274"/>
                  <a:pt x="4080" y="3242"/>
                </a:cubicBezTo>
                <a:cubicBezTo>
                  <a:pt x="4142" y="3118"/>
                  <a:pt x="4235" y="3072"/>
                  <a:pt x="4359" y="3041"/>
                </a:cubicBezTo>
                <a:lnTo>
                  <a:pt x="4762" y="3025"/>
                </a:lnTo>
                <a:lnTo>
                  <a:pt x="4731" y="1692"/>
                </a:lnTo>
                <a:lnTo>
                  <a:pt x="4312" y="1692"/>
                </a:lnTo>
                <a:cubicBezTo>
                  <a:pt x="4204" y="1692"/>
                  <a:pt x="4080" y="1630"/>
                  <a:pt x="4033" y="1521"/>
                </a:cubicBezTo>
                <a:lnTo>
                  <a:pt x="3909" y="1335"/>
                </a:lnTo>
                <a:cubicBezTo>
                  <a:pt x="3831" y="1242"/>
                  <a:pt x="3831" y="1102"/>
                  <a:pt x="3893" y="1009"/>
                </a:cubicBezTo>
                <a:lnTo>
                  <a:pt x="4080" y="637"/>
                </a:lnTo>
                <a:lnTo>
                  <a:pt x="29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 name="Google Shape;328;p29"/>
          <p:cNvGrpSpPr/>
          <p:nvPr/>
        </p:nvGrpSpPr>
        <p:grpSpPr>
          <a:xfrm rot="-899960">
            <a:off x="8218214" y="3614536"/>
            <a:ext cx="454765" cy="457446"/>
            <a:chOff x="3137370" y="-570001"/>
            <a:chExt cx="454778" cy="457459"/>
          </a:xfrm>
        </p:grpSpPr>
        <p:sp>
          <p:nvSpPr>
            <p:cNvPr id="329" name="Google Shape;329;p29"/>
            <p:cNvSpPr/>
            <p:nvPr/>
          </p:nvSpPr>
          <p:spPr>
            <a:xfrm>
              <a:off x="3154081" y="-531752"/>
              <a:ext cx="429756" cy="377388"/>
            </a:xfrm>
            <a:custGeom>
              <a:avLst/>
              <a:gdLst/>
              <a:ahLst/>
              <a:cxnLst/>
              <a:rect l="l" t="t" r="r" b="b"/>
              <a:pathLst>
                <a:path w="4809" h="4223" extrusionOk="0">
                  <a:moveTo>
                    <a:pt x="2391" y="1246"/>
                  </a:moveTo>
                  <a:cubicBezTo>
                    <a:pt x="2524" y="1246"/>
                    <a:pt x="2660" y="1277"/>
                    <a:pt x="2792" y="1340"/>
                  </a:cubicBezTo>
                  <a:cubicBezTo>
                    <a:pt x="2792" y="1340"/>
                    <a:pt x="2792" y="1340"/>
                    <a:pt x="2792" y="1340"/>
                  </a:cubicBezTo>
                  <a:lnTo>
                    <a:pt x="2792" y="1340"/>
                  </a:lnTo>
                  <a:cubicBezTo>
                    <a:pt x="3226" y="1557"/>
                    <a:pt x="3412" y="2069"/>
                    <a:pt x="3195" y="2519"/>
                  </a:cubicBezTo>
                  <a:cubicBezTo>
                    <a:pt x="3052" y="2837"/>
                    <a:pt x="2746" y="3016"/>
                    <a:pt x="2420" y="3016"/>
                  </a:cubicBezTo>
                  <a:cubicBezTo>
                    <a:pt x="2286" y="3016"/>
                    <a:pt x="2148" y="2985"/>
                    <a:pt x="2016" y="2922"/>
                  </a:cubicBezTo>
                  <a:cubicBezTo>
                    <a:pt x="1567" y="2720"/>
                    <a:pt x="1396" y="2193"/>
                    <a:pt x="1613" y="1743"/>
                  </a:cubicBezTo>
                  <a:cubicBezTo>
                    <a:pt x="1767" y="1425"/>
                    <a:pt x="2068" y="1246"/>
                    <a:pt x="2391" y="1246"/>
                  </a:cubicBezTo>
                  <a:close/>
                  <a:moveTo>
                    <a:pt x="2408" y="1113"/>
                  </a:moveTo>
                  <a:cubicBezTo>
                    <a:pt x="2294" y="1113"/>
                    <a:pt x="2181" y="1133"/>
                    <a:pt x="2075" y="1170"/>
                  </a:cubicBezTo>
                  <a:lnTo>
                    <a:pt x="2075" y="1170"/>
                  </a:lnTo>
                  <a:cubicBezTo>
                    <a:pt x="1824" y="1251"/>
                    <a:pt x="1608" y="1428"/>
                    <a:pt x="1489" y="1681"/>
                  </a:cubicBezTo>
                  <a:cubicBezTo>
                    <a:pt x="1256" y="2193"/>
                    <a:pt x="1458" y="2798"/>
                    <a:pt x="1954" y="3015"/>
                  </a:cubicBezTo>
                  <a:cubicBezTo>
                    <a:pt x="2104" y="3092"/>
                    <a:pt x="2261" y="3128"/>
                    <a:pt x="2415" y="3128"/>
                  </a:cubicBezTo>
                  <a:cubicBezTo>
                    <a:pt x="2419" y="3128"/>
                    <a:pt x="2422" y="3128"/>
                    <a:pt x="2426" y="3128"/>
                  </a:cubicBezTo>
                  <a:lnTo>
                    <a:pt x="2426" y="3128"/>
                  </a:lnTo>
                  <a:cubicBezTo>
                    <a:pt x="2429" y="3128"/>
                    <a:pt x="2433" y="3128"/>
                    <a:pt x="2436" y="3128"/>
                  </a:cubicBezTo>
                  <a:cubicBezTo>
                    <a:pt x="2803" y="3128"/>
                    <a:pt x="3154" y="2917"/>
                    <a:pt x="3319" y="2565"/>
                  </a:cubicBezTo>
                  <a:cubicBezTo>
                    <a:pt x="3457" y="2271"/>
                    <a:pt x="3437" y="1945"/>
                    <a:pt x="3298" y="1673"/>
                  </a:cubicBezTo>
                  <a:lnTo>
                    <a:pt x="3298" y="1673"/>
                  </a:lnTo>
                  <a:cubicBezTo>
                    <a:pt x="3229" y="1531"/>
                    <a:pt x="3128" y="1405"/>
                    <a:pt x="2997" y="1310"/>
                  </a:cubicBezTo>
                  <a:lnTo>
                    <a:pt x="2997" y="1310"/>
                  </a:lnTo>
                  <a:cubicBezTo>
                    <a:pt x="2952" y="1275"/>
                    <a:pt x="2905" y="1244"/>
                    <a:pt x="2854" y="1216"/>
                  </a:cubicBezTo>
                  <a:cubicBezTo>
                    <a:pt x="2709" y="1146"/>
                    <a:pt x="2557" y="1113"/>
                    <a:pt x="2408" y="1113"/>
                  </a:cubicBezTo>
                  <a:close/>
                  <a:moveTo>
                    <a:pt x="2398" y="974"/>
                  </a:moveTo>
                  <a:cubicBezTo>
                    <a:pt x="2571" y="974"/>
                    <a:pt x="2748" y="1012"/>
                    <a:pt x="2916" y="1092"/>
                  </a:cubicBezTo>
                  <a:cubicBezTo>
                    <a:pt x="3490" y="1356"/>
                    <a:pt x="3722" y="2054"/>
                    <a:pt x="3459" y="2643"/>
                  </a:cubicBezTo>
                  <a:cubicBezTo>
                    <a:pt x="3257" y="3057"/>
                    <a:pt x="2837" y="3294"/>
                    <a:pt x="2403" y="3294"/>
                  </a:cubicBezTo>
                  <a:cubicBezTo>
                    <a:pt x="2236" y="3294"/>
                    <a:pt x="2067" y="3259"/>
                    <a:pt x="1908" y="3186"/>
                  </a:cubicBezTo>
                  <a:cubicBezTo>
                    <a:pt x="1318" y="2907"/>
                    <a:pt x="1086" y="2209"/>
                    <a:pt x="1365" y="1635"/>
                  </a:cubicBezTo>
                  <a:cubicBezTo>
                    <a:pt x="1553" y="1213"/>
                    <a:pt x="1964" y="974"/>
                    <a:pt x="2398" y="974"/>
                  </a:cubicBezTo>
                  <a:close/>
                  <a:moveTo>
                    <a:pt x="2415" y="0"/>
                  </a:moveTo>
                  <a:cubicBezTo>
                    <a:pt x="1629" y="0"/>
                    <a:pt x="868" y="429"/>
                    <a:pt x="512" y="1185"/>
                  </a:cubicBezTo>
                  <a:cubicBezTo>
                    <a:pt x="0" y="2224"/>
                    <a:pt x="434" y="3511"/>
                    <a:pt x="1473" y="4008"/>
                  </a:cubicBezTo>
                  <a:cubicBezTo>
                    <a:pt x="1770" y="4154"/>
                    <a:pt x="2086" y="4223"/>
                    <a:pt x="2399" y="4223"/>
                  </a:cubicBezTo>
                  <a:cubicBezTo>
                    <a:pt x="3184" y="4223"/>
                    <a:pt x="3946" y="3789"/>
                    <a:pt x="4312" y="3046"/>
                  </a:cubicBezTo>
                  <a:cubicBezTo>
                    <a:pt x="4808" y="1992"/>
                    <a:pt x="4389" y="735"/>
                    <a:pt x="3335" y="208"/>
                  </a:cubicBezTo>
                  <a:cubicBezTo>
                    <a:pt x="3040" y="67"/>
                    <a:pt x="2726" y="0"/>
                    <a:pt x="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9"/>
            <p:cNvSpPr/>
            <p:nvPr/>
          </p:nvSpPr>
          <p:spPr>
            <a:xfrm>
              <a:off x="3237190" y="-194399"/>
              <a:ext cx="84629" cy="76318"/>
            </a:xfrm>
            <a:custGeom>
              <a:avLst/>
              <a:gdLst/>
              <a:ahLst/>
              <a:cxnLst/>
              <a:rect l="l" t="t" r="r" b="b"/>
              <a:pathLst>
                <a:path w="947" h="854" extrusionOk="0">
                  <a:moveTo>
                    <a:pt x="218" y="0"/>
                  </a:moveTo>
                  <a:lnTo>
                    <a:pt x="1" y="543"/>
                  </a:lnTo>
                  <a:lnTo>
                    <a:pt x="668" y="853"/>
                  </a:lnTo>
                  <a:lnTo>
                    <a:pt x="947" y="357"/>
                  </a:lnTo>
                  <a:lnTo>
                    <a:pt x="2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a:off x="3137370" y="-313612"/>
              <a:ext cx="70777" cy="81858"/>
            </a:xfrm>
            <a:custGeom>
              <a:avLst/>
              <a:gdLst/>
              <a:ahLst/>
              <a:cxnLst/>
              <a:rect l="l" t="t" r="r" b="b"/>
              <a:pathLst>
                <a:path w="792" h="916" extrusionOk="0">
                  <a:moveTo>
                    <a:pt x="544" y="0"/>
                  </a:moveTo>
                  <a:lnTo>
                    <a:pt x="1" y="233"/>
                  </a:lnTo>
                  <a:lnTo>
                    <a:pt x="249" y="915"/>
                  </a:lnTo>
                  <a:lnTo>
                    <a:pt x="792" y="776"/>
                  </a:lnTo>
                  <a:lnTo>
                    <a:pt x="5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9"/>
            <p:cNvSpPr/>
            <p:nvPr/>
          </p:nvSpPr>
          <p:spPr>
            <a:xfrm>
              <a:off x="3141570" y="-467499"/>
              <a:ext cx="76318" cy="83288"/>
            </a:xfrm>
            <a:custGeom>
              <a:avLst/>
              <a:gdLst/>
              <a:ahLst/>
              <a:cxnLst/>
              <a:rect l="l" t="t" r="r" b="b"/>
              <a:pathLst>
                <a:path w="854" h="932" extrusionOk="0">
                  <a:moveTo>
                    <a:pt x="311" y="1"/>
                  </a:moveTo>
                  <a:lnTo>
                    <a:pt x="0" y="637"/>
                  </a:lnTo>
                  <a:lnTo>
                    <a:pt x="512" y="931"/>
                  </a:lnTo>
                  <a:lnTo>
                    <a:pt x="854" y="218"/>
                  </a:lnTo>
                  <a:lnTo>
                    <a:pt x="3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9"/>
            <p:cNvSpPr/>
            <p:nvPr/>
          </p:nvSpPr>
          <p:spPr>
            <a:xfrm>
              <a:off x="3256582" y="-570001"/>
              <a:ext cx="81858" cy="73547"/>
            </a:xfrm>
            <a:custGeom>
              <a:avLst/>
              <a:gdLst/>
              <a:ahLst/>
              <a:cxnLst/>
              <a:rect l="l" t="t" r="r" b="b"/>
              <a:pathLst>
                <a:path w="916" h="823" extrusionOk="0">
                  <a:moveTo>
                    <a:pt x="683" y="0"/>
                  </a:moveTo>
                  <a:lnTo>
                    <a:pt x="1" y="248"/>
                  </a:lnTo>
                  <a:lnTo>
                    <a:pt x="140" y="822"/>
                  </a:lnTo>
                  <a:lnTo>
                    <a:pt x="916" y="543"/>
                  </a:lnTo>
                  <a:lnTo>
                    <a:pt x="6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9"/>
            <p:cNvSpPr/>
            <p:nvPr/>
          </p:nvSpPr>
          <p:spPr>
            <a:xfrm>
              <a:off x="3409039" y="-564460"/>
              <a:ext cx="83288" cy="76318"/>
            </a:xfrm>
            <a:custGeom>
              <a:avLst/>
              <a:gdLst/>
              <a:ahLst/>
              <a:cxnLst/>
              <a:rect l="l" t="t" r="r" b="b"/>
              <a:pathLst>
                <a:path w="932" h="854" extrusionOk="0">
                  <a:moveTo>
                    <a:pt x="296" y="0"/>
                  </a:moveTo>
                  <a:lnTo>
                    <a:pt x="1" y="496"/>
                  </a:lnTo>
                  <a:lnTo>
                    <a:pt x="714" y="853"/>
                  </a:lnTo>
                  <a:lnTo>
                    <a:pt x="931" y="310"/>
                  </a:lnTo>
                  <a:lnTo>
                    <a:pt x="2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9"/>
            <p:cNvSpPr/>
            <p:nvPr/>
          </p:nvSpPr>
          <p:spPr>
            <a:xfrm>
              <a:off x="3521371" y="-450877"/>
              <a:ext cx="70777" cy="81858"/>
            </a:xfrm>
            <a:custGeom>
              <a:avLst/>
              <a:gdLst/>
              <a:ahLst/>
              <a:cxnLst/>
              <a:rect l="l" t="t" r="r" b="b"/>
              <a:pathLst>
                <a:path w="792" h="916" extrusionOk="0">
                  <a:moveTo>
                    <a:pt x="558" y="1"/>
                  </a:moveTo>
                  <a:lnTo>
                    <a:pt x="0" y="140"/>
                  </a:lnTo>
                  <a:lnTo>
                    <a:pt x="279" y="916"/>
                  </a:lnTo>
                  <a:lnTo>
                    <a:pt x="791" y="683"/>
                  </a:lnTo>
                  <a:lnTo>
                    <a:pt x="55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9"/>
            <p:cNvSpPr/>
            <p:nvPr/>
          </p:nvSpPr>
          <p:spPr>
            <a:xfrm>
              <a:off x="3513060" y="-298420"/>
              <a:ext cx="76318" cy="83288"/>
            </a:xfrm>
            <a:custGeom>
              <a:avLst/>
              <a:gdLst/>
              <a:ahLst/>
              <a:cxnLst/>
              <a:rect l="l" t="t" r="r" b="b"/>
              <a:pathLst>
                <a:path w="854" h="932" extrusionOk="0">
                  <a:moveTo>
                    <a:pt x="341" y="1"/>
                  </a:moveTo>
                  <a:lnTo>
                    <a:pt x="0" y="730"/>
                  </a:lnTo>
                  <a:lnTo>
                    <a:pt x="543" y="931"/>
                  </a:lnTo>
                  <a:lnTo>
                    <a:pt x="853" y="296"/>
                  </a:lnTo>
                  <a:lnTo>
                    <a:pt x="3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9"/>
            <p:cNvSpPr/>
            <p:nvPr/>
          </p:nvSpPr>
          <p:spPr>
            <a:xfrm>
              <a:off x="3393847" y="-184748"/>
              <a:ext cx="80429" cy="72207"/>
            </a:xfrm>
            <a:custGeom>
              <a:avLst/>
              <a:gdLst/>
              <a:ahLst/>
              <a:cxnLst/>
              <a:rect l="l" t="t" r="r" b="b"/>
              <a:pathLst>
                <a:path w="900" h="808" extrusionOk="0">
                  <a:moveTo>
                    <a:pt x="745" y="1"/>
                  </a:moveTo>
                  <a:lnTo>
                    <a:pt x="0" y="264"/>
                  </a:lnTo>
                  <a:lnTo>
                    <a:pt x="233" y="807"/>
                  </a:lnTo>
                  <a:lnTo>
                    <a:pt x="900" y="559"/>
                  </a:lnTo>
                  <a:lnTo>
                    <a:pt x="7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29"/>
          <p:cNvGrpSpPr/>
          <p:nvPr/>
        </p:nvGrpSpPr>
        <p:grpSpPr>
          <a:xfrm>
            <a:off x="7984623" y="4115930"/>
            <a:ext cx="888556" cy="888556"/>
            <a:chOff x="3601710" y="-660170"/>
            <a:chExt cx="888556" cy="888556"/>
          </a:xfrm>
        </p:grpSpPr>
        <p:sp>
          <p:nvSpPr>
            <p:cNvPr id="339" name="Google Shape;339;p29"/>
            <p:cNvSpPr/>
            <p:nvPr/>
          </p:nvSpPr>
          <p:spPr>
            <a:xfrm>
              <a:off x="3633613" y="-585997"/>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9"/>
            <p:cNvSpPr/>
            <p:nvPr/>
          </p:nvSpPr>
          <p:spPr>
            <a:xfrm>
              <a:off x="3823514" y="85581"/>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9"/>
            <p:cNvSpPr/>
            <p:nvPr/>
          </p:nvSpPr>
          <p:spPr>
            <a:xfrm>
              <a:off x="3608681" y="-138993"/>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9"/>
            <p:cNvSpPr/>
            <p:nvPr/>
          </p:nvSpPr>
          <p:spPr>
            <a:xfrm>
              <a:off x="3601710" y="-438366"/>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9"/>
            <p:cNvSpPr/>
            <p:nvPr/>
          </p:nvSpPr>
          <p:spPr>
            <a:xfrm>
              <a:off x="3805462" y="-653199"/>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9"/>
            <p:cNvSpPr/>
            <p:nvPr/>
          </p:nvSpPr>
          <p:spPr>
            <a:xfrm>
              <a:off x="4104835" y="-660170"/>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9"/>
            <p:cNvSpPr/>
            <p:nvPr/>
          </p:nvSpPr>
          <p:spPr>
            <a:xfrm>
              <a:off x="4339061" y="-454988"/>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9"/>
            <p:cNvSpPr/>
            <p:nvPr/>
          </p:nvSpPr>
          <p:spPr>
            <a:xfrm>
              <a:off x="4346031" y="-155615"/>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9"/>
            <p:cNvSpPr/>
            <p:nvPr/>
          </p:nvSpPr>
          <p:spPr>
            <a:xfrm>
              <a:off x="4122887" y="78611"/>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9"/>
            <p:cNvSpPr/>
            <p:nvPr/>
          </p:nvSpPr>
          <p:spPr>
            <a:xfrm>
              <a:off x="3928786" y="-339975"/>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29"/>
          <p:cNvGrpSpPr/>
          <p:nvPr/>
        </p:nvGrpSpPr>
        <p:grpSpPr>
          <a:xfrm rot="-899960">
            <a:off x="3703807" y="656452"/>
            <a:ext cx="454765" cy="457446"/>
            <a:chOff x="3137370" y="-570001"/>
            <a:chExt cx="454778" cy="457459"/>
          </a:xfrm>
        </p:grpSpPr>
        <p:sp>
          <p:nvSpPr>
            <p:cNvPr id="350" name="Google Shape;350;p29"/>
            <p:cNvSpPr/>
            <p:nvPr/>
          </p:nvSpPr>
          <p:spPr>
            <a:xfrm>
              <a:off x="3154081" y="-531752"/>
              <a:ext cx="429756" cy="377388"/>
            </a:xfrm>
            <a:custGeom>
              <a:avLst/>
              <a:gdLst/>
              <a:ahLst/>
              <a:cxnLst/>
              <a:rect l="l" t="t" r="r" b="b"/>
              <a:pathLst>
                <a:path w="4809" h="4223" extrusionOk="0">
                  <a:moveTo>
                    <a:pt x="2391" y="1246"/>
                  </a:moveTo>
                  <a:cubicBezTo>
                    <a:pt x="2524" y="1246"/>
                    <a:pt x="2660" y="1277"/>
                    <a:pt x="2792" y="1340"/>
                  </a:cubicBezTo>
                  <a:cubicBezTo>
                    <a:pt x="2792" y="1340"/>
                    <a:pt x="2792" y="1340"/>
                    <a:pt x="2792" y="1340"/>
                  </a:cubicBezTo>
                  <a:lnTo>
                    <a:pt x="2792" y="1340"/>
                  </a:lnTo>
                  <a:cubicBezTo>
                    <a:pt x="3226" y="1557"/>
                    <a:pt x="3412" y="2069"/>
                    <a:pt x="3195" y="2519"/>
                  </a:cubicBezTo>
                  <a:cubicBezTo>
                    <a:pt x="3052" y="2837"/>
                    <a:pt x="2746" y="3016"/>
                    <a:pt x="2420" y="3016"/>
                  </a:cubicBezTo>
                  <a:cubicBezTo>
                    <a:pt x="2286" y="3016"/>
                    <a:pt x="2148" y="2985"/>
                    <a:pt x="2016" y="2922"/>
                  </a:cubicBezTo>
                  <a:cubicBezTo>
                    <a:pt x="1567" y="2720"/>
                    <a:pt x="1396" y="2193"/>
                    <a:pt x="1613" y="1743"/>
                  </a:cubicBezTo>
                  <a:cubicBezTo>
                    <a:pt x="1767" y="1425"/>
                    <a:pt x="2068" y="1246"/>
                    <a:pt x="2391" y="1246"/>
                  </a:cubicBezTo>
                  <a:close/>
                  <a:moveTo>
                    <a:pt x="2408" y="1113"/>
                  </a:moveTo>
                  <a:cubicBezTo>
                    <a:pt x="2294" y="1113"/>
                    <a:pt x="2181" y="1133"/>
                    <a:pt x="2075" y="1170"/>
                  </a:cubicBezTo>
                  <a:lnTo>
                    <a:pt x="2075" y="1170"/>
                  </a:lnTo>
                  <a:cubicBezTo>
                    <a:pt x="1824" y="1251"/>
                    <a:pt x="1608" y="1428"/>
                    <a:pt x="1489" y="1681"/>
                  </a:cubicBezTo>
                  <a:cubicBezTo>
                    <a:pt x="1256" y="2193"/>
                    <a:pt x="1458" y="2798"/>
                    <a:pt x="1954" y="3015"/>
                  </a:cubicBezTo>
                  <a:cubicBezTo>
                    <a:pt x="2104" y="3092"/>
                    <a:pt x="2261" y="3128"/>
                    <a:pt x="2415" y="3128"/>
                  </a:cubicBezTo>
                  <a:cubicBezTo>
                    <a:pt x="2419" y="3128"/>
                    <a:pt x="2422" y="3128"/>
                    <a:pt x="2426" y="3128"/>
                  </a:cubicBezTo>
                  <a:lnTo>
                    <a:pt x="2426" y="3128"/>
                  </a:lnTo>
                  <a:cubicBezTo>
                    <a:pt x="2429" y="3128"/>
                    <a:pt x="2433" y="3128"/>
                    <a:pt x="2436" y="3128"/>
                  </a:cubicBezTo>
                  <a:cubicBezTo>
                    <a:pt x="2803" y="3128"/>
                    <a:pt x="3154" y="2917"/>
                    <a:pt x="3319" y="2565"/>
                  </a:cubicBezTo>
                  <a:cubicBezTo>
                    <a:pt x="3457" y="2271"/>
                    <a:pt x="3437" y="1945"/>
                    <a:pt x="3298" y="1673"/>
                  </a:cubicBezTo>
                  <a:lnTo>
                    <a:pt x="3298" y="1673"/>
                  </a:lnTo>
                  <a:cubicBezTo>
                    <a:pt x="3229" y="1531"/>
                    <a:pt x="3128" y="1405"/>
                    <a:pt x="2997" y="1310"/>
                  </a:cubicBezTo>
                  <a:lnTo>
                    <a:pt x="2997" y="1310"/>
                  </a:lnTo>
                  <a:cubicBezTo>
                    <a:pt x="2952" y="1275"/>
                    <a:pt x="2905" y="1244"/>
                    <a:pt x="2854" y="1216"/>
                  </a:cubicBezTo>
                  <a:cubicBezTo>
                    <a:pt x="2709" y="1146"/>
                    <a:pt x="2557" y="1113"/>
                    <a:pt x="2408" y="1113"/>
                  </a:cubicBezTo>
                  <a:close/>
                  <a:moveTo>
                    <a:pt x="2398" y="974"/>
                  </a:moveTo>
                  <a:cubicBezTo>
                    <a:pt x="2571" y="974"/>
                    <a:pt x="2748" y="1012"/>
                    <a:pt x="2916" y="1092"/>
                  </a:cubicBezTo>
                  <a:cubicBezTo>
                    <a:pt x="3490" y="1356"/>
                    <a:pt x="3722" y="2054"/>
                    <a:pt x="3459" y="2643"/>
                  </a:cubicBezTo>
                  <a:cubicBezTo>
                    <a:pt x="3257" y="3057"/>
                    <a:pt x="2837" y="3294"/>
                    <a:pt x="2403" y="3294"/>
                  </a:cubicBezTo>
                  <a:cubicBezTo>
                    <a:pt x="2236" y="3294"/>
                    <a:pt x="2067" y="3259"/>
                    <a:pt x="1908" y="3186"/>
                  </a:cubicBezTo>
                  <a:cubicBezTo>
                    <a:pt x="1318" y="2907"/>
                    <a:pt x="1086" y="2209"/>
                    <a:pt x="1365" y="1635"/>
                  </a:cubicBezTo>
                  <a:cubicBezTo>
                    <a:pt x="1553" y="1213"/>
                    <a:pt x="1964" y="974"/>
                    <a:pt x="2398" y="974"/>
                  </a:cubicBezTo>
                  <a:close/>
                  <a:moveTo>
                    <a:pt x="2415" y="0"/>
                  </a:moveTo>
                  <a:cubicBezTo>
                    <a:pt x="1629" y="0"/>
                    <a:pt x="868" y="429"/>
                    <a:pt x="512" y="1185"/>
                  </a:cubicBezTo>
                  <a:cubicBezTo>
                    <a:pt x="0" y="2224"/>
                    <a:pt x="434" y="3511"/>
                    <a:pt x="1473" y="4008"/>
                  </a:cubicBezTo>
                  <a:cubicBezTo>
                    <a:pt x="1770" y="4154"/>
                    <a:pt x="2086" y="4223"/>
                    <a:pt x="2399" y="4223"/>
                  </a:cubicBezTo>
                  <a:cubicBezTo>
                    <a:pt x="3184" y="4223"/>
                    <a:pt x="3946" y="3789"/>
                    <a:pt x="4312" y="3046"/>
                  </a:cubicBezTo>
                  <a:cubicBezTo>
                    <a:pt x="4808" y="1992"/>
                    <a:pt x="4389" y="735"/>
                    <a:pt x="3335" y="208"/>
                  </a:cubicBezTo>
                  <a:cubicBezTo>
                    <a:pt x="3040" y="67"/>
                    <a:pt x="2726" y="0"/>
                    <a:pt x="2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9"/>
            <p:cNvSpPr/>
            <p:nvPr/>
          </p:nvSpPr>
          <p:spPr>
            <a:xfrm>
              <a:off x="3237190" y="-194399"/>
              <a:ext cx="84629" cy="76318"/>
            </a:xfrm>
            <a:custGeom>
              <a:avLst/>
              <a:gdLst/>
              <a:ahLst/>
              <a:cxnLst/>
              <a:rect l="l" t="t" r="r" b="b"/>
              <a:pathLst>
                <a:path w="947" h="854" extrusionOk="0">
                  <a:moveTo>
                    <a:pt x="218" y="0"/>
                  </a:moveTo>
                  <a:lnTo>
                    <a:pt x="1" y="543"/>
                  </a:lnTo>
                  <a:lnTo>
                    <a:pt x="668" y="853"/>
                  </a:lnTo>
                  <a:lnTo>
                    <a:pt x="947" y="357"/>
                  </a:ln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9"/>
            <p:cNvSpPr/>
            <p:nvPr/>
          </p:nvSpPr>
          <p:spPr>
            <a:xfrm>
              <a:off x="3137370" y="-313612"/>
              <a:ext cx="70777" cy="81858"/>
            </a:xfrm>
            <a:custGeom>
              <a:avLst/>
              <a:gdLst/>
              <a:ahLst/>
              <a:cxnLst/>
              <a:rect l="l" t="t" r="r" b="b"/>
              <a:pathLst>
                <a:path w="792" h="916" extrusionOk="0">
                  <a:moveTo>
                    <a:pt x="544" y="0"/>
                  </a:moveTo>
                  <a:lnTo>
                    <a:pt x="1" y="233"/>
                  </a:lnTo>
                  <a:lnTo>
                    <a:pt x="249" y="915"/>
                  </a:lnTo>
                  <a:lnTo>
                    <a:pt x="792" y="776"/>
                  </a:lnTo>
                  <a:lnTo>
                    <a:pt x="5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9"/>
            <p:cNvSpPr/>
            <p:nvPr/>
          </p:nvSpPr>
          <p:spPr>
            <a:xfrm>
              <a:off x="3141570" y="-467499"/>
              <a:ext cx="76318" cy="83288"/>
            </a:xfrm>
            <a:custGeom>
              <a:avLst/>
              <a:gdLst/>
              <a:ahLst/>
              <a:cxnLst/>
              <a:rect l="l" t="t" r="r" b="b"/>
              <a:pathLst>
                <a:path w="854" h="932" extrusionOk="0">
                  <a:moveTo>
                    <a:pt x="311" y="1"/>
                  </a:moveTo>
                  <a:lnTo>
                    <a:pt x="0" y="637"/>
                  </a:lnTo>
                  <a:lnTo>
                    <a:pt x="512" y="931"/>
                  </a:lnTo>
                  <a:lnTo>
                    <a:pt x="854" y="218"/>
                  </a:lnTo>
                  <a:lnTo>
                    <a:pt x="3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9"/>
            <p:cNvSpPr/>
            <p:nvPr/>
          </p:nvSpPr>
          <p:spPr>
            <a:xfrm>
              <a:off x="3256582" y="-570001"/>
              <a:ext cx="81858" cy="73547"/>
            </a:xfrm>
            <a:custGeom>
              <a:avLst/>
              <a:gdLst/>
              <a:ahLst/>
              <a:cxnLst/>
              <a:rect l="l" t="t" r="r" b="b"/>
              <a:pathLst>
                <a:path w="916" h="823" extrusionOk="0">
                  <a:moveTo>
                    <a:pt x="683" y="0"/>
                  </a:moveTo>
                  <a:lnTo>
                    <a:pt x="1" y="248"/>
                  </a:lnTo>
                  <a:lnTo>
                    <a:pt x="140" y="822"/>
                  </a:lnTo>
                  <a:lnTo>
                    <a:pt x="916" y="543"/>
                  </a:lnTo>
                  <a:lnTo>
                    <a:pt x="6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9"/>
            <p:cNvSpPr/>
            <p:nvPr/>
          </p:nvSpPr>
          <p:spPr>
            <a:xfrm>
              <a:off x="3409039" y="-564460"/>
              <a:ext cx="83288" cy="76318"/>
            </a:xfrm>
            <a:custGeom>
              <a:avLst/>
              <a:gdLst/>
              <a:ahLst/>
              <a:cxnLst/>
              <a:rect l="l" t="t" r="r" b="b"/>
              <a:pathLst>
                <a:path w="932" h="854" extrusionOk="0">
                  <a:moveTo>
                    <a:pt x="296" y="0"/>
                  </a:moveTo>
                  <a:lnTo>
                    <a:pt x="1" y="496"/>
                  </a:lnTo>
                  <a:lnTo>
                    <a:pt x="714" y="853"/>
                  </a:lnTo>
                  <a:lnTo>
                    <a:pt x="931" y="310"/>
                  </a:lnTo>
                  <a:lnTo>
                    <a:pt x="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3521371" y="-450877"/>
              <a:ext cx="70777" cy="81858"/>
            </a:xfrm>
            <a:custGeom>
              <a:avLst/>
              <a:gdLst/>
              <a:ahLst/>
              <a:cxnLst/>
              <a:rect l="l" t="t" r="r" b="b"/>
              <a:pathLst>
                <a:path w="792" h="916" extrusionOk="0">
                  <a:moveTo>
                    <a:pt x="558" y="1"/>
                  </a:moveTo>
                  <a:lnTo>
                    <a:pt x="0" y="140"/>
                  </a:lnTo>
                  <a:lnTo>
                    <a:pt x="279" y="916"/>
                  </a:lnTo>
                  <a:lnTo>
                    <a:pt x="791" y="683"/>
                  </a:lnTo>
                  <a:lnTo>
                    <a:pt x="5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3513060" y="-298420"/>
              <a:ext cx="76318" cy="83288"/>
            </a:xfrm>
            <a:custGeom>
              <a:avLst/>
              <a:gdLst/>
              <a:ahLst/>
              <a:cxnLst/>
              <a:rect l="l" t="t" r="r" b="b"/>
              <a:pathLst>
                <a:path w="854" h="932" extrusionOk="0">
                  <a:moveTo>
                    <a:pt x="341" y="1"/>
                  </a:moveTo>
                  <a:lnTo>
                    <a:pt x="0" y="730"/>
                  </a:lnTo>
                  <a:lnTo>
                    <a:pt x="543" y="931"/>
                  </a:lnTo>
                  <a:lnTo>
                    <a:pt x="853" y="296"/>
                  </a:lnTo>
                  <a:lnTo>
                    <a:pt x="3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9"/>
            <p:cNvSpPr/>
            <p:nvPr/>
          </p:nvSpPr>
          <p:spPr>
            <a:xfrm>
              <a:off x="3393847" y="-184748"/>
              <a:ext cx="80429" cy="72207"/>
            </a:xfrm>
            <a:custGeom>
              <a:avLst/>
              <a:gdLst/>
              <a:ahLst/>
              <a:cxnLst/>
              <a:rect l="l" t="t" r="r" b="b"/>
              <a:pathLst>
                <a:path w="900" h="808" extrusionOk="0">
                  <a:moveTo>
                    <a:pt x="745" y="1"/>
                  </a:moveTo>
                  <a:lnTo>
                    <a:pt x="0" y="264"/>
                  </a:lnTo>
                  <a:lnTo>
                    <a:pt x="233" y="807"/>
                  </a:lnTo>
                  <a:lnTo>
                    <a:pt x="900" y="559"/>
                  </a:lnTo>
                  <a:lnTo>
                    <a:pt x="7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6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5046625" y="2111200"/>
            <a:ext cx="3382200" cy="1284000"/>
          </a:xfrm>
          <a:prstGeom prst="rect">
            <a:avLst/>
          </a:prstGeom>
          <a:solidFill>
            <a:srgbClr val="FF9933">
              <a:alpha val="38480"/>
            </a:srgbClr>
          </a:solidFill>
        </p:spPr>
        <p:txBody>
          <a:bodyPr spcFirstLastPara="1" wrap="square" lIns="91425" tIns="91425" rIns="91425" bIns="91425" anchor="ctr"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6272275" y="1152475"/>
            <a:ext cx="93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txBox="1">
            <a:spLocks noGrp="1"/>
          </p:cNvSpPr>
          <p:nvPr>
            <p:ph type="subTitle" idx="1"/>
          </p:nvPr>
        </p:nvSpPr>
        <p:spPr>
          <a:xfrm>
            <a:off x="5046625" y="3512125"/>
            <a:ext cx="3382200" cy="53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5" name="Google Shape;15;p3"/>
          <p:cNvGrpSpPr/>
          <p:nvPr/>
        </p:nvGrpSpPr>
        <p:grpSpPr>
          <a:xfrm>
            <a:off x="6365129" y="4154157"/>
            <a:ext cx="5053091" cy="435777"/>
            <a:chOff x="5896679" y="4472082"/>
            <a:chExt cx="5053091" cy="435777"/>
          </a:xfrm>
        </p:grpSpPr>
        <p:grpSp>
          <p:nvGrpSpPr>
            <p:cNvPr id="16" name="Google Shape;16;p3"/>
            <p:cNvGrpSpPr/>
            <p:nvPr/>
          </p:nvGrpSpPr>
          <p:grpSpPr>
            <a:xfrm rot="-5400000" flipH="1">
              <a:off x="7373411" y="2995351"/>
              <a:ext cx="435777" cy="3389240"/>
              <a:chOff x="4566275" y="2563884"/>
              <a:chExt cx="61675" cy="479675"/>
            </a:xfrm>
          </p:grpSpPr>
          <p:sp>
            <p:nvSpPr>
              <p:cNvPr id="17" name="Google Shape;17;p3"/>
              <p:cNvSpPr/>
              <p:nvPr/>
            </p:nvSpPr>
            <p:spPr>
              <a:xfrm>
                <a:off x="4566275" y="2578634"/>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611650" y="2563884"/>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3"/>
            <p:cNvGrpSpPr/>
            <p:nvPr/>
          </p:nvGrpSpPr>
          <p:grpSpPr>
            <a:xfrm rot="-5400000">
              <a:off x="8886321" y="3688564"/>
              <a:ext cx="109695" cy="2328855"/>
              <a:chOff x="4541850" y="2791375"/>
              <a:chExt cx="15525" cy="329600"/>
            </a:xfrm>
          </p:grpSpPr>
          <p:sp>
            <p:nvSpPr>
              <p:cNvPr id="20" name="Google Shape;20;p3"/>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3"/>
            <p:cNvGrpSpPr/>
            <p:nvPr/>
          </p:nvGrpSpPr>
          <p:grpSpPr>
            <a:xfrm rot="-5400000">
              <a:off x="9730496" y="3525526"/>
              <a:ext cx="109695" cy="2328855"/>
              <a:chOff x="4541850" y="2791375"/>
              <a:chExt cx="15525" cy="329600"/>
            </a:xfrm>
          </p:grpSpPr>
          <p:sp>
            <p:nvSpPr>
              <p:cNvPr id="23" name="Google Shape;23;p3"/>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535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 name="Google Shape;27;p4"/>
          <p:cNvSpPr txBox="1">
            <a:spLocks noGrp="1"/>
          </p:cNvSpPr>
          <p:nvPr>
            <p:ph type="body" idx="1"/>
          </p:nvPr>
        </p:nvSpPr>
        <p:spPr>
          <a:xfrm>
            <a:off x="720000" y="1207625"/>
            <a:ext cx="7704000" cy="1424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000000"/>
              </a:buClr>
              <a:buSzPts val="1400"/>
              <a:buChar char="●"/>
              <a:defRPr sz="1400">
                <a:solidFill>
                  <a:srgbClr val="000000"/>
                </a:solidFill>
              </a:defRPr>
            </a:lvl1pPr>
            <a:lvl2pPr marL="914400" lvl="1" indent="-317500" rtl="0">
              <a:lnSpc>
                <a:spcPct val="100000"/>
              </a:lnSpc>
              <a:spcBef>
                <a:spcPts val="0"/>
              </a:spcBef>
              <a:spcAft>
                <a:spcPts val="0"/>
              </a:spcAft>
              <a:buClr>
                <a:srgbClr val="000000"/>
              </a:buClr>
              <a:buSzPts val="1400"/>
              <a:buChar char="○"/>
              <a:defRPr>
                <a:solidFill>
                  <a:srgbClr val="000000"/>
                </a:solidFill>
              </a:defRPr>
            </a:lvl2pPr>
            <a:lvl3pPr marL="1371600" lvl="2" indent="-317500" rtl="0">
              <a:lnSpc>
                <a:spcPct val="100000"/>
              </a:lnSpc>
              <a:spcBef>
                <a:spcPts val="0"/>
              </a:spcBef>
              <a:spcAft>
                <a:spcPts val="0"/>
              </a:spcAft>
              <a:buClr>
                <a:srgbClr val="000000"/>
              </a:buClr>
              <a:buSzPts val="1400"/>
              <a:buChar char="■"/>
              <a:defRPr>
                <a:solidFill>
                  <a:srgbClr val="000000"/>
                </a:solidFill>
              </a:defRPr>
            </a:lvl3pPr>
            <a:lvl4pPr marL="1828800" lvl="3" indent="-317500" rtl="0">
              <a:lnSpc>
                <a:spcPct val="100000"/>
              </a:lnSpc>
              <a:spcBef>
                <a:spcPts val="0"/>
              </a:spcBef>
              <a:spcAft>
                <a:spcPts val="0"/>
              </a:spcAft>
              <a:buClr>
                <a:srgbClr val="000000"/>
              </a:buClr>
              <a:buSzPts val="1400"/>
              <a:buChar char="●"/>
              <a:defRPr>
                <a:solidFill>
                  <a:srgbClr val="000000"/>
                </a:solidFill>
              </a:defRPr>
            </a:lvl4pPr>
            <a:lvl5pPr marL="2286000" lvl="4" indent="-317500" rtl="0">
              <a:lnSpc>
                <a:spcPct val="100000"/>
              </a:lnSpc>
              <a:spcBef>
                <a:spcPts val="0"/>
              </a:spcBef>
              <a:spcAft>
                <a:spcPts val="0"/>
              </a:spcAft>
              <a:buClr>
                <a:srgbClr val="000000"/>
              </a:buClr>
              <a:buSzPts val="1400"/>
              <a:buChar char="○"/>
              <a:defRPr>
                <a:solidFill>
                  <a:srgbClr val="000000"/>
                </a:solidFill>
              </a:defRPr>
            </a:lvl5pPr>
            <a:lvl6pPr marL="2743200" lvl="5" indent="-317500" rtl="0">
              <a:lnSpc>
                <a:spcPct val="100000"/>
              </a:lnSpc>
              <a:spcBef>
                <a:spcPts val="0"/>
              </a:spcBef>
              <a:spcAft>
                <a:spcPts val="0"/>
              </a:spcAft>
              <a:buClr>
                <a:srgbClr val="000000"/>
              </a:buClr>
              <a:buSzPts val="1400"/>
              <a:buChar char="■"/>
              <a:defRPr>
                <a:solidFill>
                  <a:srgbClr val="000000"/>
                </a:solidFill>
              </a:defRPr>
            </a:lvl6pPr>
            <a:lvl7pPr marL="3200400" lvl="6" indent="-317500" rtl="0">
              <a:lnSpc>
                <a:spcPct val="100000"/>
              </a:lnSpc>
              <a:spcBef>
                <a:spcPts val="0"/>
              </a:spcBef>
              <a:spcAft>
                <a:spcPts val="0"/>
              </a:spcAft>
              <a:buClr>
                <a:srgbClr val="000000"/>
              </a:buClr>
              <a:buSzPts val="1400"/>
              <a:buChar char="●"/>
              <a:defRPr>
                <a:solidFill>
                  <a:srgbClr val="000000"/>
                </a:solidFill>
              </a:defRPr>
            </a:lvl7pPr>
            <a:lvl8pPr marL="3657600" lvl="7" indent="-317500" rtl="0">
              <a:lnSpc>
                <a:spcPct val="100000"/>
              </a:lnSpc>
              <a:spcBef>
                <a:spcPts val="0"/>
              </a:spcBef>
              <a:spcAft>
                <a:spcPts val="0"/>
              </a:spcAft>
              <a:buClr>
                <a:srgbClr val="000000"/>
              </a:buClr>
              <a:buSzPts val="1400"/>
              <a:buChar char="○"/>
              <a:defRPr>
                <a:solidFill>
                  <a:srgbClr val="000000"/>
                </a:solidFill>
              </a:defRPr>
            </a:lvl8pPr>
            <a:lvl9pPr marL="4114800" lvl="8" indent="-317500" rtl="0">
              <a:lnSpc>
                <a:spcPct val="100000"/>
              </a:lnSpc>
              <a:spcBef>
                <a:spcPts val="0"/>
              </a:spcBef>
              <a:spcAft>
                <a:spcPts val="0"/>
              </a:spcAft>
              <a:buClr>
                <a:srgbClr val="000000"/>
              </a:buClr>
              <a:buSzPts val="1400"/>
              <a:buChar char="■"/>
              <a:defRPr>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5"/>
          <p:cNvSpPr txBox="1">
            <a:spLocks noGrp="1"/>
          </p:cNvSpPr>
          <p:nvPr>
            <p:ph type="subTitle" idx="1"/>
          </p:nvPr>
        </p:nvSpPr>
        <p:spPr>
          <a:xfrm>
            <a:off x="871800" y="2133400"/>
            <a:ext cx="2793000" cy="402600"/>
          </a:xfrm>
          <a:prstGeom prst="rect">
            <a:avLst/>
          </a:prstGeom>
          <a:solidFill>
            <a:srgbClr val="138808">
              <a:alpha val="24400"/>
            </a:srgbClr>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500">
                <a:solidFill>
                  <a:schemeClr val="dk1"/>
                </a:solidFill>
                <a:latin typeface="Teko"/>
                <a:ea typeface="Teko"/>
                <a:cs typeface="Teko"/>
                <a:sym typeface="Teko"/>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30" name="Google Shape;30;p5"/>
          <p:cNvSpPr txBox="1">
            <a:spLocks noGrp="1"/>
          </p:cNvSpPr>
          <p:nvPr>
            <p:ph type="subTitle" idx="2"/>
          </p:nvPr>
        </p:nvSpPr>
        <p:spPr>
          <a:xfrm>
            <a:off x="5479200" y="2133400"/>
            <a:ext cx="2793000" cy="402600"/>
          </a:xfrm>
          <a:prstGeom prst="rect">
            <a:avLst/>
          </a:prstGeom>
          <a:solidFill>
            <a:srgbClr val="138808">
              <a:alpha val="24400"/>
            </a:srgbClr>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Bebas Neue"/>
              <a:buNone/>
              <a:defRPr sz="2500">
                <a:solidFill>
                  <a:schemeClr val="dk1"/>
                </a:solidFill>
                <a:latin typeface="Teko"/>
                <a:ea typeface="Teko"/>
                <a:cs typeface="Teko"/>
                <a:sym typeface="Teko"/>
              </a:defRPr>
            </a:lvl1pPr>
            <a:lvl2pPr lvl="1"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31" name="Google Shape;31;p5"/>
          <p:cNvSpPr txBox="1">
            <a:spLocks noGrp="1"/>
          </p:cNvSpPr>
          <p:nvPr>
            <p:ph type="subTitle" idx="3"/>
          </p:nvPr>
        </p:nvSpPr>
        <p:spPr>
          <a:xfrm>
            <a:off x="871800" y="2536150"/>
            <a:ext cx="2793000" cy="100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 name="Google Shape;32;p5"/>
          <p:cNvSpPr txBox="1">
            <a:spLocks noGrp="1"/>
          </p:cNvSpPr>
          <p:nvPr>
            <p:ph type="subTitle" idx="4"/>
          </p:nvPr>
        </p:nvSpPr>
        <p:spPr>
          <a:xfrm>
            <a:off x="5479200" y="2536150"/>
            <a:ext cx="2793000" cy="100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 name="Google Shape;33;p5"/>
          <p:cNvSpPr txBox="1">
            <a:spLocks noGrp="1"/>
          </p:cNvSpPr>
          <p:nvPr>
            <p:ph type="title"/>
          </p:nvPr>
        </p:nvSpPr>
        <p:spPr>
          <a:xfrm>
            <a:off x="720000" y="535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720000" y="535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6" name="Google Shape;36;p6"/>
          <p:cNvGrpSpPr/>
          <p:nvPr/>
        </p:nvGrpSpPr>
        <p:grpSpPr>
          <a:xfrm flipH="1">
            <a:off x="-2000921" y="4535157"/>
            <a:ext cx="5053091" cy="435777"/>
            <a:chOff x="5896679" y="4472082"/>
            <a:chExt cx="5053091" cy="435777"/>
          </a:xfrm>
        </p:grpSpPr>
        <p:grpSp>
          <p:nvGrpSpPr>
            <p:cNvPr id="37" name="Google Shape;37;p6"/>
            <p:cNvGrpSpPr/>
            <p:nvPr/>
          </p:nvGrpSpPr>
          <p:grpSpPr>
            <a:xfrm rot="-5400000">
              <a:off x="8886321" y="3688564"/>
              <a:ext cx="109695" cy="2328855"/>
              <a:chOff x="4541850" y="2791375"/>
              <a:chExt cx="15525" cy="329600"/>
            </a:xfrm>
          </p:grpSpPr>
          <p:sp>
            <p:nvSpPr>
              <p:cNvPr id="38" name="Google Shape;38;p6"/>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6"/>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6"/>
            <p:cNvGrpSpPr/>
            <p:nvPr/>
          </p:nvGrpSpPr>
          <p:grpSpPr>
            <a:xfrm rot="-5400000">
              <a:off x="9730496" y="3525526"/>
              <a:ext cx="109695" cy="2328855"/>
              <a:chOff x="4541850" y="2791375"/>
              <a:chExt cx="15525" cy="329600"/>
            </a:xfrm>
          </p:grpSpPr>
          <p:sp>
            <p:nvSpPr>
              <p:cNvPr id="41" name="Google Shape;41;p6"/>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6"/>
            <p:cNvGrpSpPr/>
            <p:nvPr/>
          </p:nvGrpSpPr>
          <p:grpSpPr>
            <a:xfrm rot="-5400000" flipH="1">
              <a:off x="7373411" y="2995351"/>
              <a:ext cx="435777" cy="3389240"/>
              <a:chOff x="4566275" y="2563884"/>
              <a:chExt cx="61675" cy="479675"/>
            </a:xfrm>
          </p:grpSpPr>
          <p:sp>
            <p:nvSpPr>
              <p:cNvPr id="44" name="Google Shape;44;p6"/>
              <p:cNvSpPr/>
              <p:nvPr/>
            </p:nvSpPr>
            <p:spPr>
              <a:xfrm>
                <a:off x="4611650" y="2563884"/>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a:off x="4566275" y="2578634"/>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4709314" y="1105613"/>
            <a:ext cx="371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 name="Google Shape;48;p7"/>
          <p:cNvSpPr txBox="1">
            <a:spLocks noGrp="1"/>
          </p:cNvSpPr>
          <p:nvPr>
            <p:ph type="body" idx="1"/>
          </p:nvPr>
        </p:nvSpPr>
        <p:spPr>
          <a:xfrm>
            <a:off x="4705225" y="1784588"/>
            <a:ext cx="3719700" cy="2253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Char char="●"/>
              <a:defRPr sz="1400">
                <a:solidFill>
                  <a:srgbClr val="434343"/>
                </a:solidFill>
              </a:defRPr>
            </a:lvl1pPr>
            <a:lvl2pPr marL="914400" lvl="1" indent="-317500" rtl="0">
              <a:lnSpc>
                <a:spcPct val="100000"/>
              </a:lnSpc>
              <a:spcBef>
                <a:spcPts val="0"/>
              </a:spcBef>
              <a:spcAft>
                <a:spcPts val="0"/>
              </a:spcAft>
              <a:buClr>
                <a:srgbClr val="434343"/>
              </a:buClr>
              <a:buSzPts val="1400"/>
              <a:buChar char="○"/>
              <a:defRPr>
                <a:solidFill>
                  <a:srgbClr val="434343"/>
                </a:solidFill>
              </a:defRPr>
            </a:lvl2pPr>
            <a:lvl3pPr marL="1371600" lvl="2" indent="-317500" rtl="0">
              <a:lnSpc>
                <a:spcPct val="100000"/>
              </a:lnSpc>
              <a:spcBef>
                <a:spcPts val="0"/>
              </a:spcBef>
              <a:spcAft>
                <a:spcPts val="0"/>
              </a:spcAft>
              <a:buClr>
                <a:srgbClr val="434343"/>
              </a:buClr>
              <a:buSzPts val="1400"/>
              <a:buChar char="■"/>
              <a:defRPr>
                <a:solidFill>
                  <a:srgbClr val="434343"/>
                </a:solidFill>
              </a:defRPr>
            </a:lvl3pPr>
            <a:lvl4pPr marL="1828800" lvl="3" indent="-317500" rtl="0">
              <a:lnSpc>
                <a:spcPct val="100000"/>
              </a:lnSpc>
              <a:spcBef>
                <a:spcPts val="0"/>
              </a:spcBef>
              <a:spcAft>
                <a:spcPts val="0"/>
              </a:spcAft>
              <a:buClr>
                <a:srgbClr val="434343"/>
              </a:buClr>
              <a:buSzPts val="1400"/>
              <a:buChar char="●"/>
              <a:defRPr>
                <a:solidFill>
                  <a:srgbClr val="434343"/>
                </a:solidFill>
              </a:defRPr>
            </a:lvl4pPr>
            <a:lvl5pPr marL="2286000" lvl="4" indent="-317500" rtl="0">
              <a:lnSpc>
                <a:spcPct val="100000"/>
              </a:lnSpc>
              <a:spcBef>
                <a:spcPts val="0"/>
              </a:spcBef>
              <a:spcAft>
                <a:spcPts val="0"/>
              </a:spcAft>
              <a:buClr>
                <a:srgbClr val="434343"/>
              </a:buClr>
              <a:buSzPts val="1400"/>
              <a:buChar char="○"/>
              <a:defRPr>
                <a:solidFill>
                  <a:srgbClr val="434343"/>
                </a:solidFill>
              </a:defRPr>
            </a:lvl5pPr>
            <a:lvl6pPr marL="2743200" lvl="5" indent="-317500" rtl="0">
              <a:lnSpc>
                <a:spcPct val="100000"/>
              </a:lnSpc>
              <a:spcBef>
                <a:spcPts val="0"/>
              </a:spcBef>
              <a:spcAft>
                <a:spcPts val="0"/>
              </a:spcAft>
              <a:buClr>
                <a:srgbClr val="434343"/>
              </a:buClr>
              <a:buSzPts val="1400"/>
              <a:buChar char="■"/>
              <a:defRPr>
                <a:solidFill>
                  <a:srgbClr val="434343"/>
                </a:solidFill>
              </a:defRPr>
            </a:lvl6pPr>
            <a:lvl7pPr marL="3200400" lvl="6" indent="-317500" rtl="0">
              <a:lnSpc>
                <a:spcPct val="100000"/>
              </a:lnSpc>
              <a:spcBef>
                <a:spcPts val="0"/>
              </a:spcBef>
              <a:spcAft>
                <a:spcPts val="0"/>
              </a:spcAft>
              <a:buClr>
                <a:srgbClr val="434343"/>
              </a:buClr>
              <a:buSzPts val="1400"/>
              <a:buChar char="●"/>
              <a:defRPr>
                <a:solidFill>
                  <a:srgbClr val="434343"/>
                </a:solidFill>
              </a:defRPr>
            </a:lvl7pPr>
            <a:lvl8pPr marL="3657600" lvl="7" indent="-317500" rtl="0">
              <a:lnSpc>
                <a:spcPct val="100000"/>
              </a:lnSpc>
              <a:spcBef>
                <a:spcPts val="0"/>
              </a:spcBef>
              <a:spcAft>
                <a:spcPts val="0"/>
              </a:spcAft>
              <a:buClr>
                <a:srgbClr val="434343"/>
              </a:buClr>
              <a:buSzPts val="1400"/>
              <a:buChar char="○"/>
              <a:defRPr>
                <a:solidFill>
                  <a:srgbClr val="434343"/>
                </a:solidFill>
              </a:defRPr>
            </a:lvl8pPr>
            <a:lvl9pPr marL="4114800" lvl="8" indent="-317500" rtl="0">
              <a:lnSpc>
                <a:spcPct val="100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715100" y="1300950"/>
            <a:ext cx="4087500" cy="25416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10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51" name="Google Shape;51;p8"/>
          <p:cNvGrpSpPr/>
          <p:nvPr/>
        </p:nvGrpSpPr>
        <p:grpSpPr>
          <a:xfrm flipH="1">
            <a:off x="-1786096" y="4532877"/>
            <a:ext cx="5253816" cy="1622108"/>
            <a:chOff x="5092229" y="-180802"/>
            <a:chExt cx="5253816" cy="1622108"/>
          </a:xfrm>
        </p:grpSpPr>
        <p:sp>
          <p:nvSpPr>
            <p:cNvPr id="52" name="Google Shape;52;p8"/>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8"/>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8"/>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
        <p:cNvGrpSpPr/>
        <p:nvPr/>
      </p:nvGrpSpPr>
      <p:grpSpPr>
        <a:xfrm>
          <a:off x="0" y="0"/>
          <a:ext cx="0" cy="0"/>
          <a:chOff x="0" y="0"/>
          <a:chExt cx="0" cy="0"/>
        </a:xfrm>
      </p:grpSpPr>
      <p:sp>
        <p:nvSpPr>
          <p:cNvPr id="63" name="Google Shape;63;p9"/>
          <p:cNvSpPr txBox="1">
            <a:spLocks noGrp="1"/>
          </p:cNvSpPr>
          <p:nvPr>
            <p:ph type="title"/>
          </p:nvPr>
        </p:nvSpPr>
        <p:spPr>
          <a:xfrm>
            <a:off x="715100" y="2349499"/>
            <a:ext cx="3720900" cy="65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solidFill>
                  <a:schemeClr val="hlink"/>
                </a:solidFill>
                <a:latin typeface="Teko Medium"/>
                <a:ea typeface="Teko Medium"/>
                <a:cs typeface="Teko Medium"/>
                <a:sym typeface="Teko Medium"/>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4" name="Google Shape;64;p9"/>
          <p:cNvSpPr txBox="1">
            <a:spLocks noGrp="1"/>
          </p:cNvSpPr>
          <p:nvPr>
            <p:ph type="subTitle" idx="1"/>
          </p:nvPr>
        </p:nvSpPr>
        <p:spPr>
          <a:xfrm>
            <a:off x="715100" y="2905000"/>
            <a:ext cx="3720900" cy="124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5" name="Google Shape;65;p9"/>
          <p:cNvGrpSpPr/>
          <p:nvPr/>
        </p:nvGrpSpPr>
        <p:grpSpPr>
          <a:xfrm flipH="1">
            <a:off x="-2000921" y="4535157"/>
            <a:ext cx="5053091" cy="435777"/>
            <a:chOff x="5896679" y="4472082"/>
            <a:chExt cx="5053091" cy="435777"/>
          </a:xfrm>
        </p:grpSpPr>
        <p:grpSp>
          <p:nvGrpSpPr>
            <p:cNvPr id="66" name="Google Shape;66;p9"/>
            <p:cNvGrpSpPr/>
            <p:nvPr/>
          </p:nvGrpSpPr>
          <p:grpSpPr>
            <a:xfrm rot="-5400000">
              <a:off x="8886321" y="3688564"/>
              <a:ext cx="109695" cy="2328855"/>
              <a:chOff x="4541850" y="2791375"/>
              <a:chExt cx="15525" cy="329600"/>
            </a:xfrm>
          </p:grpSpPr>
          <p:sp>
            <p:nvSpPr>
              <p:cNvPr id="67" name="Google Shape;67;p9"/>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9"/>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9"/>
            <p:cNvGrpSpPr/>
            <p:nvPr/>
          </p:nvGrpSpPr>
          <p:grpSpPr>
            <a:xfrm rot="-5400000">
              <a:off x="9730496" y="3525526"/>
              <a:ext cx="109695" cy="2328855"/>
              <a:chOff x="4541850" y="2791375"/>
              <a:chExt cx="15525" cy="329600"/>
            </a:xfrm>
          </p:grpSpPr>
          <p:sp>
            <p:nvSpPr>
              <p:cNvPr id="70" name="Google Shape;70;p9"/>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9"/>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9"/>
            <p:cNvGrpSpPr/>
            <p:nvPr/>
          </p:nvGrpSpPr>
          <p:grpSpPr>
            <a:xfrm rot="-5400000" flipH="1">
              <a:off x="7373411" y="2995351"/>
              <a:ext cx="435777" cy="3389240"/>
              <a:chOff x="4566275" y="2563884"/>
              <a:chExt cx="61675" cy="479675"/>
            </a:xfrm>
          </p:grpSpPr>
          <p:sp>
            <p:nvSpPr>
              <p:cNvPr id="73" name="Google Shape;73;p9"/>
              <p:cNvSpPr/>
              <p:nvPr/>
            </p:nvSpPr>
            <p:spPr>
              <a:xfrm>
                <a:off x="4611650" y="2563884"/>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a:off x="4566275" y="2578634"/>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9"/>
        <p:cNvGrpSpPr/>
        <p:nvPr/>
      </p:nvGrpSpPr>
      <p:grpSpPr>
        <a:xfrm>
          <a:off x="0" y="0"/>
          <a:ext cx="0" cy="0"/>
          <a:chOff x="0" y="0"/>
          <a:chExt cx="0" cy="0"/>
        </a:xfrm>
      </p:grpSpPr>
      <p:sp>
        <p:nvSpPr>
          <p:cNvPr id="100" name="Google Shape;100;p11"/>
          <p:cNvSpPr txBox="1">
            <a:spLocks noGrp="1"/>
          </p:cNvSpPr>
          <p:nvPr>
            <p:ph type="title" hasCustomPrompt="1"/>
          </p:nvPr>
        </p:nvSpPr>
        <p:spPr>
          <a:xfrm>
            <a:off x="5450450" y="1558475"/>
            <a:ext cx="2978400" cy="15111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12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1" name="Google Shape;101;p11"/>
          <p:cNvSpPr txBox="1">
            <a:spLocks noGrp="1"/>
          </p:cNvSpPr>
          <p:nvPr>
            <p:ph type="subTitle" idx="1"/>
          </p:nvPr>
        </p:nvSpPr>
        <p:spPr>
          <a:xfrm>
            <a:off x="5450493" y="3069625"/>
            <a:ext cx="2978400" cy="764100"/>
          </a:xfrm>
          <a:prstGeom prst="rect">
            <a:avLst/>
          </a:prstGeom>
          <a:solidFill>
            <a:srgbClr val="138808">
              <a:alpha val="24400"/>
            </a:srgbClr>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02" name="Google Shape;102;p11"/>
          <p:cNvGrpSpPr/>
          <p:nvPr/>
        </p:nvGrpSpPr>
        <p:grpSpPr>
          <a:xfrm>
            <a:off x="5044704" y="4608502"/>
            <a:ext cx="5253816" cy="1622108"/>
            <a:chOff x="5092229" y="-180802"/>
            <a:chExt cx="5253816" cy="1622108"/>
          </a:xfrm>
        </p:grpSpPr>
        <p:sp>
          <p:nvSpPr>
            <p:cNvPr id="103" name="Google Shape;103;p11"/>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11"/>
          <p:cNvGrpSpPr/>
          <p:nvPr/>
        </p:nvGrpSpPr>
        <p:grpSpPr>
          <a:xfrm>
            <a:off x="5044704" y="-1046873"/>
            <a:ext cx="5253816" cy="1622108"/>
            <a:chOff x="5092229" y="-180802"/>
            <a:chExt cx="5253816" cy="1622108"/>
          </a:xfrm>
        </p:grpSpPr>
        <p:sp>
          <p:nvSpPr>
            <p:cNvPr id="114" name="Google Shape;114;p11"/>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Teko"/>
              <a:buNone/>
              <a:defRPr sz="3500">
                <a:solidFill>
                  <a:schemeClr val="dk1"/>
                </a:solidFill>
                <a:latin typeface="Teko"/>
                <a:ea typeface="Teko"/>
                <a:cs typeface="Teko"/>
                <a:sym typeface="Teko"/>
              </a:defRPr>
            </a:lvl1pPr>
            <a:lvl2pPr lvl="1" rtl="0">
              <a:spcBef>
                <a:spcPts val="0"/>
              </a:spcBef>
              <a:spcAft>
                <a:spcPts val="0"/>
              </a:spcAft>
              <a:buClr>
                <a:schemeClr val="dk1"/>
              </a:buClr>
              <a:buSzPts val="3500"/>
              <a:buFont typeface="Teko"/>
              <a:buNone/>
              <a:defRPr sz="3500">
                <a:solidFill>
                  <a:schemeClr val="dk1"/>
                </a:solidFill>
                <a:latin typeface="Teko"/>
                <a:ea typeface="Teko"/>
                <a:cs typeface="Teko"/>
                <a:sym typeface="Teko"/>
              </a:defRPr>
            </a:lvl2pPr>
            <a:lvl3pPr lvl="2" rtl="0">
              <a:spcBef>
                <a:spcPts val="0"/>
              </a:spcBef>
              <a:spcAft>
                <a:spcPts val="0"/>
              </a:spcAft>
              <a:buClr>
                <a:schemeClr val="dk1"/>
              </a:buClr>
              <a:buSzPts val="3500"/>
              <a:buFont typeface="Teko"/>
              <a:buNone/>
              <a:defRPr sz="3500">
                <a:solidFill>
                  <a:schemeClr val="dk1"/>
                </a:solidFill>
                <a:latin typeface="Teko"/>
                <a:ea typeface="Teko"/>
                <a:cs typeface="Teko"/>
                <a:sym typeface="Teko"/>
              </a:defRPr>
            </a:lvl3pPr>
            <a:lvl4pPr lvl="3" rtl="0">
              <a:spcBef>
                <a:spcPts val="0"/>
              </a:spcBef>
              <a:spcAft>
                <a:spcPts val="0"/>
              </a:spcAft>
              <a:buClr>
                <a:schemeClr val="dk1"/>
              </a:buClr>
              <a:buSzPts val="3500"/>
              <a:buFont typeface="Teko"/>
              <a:buNone/>
              <a:defRPr sz="3500">
                <a:solidFill>
                  <a:schemeClr val="dk1"/>
                </a:solidFill>
                <a:latin typeface="Teko"/>
                <a:ea typeface="Teko"/>
                <a:cs typeface="Teko"/>
                <a:sym typeface="Teko"/>
              </a:defRPr>
            </a:lvl4pPr>
            <a:lvl5pPr lvl="4" rtl="0">
              <a:spcBef>
                <a:spcPts val="0"/>
              </a:spcBef>
              <a:spcAft>
                <a:spcPts val="0"/>
              </a:spcAft>
              <a:buClr>
                <a:schemeClr val="dk1"/>
              </a:buClr>
              <a:buSzPts val="3500"/>
              <a:buFont typeface="Teko"/>
              <a:buNone/>
              <a:defRPr sz="3500">
                <a:solidFill>
                  <a:schemeClr val="dk1"/>
                </a:solidFill>
                <a:latin typeface="Teko"/>
                <a:ea typeface="Teko"/>
                <a:cs typeface="Teko"/>
                <a:sym typeface="Teko"/>
              </a:defRPr>
            </a:lvl5pPr>
            <a:lvl6pPr lvl="5" rtl="0">
              <a:spcBef>
                <a:spcPts val="0"/>
              </a:spcBef>
              <a:spcAft>
                <a:spcPts val="0"/>
              </a:spcAft>
              <a:buClr>
                <a:schemeClr val="dk1"/>
              </a:buClr>
              <a:buSzPts val="3500"/>
              <a:buFont typeface="Teko"/>
              <a:buNone/>
              <a:defRPr sz="3500">
                <a:solidFill>
                  <a:schemeClr val="dk1"/>
                </a:solidFill>
                <a:latin typeface="Teko"/>
                <a:ea typeface="Teko"/>
                <a:cs typeface="Teko"/>
                <a:sym typeface="Teko"/>
              </a:defRPr>
            </a:lvl6pPr>
            <a:lvl7pPr lvl="6" rtl="0">
              <a:spcBef>
                <a:spcPts val="0"/>
              </a:spcBef>
              <a:spcAft>
                <a:spcPts val="0"/>
              </a:spcAft>
              <a:buClr>
                <a:schemeClr val="dk1"/>
              </a:buClr>
              <a:buSzPts val="3500"/>
              <a:buFont typeface="Teko"/>
              <a:buNone/>
              <a:defRPr sz="3500">
                <a:solidFill>
                  <a:schemeClr val="dk1"/>
                </a:solidFill>
                <a:latin typeface="Teko"/>
                <a:ea typeface="Teko"/>
                <a:cs typeface="Teko"/>
                <a:sym typeface="Teko"/>
              </a:defRPr>
            </a:lvl7pPr>
            <a:lvl8pPr lvl="7" rtl="0">
              <a:spcBef>
                <a:spcPts val="0"/>
              </a:spcBef>
              <a:spcAft>
                <a:spcPts val="0"/>
              </a:spcAft>
              <a:buClr>
                <a:schemeClr val="dk1"/>
              </a:buClr>
              <a:buSzPts val="3500"/>
              <a:buFont typeface="Teko"/>
              <a:buNone/>
              <a:defRPr sz="3500">
                <a:solidFill>
                  <a:schemeClr val="dk1"/>
                </a:solidFill>
                <a:latin typeface="Teko"/>
                <a:ea typeface="Teko"/>
                <a:cs typeface="Teko"/>
                <a:sym typeface="Teko"/>
              </a:defRPr>
            </a:lvl8pPr>
            <a:lvl9pPr lvl="8" rtl="0">
              <a:spcBef>
                <a:spcPts val="0"/>
              </a:spcBef>
              <a:spcAft>
                <a:spcPts val="0"/>
              </a:spcAft>
              <a:buClr>
                <a:schemeClr val="dk1"/>
              </a:buClr>
              <a:buSzPts val="3500"/>
              <a:buFont typeface="Teko"/>
              <a:buNone/>
              <a:defRPr sz="3500">
                <a:solidFill>
                  <a:schemeClr val="dk1"/>
                </a:solidFill>
                <a:latin typeface="Teko"/>
                <a:ea typeface="Teko"/>
                <a:cs typeface="Teko"/>
                <a:sym typeface="Teko"/>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Electrolize"/>
              <a:buChar char="●"/>
              <a:defRPr>
                <a:solidFill>
                  <a:schemeClr val="dk1"/>
                </a:solidFill>
                <a:latin typeface="Electrolize"/>
                <a:ea typeface="Electrolize"/>
                <a:cs typeface="Electrolize"/>
                <a:sym typeface="Electrolize"/>
              </a:defRPr>
            </a:lvl1pPr>
            <a:lvl2pPr marL="914400" lvl="1" indent="-317500">
              <a:lnSpc>
                <a:spcPct val="100000"/>
              </a:lnSpc>
              <a:spcBef>
                <a:spcPts val="0"/>
              </a:spcBef>
              <a:spcAft>
                <a:spcPts val="0"/>
              </a:spcAft>
              <a:buClr>
                <a:schemeClr val="dk1"/>
              </a:buClr>
              <a:buSzPts val="1400"/>
              <a:buFont typeface="Electrolize"/>
              <a:buChar char="○"/>
              <a:defRPr>
                <a:solidFill>
                  <a:schemeClr val="dk1"/>
                </a:solidFill>
                <a:latin typeface="Electrolize"/>
                <a:ea typeface="Electrolize"/>
                <a:cs typeface="Electrolize"/>
                <a:sym typeface="Electrolize"/>
              </a:defRPr>
            </a:lvl2pPr>
            <a:lvl3pPr marL="1371600" lvl="2" indent="-317500">
              <a:lnSpc>
                <a:spcPct val="100000"/>
              </a:lnSpc>
              <a:spcBef>
                <a:spcPts val="0"/>
              </a:spcBef>
              <a:spcAft>
                <a:spcPts val="0"/>
              </a:spcAft>
              <a:buClr>
                <a:schemeClr val="dk1"/>
              </a:buClr>
              <a:buSzPts val="1400"/>
              <a:buFont typeface="Electrolize"/>
              <a:buChar char="■"/>
              <a:defRPr>
                <a:solidFill>
                  <a:schemeClr val="dk1"/>
                </a:solidFill>
                <a:latin typeface="Electrolize"/>
                <a:ea typeface="Electrolize"/>
                <a:cs typeface="Electrolize"/>
                <a:sym typeface="Electrolize"/>
              </a:defRPr>
            </a:lvl3pPr>
            <a:lvl4pPr marL="1828800" lvl="3" indent="-317500">
              <a:lnSpc>
                <a:spcPct val="100000"/>
              </a:lnSpc>
              <a:spcBef>
                <a:spcPts val="0"/>
              </a:spcBef>
              <a:spcAft>
                <a:spcPts val="0"/>
              </a:spcAft>
              <a:buClr>
                <a:schemeClr val="dk1"/>
              </a:buClr>
              <a:buSzPts val="1400"/>
              <a:buFont typeface="Electrolize"/>
              <a:buChar char="●"/>
              <a:defRPr>
                <a:solidFill>
                  <a:schemeClr val="dk1"/>
                </a:solidFill>
                <a:latin typeface="Electrolize"/>
                <a:ea typeface="Electrolize"/>
                <a:cs typeface="Electrolize"/>
                <a:sym typeface="Electrolize"/>
              </a:defRPr>
            </a:lvl4pPr>
            <a:lvl5pPr marL="2286000" lvl="4" indent="-317500">
              <a:lnSpc>
                <a:spcPct val="100000"/>
              </a:lnSpc>
              <a:spcBef>
                <a:spcPts val="0"/>
              </a:spcBef>
              <a:spcAft>
                <a:spcPts val="0"/>
              </a:spcAft>
              <a:buClr>
                <a:schemeClr val="dk1"/>
              </a:buClr>
              <a:buSzPts val="1400"/>
              <a:buFont typeface="Electrolize"/>
              <a:buChar char="○"/>
              <a:defRPr>
                <a:solidFill>
                  <a:schemeClr val="dk1"/>
                </a:solidFill>
                <a:latin typeface="Electrolize"/>
                <a:ea typeface="Electrolize"/>
                <a:cs typeface="Electrolize"/>
                <a:sym typeface="Electrolize"/>
              </a:defRPr>
            </a:lvl5pPr>
            <a:lvl6pPr marL="2743200" lvl="5" indent="-317500">
              <a:lnSpc>
                <a:spcPct val="100000"/>
              </a:lnSpc>
              <a:spcBef>
                <a:spcPts val="0"/>
              </a:spcBef>
              <a:spcAft>
                <a:spcPts val="0"/>
              </a:spcAft>
              <a:buClr>
                <a:schemeClr val="dk1"/>
              </a:buClr>
              <a:buSzPts val="1400"/>
              <a:buFont typeface="Electrolize"/>
              <a:buChar char="■"/>
              <a:defRPr>
                <a:solidFill>
                  <a:schemeClr val="dk1"/>
                </a:solidFill>
                <a:latin typeface="Electrolize"/>
                <a:ea typeface="Electrolize"/>
                <a:cs typeface="Electrolize"/>
                <a:sym typeface="Electrolize"/>
              </a:defRPr>
            </a:lvl6pPr>
            <a:lvl7pPr marL="3200400" lvl="6" indent="-317500">
              <a:lnSpc>
                <a:spcPct val="100000"/>
              </a:lnSpc>
              <a:spcBef>
                <a:spcPts val="0"/>
              </a:spcBef>
              <a:spcAft>
                <a:spcPts val="0"/>
              </a:spcAft>
              <a:buClr>
                <a:schemeClr val="dk1"/>
              </a:buClr>
              <a:buSzPts val="1400"/>
              <a:buFont typeface="Electrolize"/>
              <a:buChar char="●"/>
              <a:defRPr>
                <a:solidFill>
                  <a:schemeClr val="dk1"/>
                </a:solidFill>
                <a:latin typeface="Electrolize"/>
                <a:ea typeface="Electrolize"/>
                <a:cs typeface="Electrolize"/>
                <a:sym typeface="Electrolize"/>
              </a:defRPr>
            </a:lvl7pPr>
            <a:lvl8pPr marL="3657600" lvl="7" indent="-317500">
              <a:lnSpc>
                <a:spcPct val="100000"/>
              </a:lnSpc>
              <a:spcBef>
                <a:spcPts val="0"/>
              </a:spcBef>
              <a:spcAft>
                <a:spcPts val="0"/>
              </a:spcAft>
              <a:buClr>
                <a:schemeClr val="dk1"/>
              </a:buClr>
              <a:buSzPts val="1400"/>
              <a:buFont typeface="Electrolize"/>
              <a:buChar char="○"/>
              <a:defRPr>
                <a:solidFill>
                  <a:schemeClr val="dk1"/>
                </a:solidFill>
                <a:latin typeface="Electrolize"/>
                <a:ea typeface="Electrolize"/>
                <a:cs typeface="Electrolize"/>
                <a:sym typeface="Electrolize"/>
              </a:defRPr>
            </a:lvl8pPr>
            <a:lvl9pPr marL="4114800" lvl="8" indent="-317500">
              <a:lnSpc>
                <a:spcPct val="100000"/>
              </a:lnSpc>
              <a:spcBef>
                <a:spcPts val="0"/>
              </a:spcBef>
              <a:spcAft>
                <a:spcPts val="0"/>
              </a:spcAft>
              <a:buClr>
                <a:schemeClr val="dk1"/>
              </a:buClr>
              <a:buSzPts val="1400"/>
              <a:buFont typeface="Electrolize"/>
              <a:buChar char="■"/>
              <a:defRPr>
                <a:solidFill>
                  <a:schemeClr val="dk1"/>
                </a:solidFill>
                <a:latin typeface="Electrolize"/>
                <a:ea typeface="Electrolize"/>
                <a:cs typeface="Electrolize"/>
                <a:sym typeface="Electroliz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2" r:id="rId13"/>
    <p:sldLayoutId id="2147483673" r:id="rId14"/>
    <p:sldLayoutId id="2147483674" r:id="rId15"/>
    <p:sldLayoutId id="2147483675"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59"/>
        <p:cNvGrpSpPr/>
        <p:nvPr/>
      </p:nvGrpSpPr>
      <p:grpSpPr>
        <a:xfrm>
          <a:off x="0" y="0"/>
          <a:ext cx="0" cy="0"/>
          <a:chOff x="0" y="0"/>
          <a:chExt cx="0" cy="0"/>
        </a:xfrm>
      </p:grpSpPr>
      <p:sp>
        <p:nvSpPr>
          <p:cNvPr id="360" name="Google Shape;36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61" name="Google Shape;36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3"/>
          <p:cNvSpPr/>
          <p:nvPr/>
        </p:nvSpPr>
        <p:spPr>
          <a:xfrm rot="6796431">
            <a:off x="-113033" y="296090"/>
            <a:ext cx="4513657" cy="4500753"/>
          </a:xfrm>
          <a:custGeom>
            <a:avLst/>
            <a:gdLst/>
            <a:ahLst/>
            <a:cxnLst/>
            <a:rect l="l" t="t" r="r" b="b"/>
            <a:pathLst>
              <a:path w="15064" h="15021" extrusionOk="0">
                <a:moveTo>
                  <a:pt x="10691" y="0"/>
                </a:moveTo>
                <a:cubicBezTo>
                  <a:pt x="10147" y="0"/>
                  <a:pt x="9593" y="175"/>
                  <a:pt x="9078" y="371"/>
                </a:cubicBezTo>
                <a:cubicBezTo>
                  <a:pt x="7976" y="793"/>
                  <a:pt x="7010" y="854"/>
                  <a:pt x="5852" y="929"/>
                </a:cubicBezTo>
                <a:cubicBezTo>
                  <a:pt x="5732" y="936"/>
                  <a:pt x="5610" y="940"/>
                  <a:pt x="5486" y="940"/>
                </a:cubicBezTo>
                <a:cubicBezTo>
                  <a:pt x="4724" y="940"/>
                  <a:pt x="3900" y="811"/>
                  <a:pt x="3108" y="811"/>
                </a:cubicBezTo>
                <a:cubicBezTo>
                  <a:pt x="2853" y="811"/>
                  <a:pt x="2602" y="824"/>
                  <a:pt x="2357" y="860"/>
                </a:cubicBezTo>
                <a:cubicBezTo>
                  <a:pt x="544" y="1122"/>
                  <a:pt x="1" y="2548"/>
                  <a:pt x="747" y="3997"/>
                </a:cubicBezTo>
                <a:cubicBezTo>
                  <a:pt x="1694" y="5836"/>
                  <a:pt x="2411" y="7100"/>
                  <a:pt x="2004" y="9267"/>
                </a:cubicBezTo>
                <a:cubicBezTo>
                  <a:pt x="1754" y="10589"/>
                  <a:pt x="956" y="11649"/>
                  <a:pt x="1631" y="13079"/>
                </a:cubicBezTo>
                <a:cubicBezTo>
                  <a:pt x="1969" y="13795"/>
                  <a:pt x="2610" y="14302"/>
                  <a:pt x="3291" y="14587"/>
                </a:cubicBezTo>
                <a:cubicBezTo>
                  <a:pt x="3973" y="14871"/>
                  <a:pt x="4732" y="15021"/>
                  <a:pt x="5478" y="15021"/>
                </a:cubicBezTo>
                <a:cubicBezTo>
                  <a:pt x="5997" y="15021"/>
                  <a:pt x="6508" y="14948"/>
                  <a:pt x="6982" y="14797"/>
                </a:cubicBezTo>
                <a:cubicBezTo>
                  <a:pt x="7891" y="14507"/>
                  <a:pt x="8755" y="14054"/>
                  <a:pt x="9452" y="13351"/>
                </a:cubicBezTo>
                <a:cubicBezTo>
                  <a:pt x="9973" y="12825"/>
                  <a:pt x="10223" y="11996"/>
                  <a:pt x="10886" y="11660"/>
                </a:cubicBezTo>
                <a:cubicBezTo>
                  <a:pt x="11855" y="11171"/>
                  <a:pt x="13214" y="11189"/>
                  <a:pt x="13965" y="10324"/>
                </a:cubicBezTo>
                <a:cubicBezTo>
                  <a:pt x="15064" y="9062"/>
                  <a:pt x="13775" y="8055"/>
                  <a:pt x="13430" y="6774"/>
                </a:cubicBezTo>
                <a:cubicBezTo>
                  <a:pt x="13281" y="6219"/>
                  <a:pt x="13389" y="5549"/>
                  <a:pt x="13363" y="4967"/>
                </a:cubicBezTo>
                <a:cubicBezTo>
                  <a:pt x="13317" y="4025"/>
                  <a:pt x="13273" y="2963"/>
                  <a:pt x="12996" y="2048"/>
                </a:cubicBezTo>
                <a:cubicBezTo>
                  <a:pt x="12757" y="1258"/>
                  <a:pt x="12269" y="507"/>
                  <a:pt x="11572" y="185"/>
                </a:cubicBezTo>
                <a:cubicBezTo>
                  <a:pt x="11287" y="53"/>
                  <a:pt x="10991" y="0"/>
                  <a:pt x="10691" y="0"/>
                </a:cubicBezTo>
                <a:close/>
              </a:path>
            </a:pathLst>
          </a:custGeom>
          <a:solidFill>
            <a:srgbClr val="138808">
              <a:alpha val="24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3"/>
          <p:cNvSpPr txBox="1">
            <a:spLocks noGrp="1"/>
          </p:cNvSpPr>
          <p:nvPr>
            <p:ph type="ctrTitle"/>
          </p:nvPr>
        </p:nvSpPr>
        <p:spPr>
          <a:xfrm>
            <a:off x="4848373" y="1498421"/>
            <a:ext cx="3580277" cy="176377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500" dirty="0">
                <a:solidFill>
                  <a:srgbClr val="302F2F"/>
                </a:solidFill>
              </a:rPr>
              <a:t>Proiect de curs  </a:t>
            </a:r>
            <a:r>
              <a:rPr lang="ro-RO" sz="1800" b="1" dirty="0">
                <a:effectLst/>
                <a:latin typeface="Times New Roman" panose="02020603050405020304" pitchFamily="18" charset="0"/>
                <a:ea typeface="Calibri" panose="020F0502020204030204" pitchFamily="34" charset="0"/>
              </a:rPr>
              <a:t>Tehnici și </a:t>
            </a:r>
            <a:r>
              <a:rPr lang="en-US" sz="1800" b="1" dirty="0">
                <a:effectLst/>
                <a:latin typeface="Times New Roman" panose="02020603050405020304" pitchFamily="18" charset="0"/>
                <a:ea typeface="Calibri" panose="020F0502020204030204" pitchFamily="34" charset="0"/>
              </a:rPr>
              <a:t>M</a:t>
            </a:r>
            <a:r>
              <a:rPr lang="ro-RO" sz="1800" b="1" dirty="0" err="1">
                <a:effectLst/>
                <a:latin typeface="Times New Roman" panose="02020603050405020304" pitchFamily="18" charset="0"/>
                <a:ea typeface="Calibri" panose="020F0502020204030204" pitchFamily="34" charset="0"/>
              </a:rPr>
              <a:t>etode</a:t>
            </a:r>
            <a:r>
              <a:rPr lang="ro-RO" sz="1800" b="1" dirty="0">
                <a:effectLst/>
                <a:latin typeface="Times New Roman" panose="02020603050405020304" pitchFamily="18" charset="0"/>
                <a:ea typeface="Calibri" panose="020F0502020204030204" pitchFamily="34" charset="0"/>
              </a:rPr>
              <a:t> de </a:t>
            </a:r>
            <a:r>
              <a:rPr lang="en-US" sz="1800" b="1" dirty="0">
                <a:latin typeface="Times New Roman" panose="02020603050405020304" pitchFamily="18" charset="0"/>
                <a:ea typeface="Calibri" panose="020F0502020204030204" pitchFamily="34" charset="0"/>
              </a:rPr>
              <a:t>P</a:t>
            </a:r>
            <a:r>
              <a:rPr lang="ro-RO" sz="1800" b="1" dirty="0" err="1">
                <a:effectLst/>
                <a:latin typeface="Times New Roman" panose="02020603050405020304" pitchFamily="18" charset="0"/>
                <a:ea typeface="Calibri" panose="020F0502020204030204" pitchFamily="34" charset="0"/>
              </a:rPr>
              <a:t>roiectare</a:t>
            </a:r>
            <a:r>
              <a:rPr lang="ro-RO" sz="1800" b="1" dirty="0">
                <a:effectLst/>
                <a:latin typeface="Times New Roman" panose="02020603050405020304" pitchFamily="18" charset="0"/>
                <a:ea typeface="Calibri" panose="020F0502020204030204" pitchFamily="34" charset="0"/>
              </a:rPr>
              <a:t> a </a:t>
            </a:r>
            <a:r>
              <a:rPr lang="en-US" sz="1800" b="1" dirty="0">
                <a:latin typeface="Times New Roman" panose="02020603050405020304" pitchFamily="18" charset="0"/>
                <a:ea typeface="Calibri" panose="020F0502020204030204" pitchFamily="34" charset="0"/>
              </a:rPr>
              <a:t>S</a:t>
            </a:r>
            <a:r>
              <a:rPr lang="ro-RO" sz="1800" b="1" dirty="0" err="1">
                <a:effectLst/>
                <a:latin typeface="Times New Roman" panose="02020603050405020304" pitchFamily="18" charset="0"/>
                <a:ea typeface="Calibri" panose="020F0502020204030204" pitchFamily="34" charset="0"/>
              </a:rPr>
              <a:t>istemelor</a:t>
            </a:r>
            <a:endParaRPr sz="5000" dirty="0">
              <a:solidFill>
                <a:srgbClr val="302F2F"/>
              </a:solidFill>
            </a:endParaRPr>
          </a:p>
        </p:txBody>
      </p:sp>
      <p:sp>
        <p:nvSpPr>
          <p:cNvPr id="371" name="Google Shape;371;p33"/>
          <p:cNvSpPr txBox="1">
            <a:spLocks noGrp="1"/>
          </p:cNvSpPr>
          <p:nvPr>
            <p:ph type="subTitle" idx="1"/>
          </p:nvPr>
        </p:nvSpPr>
        <p:spPr>
          <a:xfrm>
            <a:off x="4857750" y="3246825"/>
            <a:ext cx="35709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Realizat de Curcubet Ecaterina</a:t>
            </a:r>
            <a:endParaRPr dirty="0"/>
          </a:p>
        </p:txBody>
      </p:sp>
      <p:grpSp>
        <p:nvGrpSpPr>
          <p:cNvPr id="372" name="Google Shape;372;p33"/>
          <p:cNvGrpSpPr/>
          <p:nvPr/>
        </p:nvGrpSpPr>
        <p:grpSpPr>
          <a:xfrm>
            <a:off x="402790" y="991507"/>
            <a:ext cx="4077851" cy="3977802"/>
            <a:chOff x="3219650" y="4160050"/>
            <a:chExt cx="1169075" cy="1140425"/>
          </a:xfrm>
        </p:grpSpPr>
        <p:sp>
          <p:nvSpPr>
            <p:cNvPr id="373" name="Google Shape;373;p33"/>
            <p:cNvSpPr/>
            <p:nvPr/>
          </p:nvSpPr>
          <p:spPr>
            <a:xfrm>
              <a:off x="3219650" y="4331100"/>
              <a:ext cx="473075" cy="20575"/>
            </a:xfrm>
            <a:custGeom>
              <a:avLst/>
              <a:gdLst/>
              <a:ahLst/>
              <a:cxnLst/>
              <a:rect l="l" t="t" r="r" b="b"/>
              <a:pathLst>
                <a:path w="18923" h="823" extrusionOk="0">
                  <a:moveTo>
                    <a:pt x="1" y="0"/>
                  </a:moveTo>
                  <a:lnTo>
                    <a:pt x="1" y="822"/>
                  </a:lnTo>
                  <a:lnTo>
                    <a:pt x="18922" y="822"/>
                  </a:lnTo>
                  <a:lnTo>
                    <a:pt x="189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a:off x="3262300" y="4351650"/>
              <a:ext cx="26000" cy="79900"/>
            </a:xfrm>
            <a:custGeom>
              <a:avLst/>
              <a:gdLst/>
              <a:ahLst/>
              <a:cxnLst/>
              <a:rect l="l" t="t" r="r" b="b"/>
              <a:pathLst>
                <a:path w="1040" h="3196" extrusionOk="0">
                  <a:moveTo>
                    <a:pt x="1" y="0"/>
                  </a:moveTo>
                  <a:lnTo>
                    <a:pt x="311" y="3195"/>
                  </a:lnTo>
                  <a:lnTo>
                    <a:pt x="1040" y="3195"/>
                  </a:lnTo>
                  <a:lnTo>
                    <a:pt x="10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3623675" y="4351650"/>
              <a:ext cx="25625" cy="79900"/>
            </a:xfrm>
            <a:custGeom>
              <a:avLst/>
              <a:gdLst/>
              <a:ahLst/>
              <a:cxnLst/>
              <a:rect l="l" t="t" r="r" b="b"/>
              <a:pathLst>
                <a:path w="1025" h="3196" extrusionOk="0">
                  <a:moveTo>
                    <a:pt x="1" y="0"/>
                  </a:moveTo>
                  <a:lnTo>
                    <a:pt x="1" y="3195"/>
                  </a:lnTo>
                  <a:lnTo>
                    <a:pt x="745" y="3195"/>
                  </a:lnTo>
                  <a:lnTo>
                    <a:pt x="10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a:off x="3262300" y="4351650"/>
              <a:ext cx="26000" cy="27550"/>
            </a:xfrm>
            <a:custGeom>
              <a:avLst/>
              <a:gdLst/>
              <a:ahLst/>
              <a:cxnLst/>
              <a:rect l="l" t="t" r="r" b="b"/>
              <a:pathLst>
                <a:path w="1040" h="1102" extrusionOk="0">
                  <a:moveTo>
                    <a:pt x="1" y="0"/>
                  </a:moveTo>
                  <a:lnTo>
                    <a:pt x="109" y="1101"/>
                  </a:lnTo>
                  <a:lnTo>
                    <a:pt x="1040" y="1101"/>
                  </a:lnTo>
                  <a:lnTo>
                    <a:pt x="1040"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3623675" y="4351650"/>
              <a:ext cx="25625" cy="27550"/>
            </a:xfrm>
            <a:custGeom>
              <a:avLst/>
              <a:gdLst/>
              <a:ahLst/>
              <a:cxnLst/>
              <a:rect l="l" t="t" r="r" b="b"/>
              <a:pathLst>
                <a:path w="1025" h="1102" extrusionOk="0">
                  <a:moveTo>
                    <a:pt x="1" y="0"/>
                  </a:moveTo>
                  <a:lnTo>
                    <a:pt x="1" y="1101"/>
                  </a:lnTo>
                  <a:lnTo>
                    <a:pt x="931" y="1101"/>
                  </a:lnTo>
                  <a:lnTo>
                    <a:pt x="1024"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3342175" y="4208575"/>
              <a:ext cx="51975" cy="97925"/>
            </a:xfrm>
            <a:custGeom>
              <a:avLst/>
              <a:gdLst/>
              <a:ahLst/>
              <a:cxnLst/>
              <a:rect l="l" t="t" r="r" b="b"/>
              <a:pathLst>
                <a:path w="2079" h="3917" extrusionOk="0">
                  <a:moveTo>
                    <a:pt x="1970" y="0"/>
                  </a:moveTo>
                  <a:cubicBezTo>
                    <a:pt x="1970" y="1"/>
                    <a:pt x="1971" y="2"/>
                    <a:pt x="1971" y="2"/>
                  </a:cubicBezTo>
                  <a:lnTo>
                    <a:pt x="1971" y="2"/>
                  </a:lnTo>
                  <a:cubicBezTo>
                    <a:pt x="1982" y="0"/>
                    <a:pt x="1987" y="0"/>
                    <a:pt x="1970" y="0"/>
                  </a:cubicBezTo>
                  <a:close/>
                  <a:moveTo>
                    <a:pt x="1971" y="2"/>
                  </a:moveTo>
                  <a:lnTo>
                    <a:pt x="1971" y="2"/>
                  </a:lnTo>
                  <a:cubicBezTo>
                    <a:pt x="1961" y="4"/>
                    <a:pt x="1947" y="8"/>
                    <a:pt x="1939" y="16"/>
                  </a:cubicBezTo>
                  <a:cubicBezTo>
                    <a:pt x="1102" y="1163"/>
                    <a:pt x="218" y="2482"/>
                    <a:pt x="1" y="3893"/>
                  </a:cubicBezTo>
                  <a:cubicBezTo>
                    <a:pt x="1" y="3909"/>
                    <a:pt x="8" y="3916"/>
                    <a:pt x="16" y="3916"/>
                  </a:cubicBezTo>
                  <a:cubicBezTo>
                    <a:pt x="24" y="3916"/>
                    <a:pt x="32" y="3909"/>
                    <a:pt x="32" y="3893"/>
                  </a:cubicBezTo>
                  <a:cubicBezTo>
                    <a:pt x="140" y="3505"/>
                    <a:pt x="249" y="3118"/>
                    <a:pt x="404" y="2761"/>
                  </a:cubicBezTo>
                  <a:cubicBezTo>
                    <a:pt x="947" y="2606"/>
                    <a:pt x="1490" y="2482"/>
                    <a:pt x="1784" y="1923"/>
                  </a:cubicBezTo>
                  <a:cubicBezTo>
                    <a:pt x="2079" y="1381"/>
                    <a:pt x="2033" y="622"/>
                    <a:pt x="1971" y="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a:off x="3352650" y="4218250"/>
              <a:ext cx="36850" cy="60025"/>
            </a:xfrm>
            <a:custGeom>
              <a:avLst/>
              <a:gdLst/>
              <a:ahLst/>
              <a:cxnLst/>
              <a:rect l="l" t="t" r="r" b="b"/>
              <a:pathLst>
                <a:path w="1474" h="2401" extrusionOk="0">
                  <a:moveTo>
                    <a:pt x="233" y="2110"/>
                  </a:moveTo>
                  <a:lnTo>
                    <a:pt x="156" y="2157"/>
                  </a:lnTo>
                  <a:cubicBezTo>
                    <a:pt x="187" y="2141"/>
                    <a:pt x="218" y="2141"/>
                    <a:pt x="233" y="2110"/>
                  </a:cubicBezTo>
                  <a:close/>
                  <a:moveTo>
                    <a:pt x="1474" y="1"/>
                  </a:moveTo>
                  <a:lnTo>
                    <a:pt x="1474" y="1"/>
                  </a:lnTo>
                  <a:cubicBezTo>
                    <a:pt x="884" y="714"/>
                    <a:pt x="373" y="1521"/>
                    <a:pt x="0" y="2389"/>
                  </a:cubicBezTo>
                  <a:cubicBezTo>
                    <a:pt x="0" y="2397"/>
                    <a:pt x="8" y="2401"/>
                    <a:pt x="16" y="2401"/>
                  </a:cubicBezTo>
                  <a:cubicBezTo>
                    <a:pt x="24" y="2401"/>
                    <a:pt x="31" y="2397"/>
                    <a:pt x="31" y="2389"/>
                  </a:cubicBezTo>
                  <a:lnTo>
                    <a:pt x="156" y="2157"/>
                  </a:lnTo>
                  <a:cubicBezTo>
                    <a:pt x="264" y="1986"/>
                    <a:pt x="342" y="1831"/>
                    <a:pt x="435" y="1645"/>
                  </a:cubicBezTo>
                  <a:cubicBezTo>
                    <a:pt x="776" y="1412"/>
                    <a:pt x="1055" y="1071"/>
                    <a:pt x="1319" y="761"/>
                  </a:cubicBezTo>
                  <a:lnTo>
                    <a:pt x="1319" y="761"/>
                  </a:lnTo>
                  <a:cubicBezTo>
                    <a:pt x="1055" y="1056"/>
                    <a:pt x="745" y="1304"/>
                    <a:pt x="466" y="1598"/>
                  </a:cubicBezTo>
                  <a:cubicBezTo>
                    <a:pt x="760" y="1025"/>
                    <a:pt x="1086" y="513"/>
                    <a:pt x="14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a:off x="3359800" y="4259350"/>
              <a:ext cx="16150" cy="11350"/>
            </a:xfrm>
            <a:custGeom>
              <a:avLst/>
              <a:gdLst/>
              <a:ahLst/>
              <a:cxnLst/>
              <a:rect l="l" t="t" r="r" b="b"/>
              <a:pathLst>
                <a:path w="646" h="454" extrusionOk="0">
                  <a:moveTo>
                    <a:pt x="645" y="1"/>
                  </a:moveTo>
                  <a:lnTo>
                    <a:pt x="645" y="1"/>
                  </a:lnTo>
                  <a:cubicBezTo>
                    <a:pt x="459" y="156"/>
                    <a:pt x="242" y="296"/>
                    <a:pt x="9" y="435"/>
                  </a:cubicBezTo>
                  <a:cubicBezTo>
                    <a:pt x="242" y="342"/>
                    <a:pt x="459" y="187"/>
                    <a:pt x="645" y="1"/>
                  </a:cubicBezTo>
                  <a:close/>
                  <a:moveTo>
                    <a:pt x="9" y="435"/>
                  </a:moveTo>
                  <a:cubicBezTo>
                    <a:pt x="0" y="444"/>
                    <a:pt x="2" y="453"/>
                    <a:pt x="4" y="453"/>
                  </a:cubicBezTo>
                  <a:cubicBezTo>
                    <a:pt x="6" y="453"/>
                    <a:pt x="9" y="448"/>
                    <a:pt x="9" y="4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3337925" y="4160050"/>
              <a:ext cx="36825" cy="145875"/>
            </a:xfrm>
            <a:custGeom>
              <a:avLst/>
              <a:gdLst/>
              <a:ahLst/>
              <a:cxnLst/>
              <a:rect l="l" t="t" r="r" b="b"/>
              <a:pathLst>
                <a:path w="1473" h="5835" extrusionOk="0">
                  <a:moveTo>
                    <a:pt x="1067" y="1"/>
                  </a:moveTo>
                  <a:cubicBezTo>
                    <a:pt x="1063" y="1"/>
                    <a:pt x="1059" y="1"/>
                    <a:pt x="1055" y="2"/>
                  </a:cubicBezTo>
                  <a:cubicBezTo>
                    <a:pt x="946" y="49"/>
                    <a:pt x="589" y="855"/>
                    <a:pt x="496" y="1135"/>
                  </a:cubicBezTo>
                  <a:cubicBezTo>
                    <a:pt x="341" y="1569"/>
                    <a:pt x="233" y="2034"/>
                    <a:pt x="171" y="2500"/>
                  </a:cubicBezTo>
                  <a:cubicBezTo>
                    <a:pt x="0" y="3585"/>
                    <a:pt x="16" y="4733"/>
                    <a:pt x="93" y="5834"/>
                  </a:cubicBezTo>
                  <a:lnTo>
                    <a:pt x="124" y="5834"/>
                  </a:lnTo>
                  <a:lnTo>
                    <a:pt x="124" y="4423"/>
                  </a:lnTo>
                  <a:cubicBezTo>
                    <a:pt x="248" y="4175"/>
                    <a:pt x="496" y="4050"/>
                    <a:pt x="698" y="3864"/>
                  </a:cubicBezTo>
                  <a:cubicBezTo>
                    <a:pt x="822" y="3725"/>
                    <a:pt x="946" y="3570"/>
                    <a:pt x="1024" y="3399"/>
                  </a:cubicBezTo>
                  <a:cubicBezTo>
                    <a:pt x="1241" y="2996"/>
                    <a:pt x="1365" y="2562"/>
                    <a:pt x="1411" y="2096"/>
                  </a:cubicBezTo>
                  <a:cubicBezTo>
                    <a:pt x="1472" y="1609"/>
                    <a:pt x="1279"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3"/>
            <p:cNvSpPr/>
            <p:nvPr/>
          </p:nvSpPr>
          <p:spPr>
            <a:xfrm>
              <a:off x="3339850" y="4166550"/>
              <a:ext cx="26400" cy="93425"/>
            </a:xfrm>
            <a:custGeom>
              <a:avLst/>
              <a:gdLst/>
              <a:ahLst/>
              <a:cxnLst/>
              <a:rect l="l" t="t" r="r" b="b"/>
              <a:pathLst>
                <a:path w="1056" h="3737" extrusionOk="0">
                  <a:moveTo>
                    <a:pt x="16" y="3542"/>
                  </a:moveTo>
                  <a:cubicBezTo>
                    <a:pt x="16" y="3545"/>
                    <a:pt x="16" y="3548"/>
                    <a:pt x="15" y="3550"/>
                  </a:cubicBezTo>
                  <a:lnTo>
                    <a:pt x="15" y="3550"/>
                  </a:lnTo>
                  <a:cubicBezTo>
                    <a:pt x="15" y="3547"/>
                    <a:pt x="16" y="3545"/>
                    <a:pt x="16" y="3542"/>
                  </a:cubicBezTo>
                  <a:close/>
                  <a:moveTo>
                    <a:pt x="934" y="0"/>
                  </a:moveTo>
                  <a:cubicBezTo>
                    <a:pt x="932" y="0"/>
                    <a:pt x="931" y="2"/>
                    <a:pt x="931" y="6"/>
                  </a:cubicBezTo>
                  <a:cubicBezTo>
                    <a:pt x="590" y="580"/>
                    <a:pt x="435" y="1154"/>
                    <a:pt x="311" y="1774"/>
                  </a:cubicBezTo>
                  <a:cubicBezTo>
                    <a:pt x="156" y="2364"/>
                    <a:pt x="47" y="2937"/>
                    <a:pt x="16" y="3542"/>
                  </a:cubicBezTo>
                  <a:cubicBezTo>
                    <a:pt x="16" y="3542"/>
                    <a:pt x="16" y="3542"/>
                    <a:pt x="16" y="3542"/>
                  </a:cubicBezTo>
                  <a:lnTo>
                    <a:pt x="16" y="3542"/>
                  </a:lnTo>
                  <a:cubicBezTo>
                    <a:pt x="16" y="3542"/>
                    <a:pt x="16" y="3542"/>
                    <a:pt x="16" y="3542"/>
                  </a:cubicBezTo>
                  <a:lnTo>
                    <a:pt x="16" y="3542"/>
                  </a:lnTo>
                  <a:cubicBezTo>
                    <a:pt x="8" y="3550"/>
                    <a:pt x="8" y="3554"/>
                    <a:pt x="10" y="3554"/>
                  </a:cubicBezTo>
                  <a:cubicBezTo>
                    <a:pt x="12" y="3554"/>
                    <a:pt x="13" y="3552"/>
                    <a:pt x="15" y="3550"/>
                  </a:cubicBezTo>
                  <a:lnTo>
                    <a:pt x="15" y="3550"/>
                  </a:lnTo>
                  <a:cubicBezTo>
                    <a:pt x="1" y="3624"/>
                    <a:pt x="2" y="3683"/>
                    <a:pt x="47" y="3713"/>
                  </a:cubicBezTo>
                  <a:cubicBezTo>
                    <a:pt x="47" y="3728"/>
                    <a:pt x="51" y="3736"/>
                    <a:pt x="55" y="3736"/>
                  </a:cubicBezTo>
                  <a:cubicBezTo>
                    <a:pt x="59" y="3736"/>
                    <a:pt x="63" y="3728"/>
                    <a:pt x="63" y="3713"/>
                  </a:cubicBezTo>
                  <a:cubicBezTo>
                    <a:pt x="63" y="3666"/>
                    <a:pt x="94" y="3604"/>
                    <a:pt x="94" y="3542"/>
                  </a:cubicBezTo>
                  <a:cubicBezTo>
                    <a:pt x="543" y="3217"/>
                    <a:pt x="885" y="2751"/>
                    <a:pt x="1055" y="2224"/>
                  </a:cubicBezTo>
                  <a:lnTo>
                    <a:pt x="1055" y="2224"/>
                  </a:lnTo>
                  <a:cubicBezTo>
                    <a:pt x="869" y="2736"/>
                    <a:pt x="543" y="3170"/>
                    <a:pt x="109" y="3511"/>
                  </a:cubicBezTo>
                  <a:cubicBezTo>
                    <a:pt x="156" y="3294"/>
                    <a:pt x="171" y="3062"/>
                    <a:pt x="202" y="2829"/>
                  </a:cubicBezTo>
                  <a:lnTo>
                    <a:pt x="233" y="2782"/>
                  </a:lnTo>
                  <a:lnTo>
                    <a:pt x="202" y="2813"/>
                  </a:lnTo>
                  <a:cubicBezTo>
                    <a:pt x="264" y="2348"/>
                    <a:pt x="342" y="1898"/>
                    <a:pt x="466" y="1449"/>
                  </a:cubicBezTo>
                  <a:cubicBezTo>
                    <a:pt x="497" y="1417"/>
                    <a:pt x="543" y="1371"/>
                    <a:pt x="559" y="1309"/>
                  </a:cubicBezTo>
                  <a:cubicBezTo>
                    <a:pt x="570" y="1298"/>
                    <a:pt x="558" y="1287"/>
                    <a:pt x="550" y="1287"/>
                  </a:cubicBezTo>
                  <a:cubicBezTo>
                    <a:pt x="546" y="1287"/>
                    <a:pt x="543" y="1289"/>
                    <a:pt x="543" y="1293"/>
                  </a:cubicBezTo>
                  <a:cubicBezTo>
                    <a:pt x="497" y="1340"/>
                    <a:pt x="481" y="1355"/>
                    <a:pt x="466" y="1386"/>
                  </a:cubicBezTo>
                  <a:cubicBezTo>
                    <a:pt x="559" y="921"/>
                    <a:pt x="730" y="456"/>
                    <a:pt x="947" y="37"/>
                  </a:cubicBezTo>
                  <a:cubicBezTo>
                    <a:pt x="947" y="14"/>
                    <a:pt x="938" y="0"/>
                    <a:pt x="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3"/>
            <p:cNvSpPr/>
            <p:nvPr/>
          </p:nvSpPr>
          <p:spPr>
            <a:xfrm>
              <a:off x="3344700" y="4198100"/>
              <a:ext cx="21550" cy="35975"/>
            </a:xfrm>
            <a:custGeom>
              <a:avLst/>
              <a:gdLst/>
              <a:ahLst/>
              <a:cxnLst/>
              <a:rect l="l" t="t" r="r" b="b"/>
              <a:pathLst>
                <a:path w="862" h="1439" extrusionOk="0">
                  <a:moveTo>
                    <a:pt x="846" y="0"/>
                  </a:moveTo>
                  <a:cubicBezTo>
                    <a:pt x="613" y="497"/>
                    <a:pt x="318" y="978"/>
                    <a:pt x="8" y="1427"/>
                  </a:cubicBezTo>
                  <a:cubicBezTo>
                    <a:pt x="380" y="1024"/>
                    <a:pt x="675" y="512"/>
                    <a:pt x="861" y="0"/>
                  </a:cubicBezTo>
                  <a:close/>
                  <a:moveTo>
                    <a:pt x="8" y="1427"/>
                  </a:moveTo>
                  <a:cubicBezTo>
                    <a:pt x="1" y="1435"/>
                    <a:pt x="1" y="1439"/>
                    <a:pt x="2" y="1439"/>
                  </a:cubicBezTo>
                  <a:cubicBezTo>
                    <a:pt x="4" y="1439"/>
                    <a:pt x="8" y="1435"/>
                    <a:pt x="8" y="142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3355375" y="4177925"/>
              <a:ext cx="10100" cy="17475"/>
            </a:xfrm>
            <a:custGeom>
              <a:avLst/>
              <a:gdLst/>
              <a:ahLst/>
              <a:cxnLst/>
              <a:rect l="l" t="t" r="r" b="b"/>
              <a:pathLst>
                <a:path w="404" h="699" extrusionOk="0">
                  <a:moveTo>
                    <a:pt x="388" y="1"/>
                  </a:moveTo>
                  <a:cubicBezTo>
                    <a:pt x="264" y="234"/>
                    <a:pt x="124" y="451"/>
                    <a:pt x="0" y="683"/>
                  </a:cubicBezTo>
                  <a:cubicBezTo>
                    <a:pt x="0" y="699"/>
                    <a:pt x="16" y="699"/>
                    <a:pt x="31" y="699"/>
                  </a:cubicBezTo>
                  <a:cubicBezTo>
                    <a:pt x="171" y="497"/>
                    <a:pt x="310" y="265"/>
                    <a:pt x="4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a:off x="3354200" y="4197325"/>
              <a:ext cx="25" cy="25"/>
            </a:xfrm>
            <a:custGeom>
              <a:avLst/>
              <a:gdLst/>
              <a:ahLst/>
              <a:cxnLst/>
              <a:rect l="l" t="t" r="r" b="b"/>
              <a:pathLst>
                <a:path w="1" h="1" extrusionOk="0">
                  <a:moveTo>
                    <a:pt x="0" y="0"/>
                  </a:move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a:off x="3299525" y="4181125"/>
              <a:ext cx="37250" cy="120525"/>
            </a:xfrm>
            <a:custGeom>
              <a:avLst/>
              <a:gdLst/>
              <a:ahLst/>
              <a:cxnLst/>
              <a:rect l="l" t="t" r="r" b="b"/>
              <a:pathLst>
                <a:path w="1490" h="4821" extrusionOk="0">
                  <a:moveTo>
                    <a:pt x="280" y="1"/>
                  </a:moveTo>
                  <a:cubicBezTo>
                    <a:pt x="268" y="1"/>
                    <a:pt x="257" y="5"/>
                    <a:pt x="249" y="12"/>
                  </a:cubicBezTo>
                  <a:cubicBezTo>
                    <a:pt x="1" y="633"/>
                    <a:pt x="94" y="1362"/>
                    <a:pt x="295" y="1998"/>
                  </a:cubicBezTo>
                  <a:cubicBezTo>
                    <a:pt x="404" y="2323"/>
                    <a:pt x="559" y="2634"/>
                    <a:pt x="776" y="2913"/>
                  </a:cubicBezTo>
                  <a:cubicBezTo>
                    <a:pt x="962" y="3238"/>
                    <a:pt x="1226" y="3487"/>
                    <a:pt x="1397" y="3797"/>
                  </a:cubicBezTo>
                  <a:cubicBezTo>
                    <a:pt x="1397" y="4107"/>
                    <a:pt x="1350" y="4417"/>
                    <a:pt x="1272" y="4727"/>
                  </a:cubicBezTo>
                  <a:cubicBezTo>
                    <a:pt x="1272" y="4758"/>
                    <a:pt x="1272" y="4789"/>
                    <a:pt x="1303" y="4820"/>
                  </a:cubicBezTo>
                  <a:cubicBezTo>
                    <a:pt x="1397" y="4495"/>
                    <a:pt x="1459" y="4138"/>
                    <a:pt x="1474" y="3797"/>
                  </a:cubicBezTo>
                  <a:lnTo>
                    <a:pt x="1474" y="3750"/>
                  </a:lnTo>
                  <a:cubicBezTo>
                    <a:pt x="1490" y="3285"/>
                    <a:pt x="1459" y="2820"/>
                    <a:pt x="1381" y="2354"/>
                  </a:cubicBezTo>
                  <a:cubicBezTo>
                    <a:pt x="1241" y="1486"/>
                    <a:pt x="916" y="664"/>
                    <a:pt x="311" y="12"/>
                  </a:cubicBezTo>
                  <a:cubicBezTo>
                    <a:pt x="303" y="5"/>
                    <a:pt x="291" y="1"/>
                    <a:pt x="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3308050" y="4188800"/>
              <a:ext cx="26000" cy="78250"/>
            </a:xfrm>
            <a:custGeom>
              <a:avLst/>
              <a:gdLst/>
              <a:ahLst/>
              <a:cxnLst/>
              <a:rect l="l" t="t" r="r" b="b"/>
              <a:pathLst>
                <a:path w="1040" h="3130" extrusionOk="0">
                  <a:moveTo>
                    <a:pt x="1" y="16"/>
                  </a:moveTo>
                  <a:lnTo>
                    <a:pt x="1" y="31"/>
                  </a:lnTo>
                  <a:cubicBezTo>
                    <a:pt x="14" y="53"/>
                    <a:pt x="27" y="74"/>
                    <a:pt x="39" y="96"/>
                  </a:cubicBezTo>
                  <a:lnTo>
                    <a:pt x="39" y="96"/>
                  </a:lnTo>
                  <a:lnTo>
                    <a:pt x="32" y="16"/>
                  </a:lnTo>
                  <a:close/>
                  <a:moveTo>
                    <a:pt x="39" y="96"/>
                  </a:moveTo>
                  <a:lnTo>
                    <a:pt x="78" y="527"/>
                  </a:lnTo>
                  <a:cubicBezTo>
                    <a:pt x="140" y="613"/>
                    <a:pt x="220" y="709"/>
                    <a:pt x="297" y="798"/>
                  </a:cubicBezTo>
                  <a:lnTo>
                    <a:pt x="297" y="798"/>
                  </a:lnTo>
                  <a:cubicBezTo>
                    <a:pt x="220" y="701"/>
                    <a:pt x="147" y="599"/>
                    <a:pt x="78" y="496"/>
                  </a:cubicBezTo>
                  <a:lnTo>
                    <a:pt x="41" y="99"/>
                  </a:lnTo>
                  <a:lnTo>
                    <a:pt x="41" y="99"/>
                  </a:lnTo>
                  <a:cubicBezTo>
                    <a:pt x="41" y="98"/>
                    <a:pt x="40" y="97"/>
                    <a:pt x="39" y="96"/>
                  </a:cubicBezTo>
                  <a:close/>
                  <a:moveTo>
                    <a:pt x="297" y="798"/>
                  </a:moveTo>
                  <a:lnTo>
                    <a:pt x="297" y="798"/>
                  </a:lnTo>
                  <a:cubicBezTo>
                    <a:pt x="340" y="853"/>
                    <a:pt x="385" y="905"/>
                    <a:pt x="432" y="955"/>
                  </a:cubicBezTo>
                  <a:lnTo>
                    <a:pt x="432" y="955"/>
                  </a:lnTo>
                  <a:cubicBezTo>
                    <a:pt x="406" y="924"/>
                    <a:pt x="378" y="900"/>
                    <a:pt x="358" y="869"/>
                  </a:cubicBezTo>
                  <a:cubicBezTo>
                    <a:pt x="338" y="846"/>
                    <a:pt x="318" y="822"/>
                    <a:pt x="297" y="798"/>
                  </a:cubicBezTo>
                  <a:close/>
                  <a:moveTo>
                    <a:pt x="32" y="0"/>
                  </a:moveTo>
                  <a:lnTo>
                    <a:pt x="41" y="99"/>
                  </a:lnTo>
                  <a:lnTo>
                    <a:pt x="41" y="99"/>
                  </a:lnTo>
                  <a:cubicBezTo>
                    <a:pt x="205" y="381"/>
                    <a:pt x="343" y="675"/>
                    <a:pt x="457" y="982"/>
                  </a:cubicBezTo>
                  <a:lnTo>
                    <a:pt x="457" y="982"/>
                  </a:lnTo>
                  <a:cubicBezTo>
                    <a:pt x="448" y="973"/>
                    <a:pt x="440" y="964"/>
                    <a:pt x="432" y="955"/>
                  </a:cubicBezTo>
                  <a:lnTo>
                    <a:pt x="432" y="955"/>
                  </a:lnTo>
                  <a:cubicBezTo>
                    <a:pt x="444" y="971"/>
                    <a:pt x="456" y="988"/>
                    <a:pt x="466" y="1008"/>
                  </a:cubicBezTo>
                  <a:cubicBezTo>
                    <a:pt x="463" y="1000"/>
                    <a:pt x="460" y="991"/>
                    <a:pt x="457" y="982"/>
                  </a:cubicBezTo>
                  <a:lnTo>
                    <a:pt x="457" y="982"/>
                  </a:lnTo>
                  <a:cubicBezTo>
                    <a:pt x="470" y="996"/>
                    <a:pt x="484" y="1010"/>
                    <a:pt x="497" y="1024"/>
                  </a:cubicBezTo>
                  <a:cubicBezTo>
                    <a:pt x="606" y="1334"/>
                    <a:pt x="699" y="1644"/>
                    <a:pt x="776" y="1970"/>
                  </a:cubicBezTo>
                  <a:lnTo>
                    <a:pt x="761" y="1954"/>
                  </a:lnTo>
                  <a:cubicBezTo>
                    <a:pt x="745" y="1954"/>
                    <a:pt x="730" y="1954"/>
                    <a:pt x="745" y="1970"/>
                  </a:cubicBezTo>
                  <a:cubicBezTo>
                    <a:pt x="745" y="2001"/>
                    <a:pt x="761" y="2016"/>
                    <a:pt x="776" y="2032"/>
                  </a:cubicBezTo>
                  <a:cubicBezTo>
                    <a:pt x="838" y="2265"/>
                    <a:pt x="900" y="2513"/>
                    <a:pt x="931" y="2745"/>
                  </a:cubicBezTo>
                  <a:cubicBezTo>
                    <a:pt x="730" y="2544"/>
                    <a:pt x="513" y="2311"/>
                    <a:pt x="311" y="2078"/>
                  </a:cubicBezTo>
                  <a:lnTo>
                    <a:pt x="311" y="2078"/>
                  </a:lnTo>
                  <a:cubicBezTo>
                    <a:pt x="497" y="2358"/>
                    <a:pt x="699" y="2621"/>
                    <a:pt x="962" y="2823"/>
                  </a:cubicBezTo>
                  <a:cubicBezTo>
                    <a:pt x="978" y="2931"/>
                    <a:pt x="978" y="3025"/>
                    <a:pt x="993" y="3118"/>
                  </a:cubicBezTo>
                  <a:cubicBezTo>
                    <a:pt x="993" y="3125"/>
                    <a:pt x="1005" y="3129"/>
                    <a:pt x="1017" y="3129"/>
                  </a:cubicBezTo>
                  <a:cubicBezTo>
                    <a:pt x="1028" y="3129"/>
                    <a:pt x="1040" y="3125"/>
                    <a:pt x="1040" y="3118"/>
                  </a:cubicBezTo>
                  <a:cubicBezTo>
                    <a:pt x="993" y="2016"/>
                    <a:pt x="590" y="931"/>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3311550" y="4217475"/>
              <a:ext cx="13975" cy="18425"/>
            </a:xfrm>
            <a:custGeom>
              <a:avLst/>
              <a:gdLst/>
              <a:ahLst/>
              <a:cxnLst/>
              <a:rect l="l" t="t" r="r" b="b"/>
              <a:pathLst>
                <a:path w="559" h="737" extrusionOk="0">
                  <a:moveTo>
                    <a:pt x="0" y="1"/>
                  </a:moveTo>
                  <a:lnTo>
                    <a:pt x="0" y="1"/>
                  </a:lnTo>
                  <a:cubicBezTo>
                    <a:pt x="156" y="265"/>
                    <a:pt x="326" y="513"/>
                    <a:pt x="543" y="730"/>
                  </a:cubicBezTo>
                  <a:cubicBezTo>
                    <a:pt x="548" y="735"/>
                    <a:pt x="552" y="737"/>
                    <a:pt x="554" y="737"/>
                  </a:cubicBezTo>
                  <a:cubicBezTo>
                    <a:pt x="559" y="737"/>
                    <a:pt x="559" y="730"/>
                    <a:pt x="559" y="730"/>
                  </a:cubicBezTo>
                  <a:cubicBezTo>
                    <a:pt x="388" y="482"/>
                    <a:pt x="202" y="249"/>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3326325" y="4237250"/>
              <a:ext cx="375" cy="200"/>
            </a:xfrm>
            <a:custGeom>
              <a:avLst/>
              <a:gdLst/>
              <a:ahLst/>
              <a:cxnLst/>
              <a:rect l="l" t="t" r="r" b="b"/>
              <a:pathLst>
                <a:path w="15" h="8" extrusionOk="0">
                  <a:moveTo>
                    <a:pt x="14" y="1"/>
                  </a:moveTo>
                  <a:cubicBezTo>
                    <a:pt x="4" y="1"/>
                    <a:pt x="1" y="8"/>
                    <a:pt x="4" y="8"/>
                  </a:cubicBezTo>
                  <a:cubicBezTo>
                    <a:pt x="6" y="8"/>
                    <a:pt x="9" y="6"/>
                    <a:pt x="14"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3284025" y="4226250"/>
              <a:ext cx="50025" cy="74625"/>
            </a:xfrm>
            <a:custGeom>
              <a:avLst/>
              <a:gdLst/>
              <a:ahLst/>
              <a:cxnLst/>
              <a:rect l="l" t="t" r="r" b="b"/>
              <a:pathLst>
                <a:path w="2001" h="2985" extrusionOk="0">
                  <a:moveTo>
                    <a:pt x="60" y="1"/>
                  </a:moveTo>
                  <a:cubicBezTo>
                    <a:pt x="41" y="1"/>
                    <a:pt x="16" y="15"/>
                    <a:pt x="16" y="38"/>
                  </a:cubicBezTo>
                  <a:cubicBezTo>
                    <a:pt x="16" y="38"/>
                    <a:pt x="0" y="38"/>
                    <a:pt x="0" y="53"/>
                  </a:cubicBezTo>
                  <a:cubicBezTo>
                    <a:pt x="62" y="580"/>
                    <a:pt x="264" y="1061"/>
                    <a:pt x="605" y="1464"/>
                  </a:cubicBezTo>
                  <a:cubicBezTo>
                    <a:pt x="729" y="1620"/>
                    <a:pt x="915" y="1759"/>
                    <a:pt x="1086" y="1852"/>
                  </a:cubicBezTo>
                  <a:cubicBezTo>
                    <a:pt x="1303" y="1945"/>
                    <a:pt x="1505" y="2085"/>
                    <a:pt x="1737" y="2162"/>
                  </a:cubicBezTo>
                  <a:cubicBezTo>
                    <a:pt x="1846" y="2442"/>
                    <a:pt x="1908" y="2705"/>
                    <a:pt x="1970" y="2984"/>
                  </a:cubicBezTo>
                  <a:cubicBezTo>
                    <a:pt x="1970" y="2953"/>
                    <a:pt x="2001" y="2938"/>
                    <a:pt x="2001" y="2907"/>
                  </a:cubicBezTo>
                  <a:cubicBezTo>
                    <a:pt x="1861" y="1697"/>
                    <a:pt x="1086" y="674"/>
                    <a:pt x="78" y="7"/>
                  </a:cubicBezTo>
                  <a:cubicBezTo>
                    <a:pt x="74" y="2"/>
                    <a:pt x="67"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3"/>
            <p:cNvSpPr/>
            <p:nvPr/>
          </p:nvSpPr>
          <p:spPr>
            <a:xfrm>
              <a:off x="3292550" y="4236100"/>
              <a:ext cx="32200" cy="39725"/>
            </a:xfrm>
            <a:custGeom>
              <a:avLst/>
              <a:gdLst/>
              <a:ahLst/>
              <a:cxnLst/>
              <a:rect l="l" t="t" r="r" b="b"/>
              <a:pathLst>
                <a:path w="1288" h="1589" extrusionOk="0">
                  <a:moveTo>
                    <a:pt x="512" y="993"/>
                  </a:moveTo>
                  <a:lnTo>
                    <a:pt x="512" y="993"/>
                  </a:lnTo>
                  <a:cubicBezTo>
                    <a:pt x="568" y="1048"/>
                    <a:pt x="631" y="1103"/>
                    <a:pt x="707" y="1147"/>
                  </a:cubicBezTo>
                  <a:lnTo>
                    <a:pt x="707" y="1147"/>
                  </a:lnTo>
                  <a:cubicBezTo>
                    <a:pt x="637" y="1100"/>
                    <a:pt x="572" y="1047"/>
                    <a:pt x="512" y="993"/>
                  </a:cubicBezTo>
                  <a:close/>
                  <a:moveTo>
                    <a:pt x="0" y="0"/>
                  </a:moveTo>
                  <a:lnTo>
                    <a:pt x="0" y="0"/>
                  </a:lnTo>
                  <a:cubicBezTo>
                    <a:pt x="109" y="109"/>
                    <a:pt x="202" y="186"/>
                    <a:pt x="280" y="295"/>
                  </a:cubicBezTo>
                  <a:cubicBezTo>
                    <a:pt x="218" y="264"/>
                    <a:pt x="156" y="217"/>
                    <a:pt x="109" y="202"/>
                  </a:cubicBezTo>
                  <a:lnTo>
                    <a:pt x="109" y="217"/>
                  </a:lnTo>
                  <a:lnTo>
                    <a:pt x="342" y="342"/>
                  </a:lnTo>
                  <a:cubicBezTo>
                    <a:pt x="497" y="512"/>
                    <a:pt x="652" y="683"/>
                    <a:pt x="776" y="853"/>
                  </a:cubicBezTo>
                  <a:cubicBezTo>
                    <a:pt x="574" y="760"/>
                    <a:pt x="357" y="652"/>
                    <a:pt x="140" y="528"/>
                  </a:cubicBezTo>
                  <a:lnTo>
                    <a:pt x="140" y="528"/>
                  </a:lnTo>
                  <a:cubicBezTo>
                    <a:pt x="342" y="683"/>
                    <a:pt x="574" y="822"/>
                    <a:pt x="822" y="915"/>
                  </a:cubicBezTo>
                  <a:cubicBezTo>
                    <a:pt x="916" y="1039"/>
                    <a:pt x="1009" y="1164"/>
                    <a:pt x="1086" y="1303"/>
                  </a:cubicBezTo>
                  <a:lnTo>
                    <a:pt x="807" y="1195"/>
                  </a:lnTo>
                  <a:cubicBezTo>
                    <a:pt x="771" y="1181"/>
                    <a:pt x="738" y="1165"/>
                    <a:pt x="707" y="1147"/>
                  </a:cubicBezTo>
                  <a:lnTo>
                    <a:pt x="707" y="1147"/>
                  </a:lnTo>
                  <a:cubicBezTo>
                    <a:pt x="837" y="1236"/>
                    <a:pt x="981" y="1309"/>
                    <a:pt x="1133" y="1350"/>
                  </a:cubicBezTo>
                  <a:cubicBezTo>
                    <a:pt x="1164" y="1427"/>
                    <a:pt x="1226" y="1505"/>
                    <a:pt x="1272" y="1582"/>
                  </a:cubicBezTo>
                  <a:cubicBezTo>
                    <a:pt x="1272" y="1586"/>
                    <a:pt x="1273" y="1588"/>
                    <a:pt x="1275" y="1588"/>
                  </a:cubicBezTo>
                  <a:cubicBezTo>
                    <a:pt x="1279" y="1588"/>
                    <a:pt x="1288" y="1574"/>
                    <a:pt x="1288" y="1551"/>
                  </a:cubicBezTo>
                  <a:cubicBezTo>
                    <a:pt x="993" y="931"/>
                    <a:pt x="574" y="388"/>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a:off x="3293325" y="4246950"/>
              <a:ext cx="800" cy="425"/>
            </a:xfrm>
            <a:custGeom>
              <a:avLst/>
              <a:gdLst/>
              <a:ahLst/>
              <a:cxnLst/>
              <a:rect l="l" t="t" r="r" b="b"/>
              <a:pathLst>
                <a:path w="32" h="17" extrusionOk="0">
                  <a:moveTo>
                    <a:pt x="0" y="1"/>
                  </a:moveTo>
                  <a:cubicBezTo>
                    <a:pt x="16" y="16"/>
                    <a:pt x="16" y="16"/>
                    <a:pt x="32" y="16"/>
                  </a:cubicBezTo>
                  <a:cubicBezTo>
                    <a:pt x="16" y="16"/>
                    <a:pt x="16" y="1"/>
                    <a:pt x="0"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3313475" y="4286500"/>
              <a:ext cx="51600" cy="44625"/>
            </a:xfrm>
            <a:custGeom>
              <a:avLst/>
              <a:gdLst/>
              <a:ahLst/>
              <a:cxnLst/>
              <a:rect l="l" t="t" r="r" b="b"/>
              <a:pathLst>
                <a:path w="2064" h="1785" extrusionOk="0">
                  <a:moveTo>
                    <a:pt x="141" y="1"/>
                  </a:moveTo>
                  <a:lnTo>
                    <a:pt x="94" y="435"/>
                  </a:lnTo>
                  <a:lnTo>
                    <a:pt x="1" y="1784"/>
                  </a:lnTo>
                  <a:lnTo>
                    <a:pt x="2064" y="1784"/>
                  </a:lnTo>
                  <a:lnTo>
                    <a:pt x="1940" y="435"/>
                  </a:lnTo>
                  <a:lnTo>
                    <a:pt x="18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3315825" y="4286500"/>
              <a:ext cx="46150" cy="10875"/>
            </a:xfrm>
            <a:custGeom>
              <a:avLst/>
              <a:gdLst/>
              <a:ahLst/>
              <a:cxnLst/>
              <a:rect l="l" t="t" r="r" b="b"/>
              <a:pathLst>
                <a:path w="1846" h="435" extrusionOk="0">
                  <a:moveTo>
                    <a:pt x="47" y="1"/>
                  </a:moveTo>
                  <a:lnTo>
                    <a:pt x="0" y="435"/>
                  </a:lnTo>
                  <a:lnTo>
                    <a:pt x="1846" y="435"/>
                  </a:lnTo>
                  <a:lnTo>
                    <a:pt x="17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3313475" y="4277575"/>
              <a:ext cx="50825" cy="10900"/>
            </a:xfrm>
            <a:custGeom>
              <a:avLst/>
              <a:gdLst/>
              <a:ahLst/>
              <a:cxnLst/>
              <a:rect l="l" t="t" r="r" b="b"/>
              <a:pathLst>
                <a:path w="2033" h="436" extrusionOk="0">
                  <a:moveTo>
                    <a:pt x="1" y="1"/>
                  </a:moveTo>
                  <a:lnTo>
                    <a:pt x="1" y="435"/>
                  </a:lnTo>
                  <a:lnTo>
                    <a:pt x="2033" y="435"/>
                  </a:lnTo>
                  <a:lnTo>
                    <a:pt x="20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3458900" y="4208575"/>
              <a:ext cx="31025" cy="122150"/>
            </a:xfrm>
            <a:custGeom>
              <a:avLst/>
              <a:gdLst/>
              <a:ahLst/>
              <a:cxnLst/>
              <a:rect l="l" t="t" r="r" b="b"/>
              <a:pathLst>
                <a:path w="1241" h="4886" extrusionOk="0">
                  <a:moveTo>
                    <a:pt x="0" y="0"/>
                  </a:moveTo>
                  <a:lnTo>
                    <a:pt x="0" y="4886"/>
                  </a:lnTo>
                  <a:lnTo>
                    <a:pt x="1241" y="4886"/>
                  </a:lnTo>
                  <a:lnTo>
                    <a:pt x="12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3458900" y="4202375"/>
              <a:ext cx="31025" cy="13575"/>
            </a:xfrm>
            <a:custGeom>
              <a:avLst/>
              <a:gdLst/>
              <a:ahLst/>
              <a:cxnLst/>
              <a:rect l="l" t="t" r="r" b="b"/>
              <a:pathLst>
                <a:path w="1241" h="543" extrusionOk="0">
                  <a:moveTo>
                    <a:pt x="0" y="0"/>
                  </a:moveTo>
                  <a:lnTo>
                    <a:pt x="0" y="543"/>
                  </a:lnTo>
                  <a:lnTo>
                    <a:pt x="1241" y="543"/>
                  </a:lnTo>
                  <a:lnTo>
                    <a:pt x="12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3458900" y="4233000"/>
              <a:ext cx="31025" cy="4675"/>
            </a:xfrm>
            <a:custGeom>
              <a:avLst/>
              <a:gdLst/>
              <a:ahLst/>
              <a:cxnLst/>
              <a:rect l="l" t="t" r="r" b="b"/>
              <a:pathLst>
                <a:path w="1241" h="187" extrusionOk="0">
                  <a:moveTo>
                    <a:pt x="0" y="0"/>
                  </a:moveTo>
                  <a:lnTo>
                    <a:pt x="0" y="186"/>
                  </a:lnTo>
                  <a:lnTo>
                    <a:pt x="1241" y="186"/>
                  </a:lnTo>
                  <a:lnTo>
                    <a:pt x="12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a:off x="3458900" y="4301625"/>
              <a:ext cx="31025" cy="13600"/>
            </a:xfrm>
            <a:custGeom>
              <a:avLst/>
              <a:gdLst/>
              <a:ahLst/>
              <a:cxnLst/>
              <a:rect l="l" t="t" r="r" b="b"/>
              <a:pathLst>
                <a:path w="1241" h="544" extrusionOk="0">
                  <a:moveTo>
                    <a:pt x="0" y="0"/>
                  </a:moveTo>
                  <a:lnTo>
                    <a:pt x="0" y="543"/>
                  </a:lnTo>
                  <a:lnTo>
                    <a:pt x="1241" y="543"/>
                  </a:lnTo>
                  <a:lnTo>
                    <a:pt x="12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3489525" y="4188400"/>
              <a:ext cx="21350" cy="142325"/>
            </a:xfrm>
            <a:custGeom>
              <a:avLst/>
              <a:gdLst/>
              <a:ahLst/>
              <a:cxnLst/>
              <a:rect l="l" t="t" r="r" b="b"/>
              <a:pathLst>
                <a:path w="854" h="5693" extrusionOk="0">
                  <a:moveTo>
                    <a:pt x="0" y="1"/>
                  </a:moveTo>
                  <a:lnTo>
                    <a:pt x="0" y="5693"/>
                  </a:lnTo>
                  <a:lnTo>
                    <a:pt x="853" y="5693"/>
                  </a:lnTo>
                  <a:lnTo>
                    <a:pt x="8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3493775" y="4201575"/>
              <a:ext cx="13225" cy="55100"/>
            </a:xfrm>
            <a:custGeom>
              <a:avLst/>
              <a:gdLst/>
              <a:ahLst/>
              <a:cxnLst/>
              <a:rect l="l" t="t" r="r" b="b"/>
              <a:pathLst>
                <a:path w="529" h="2204" extrusionOk="0">
                  <a:moveTo>
                    <a:pt x="1" y="1"/>
                  </a:moveTo>
                  <a:lnTo>
                    <a:pt x="1" y="2203"/>
                  </a:lnTo>
                  <a:lnTo>
                    <a:pt x="528" y="2203"/>
                  </a:lnTo>
                  <a:lnTo>
                    <a:pt x="5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a:off x="3548075" y="4215150"/>
              <a:ext cx="116350" cy="115200"/>
            </a:xfrm>
            <a:custGeom>
              <a:avLst/>
              <a:gdLst/>
              <a:ahLst/>
              <a:cxnLst/>
              <a:rect l="l" t="t" r="r" b="b"/>
              <a:pathLst>
                <a:path w="4654" h="4608" extrusionOk="0">
                  <a:moveTo>
                    <a:pt x="605" y="1"/>
                  </a:moveTo>
                  <a:lnTo>
                    <a:pt x="0" y="606"/>
                  </a:lnTo>
                  <a:lnTo>
                    <a:pt x="4048" y="4607"/>
                  </a:lnTo>
                  <a:lnTo>
                    <a:pt x="4653" y="4002"/>
                  </a:lnTo>
                  <a:lnTo>
                    <a:pt x="6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3589950" y="4256250"/>
              <a:ext cx="48100" cy="48125"/>
            </a:xfrm>
            <a:custGeom>
              <a:avLst/>
              <a:gdLst/>
              <a:ahLst/>
              <a:cxnLst/>
              <a:rect l="l" t="t" r="r" b="b"/>
              <a:pathLst>
                <a:path w="1924" h="1925" extrusionOk="0">
                  <a:moveTo>
                    <a:pt x="357" y="1"/>
                  </a:moveTo>
                  <a:lnTo>
                    <a:pt x="0" y="373"/>
                  </a:lnTo>
                  <a:lnTo>
                    <a:pt x="1551" y="1924"/>
                  </a:lnTo>
                  <a:lnTo>
                    <a:pt x="1924" y="1552"/>
                  </a:lnTo>
                  <a:lnTo>
                    <a:pt x="35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3511225" y="4222525"/>
              <a:ext cx="36475" cy="108600"/>
            </a:xfrm>
            <a:custGeom>
              <a:avLst/>
              <a:gdLst/>
              <a:ahLst/>
              <a:cxnLst/>
              <a:rect l="l" t="t" r="r" b="b"/>
              <a:pathLst>
                <a:path w="1459" h="4344" extrusionOk="0">
                  <a:moveTo>
                    <a:pt x="1" y="1"/>
                  </a:moveTo>
                  <a:lnTo>
                    <a:pt x="1" y="4343"/>
                  </a:lnTo>
                  <a:lnTo>
                    <a:pt x="1459" y="4343"/>
                  </a:lnTo>
                  <a:lnTo>
                    <a:pt x="14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3511225" y="4309375"/>
              <a:ext cx="36475" cy="10100"/>
            </a:xfrm>
            <a:custGeom>
              <a:avLst/>
              <a:gdLst/>
              <a:ahLst/>
              <a:cxnLst/>
              <a:rect l="l" t="t" r="r" b="b"/>
              <a:pathLst>
                <a:path w="1459" h="404" extrusionOk="0">
                  <a:moveTo>
                    <a:pt x="1" y="1"/>
                  </a:moveTo>
                  <a:lnTo>
                    <a:pt x="1" y="404"/>
                  </a:lnTo>
                  <a:lnTo>
                    <a:pt x="1459" y="404"/>
                  </a:lnTo>
                  <a:lnTo>
                    <a:pt x="14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3511225" y="4298525"/>
              <a:ext cx="36475" cy="3900"/>
            </a:xfrm>
            <a:custGeom>
              <a:avLst/>
              <a:gdLst/>
              <a:ahLst/>
              <a:cxnLst/>
              <a:rect l="l" t="t" r="r" b="b"/>
              <a:pathLst>
                <a:path w="1459" h="156" extrusionOk="0">
                  <a:moveTo>
                    <a:pt x="1" y="0"/>
                  </a:moveTo>
                  <a:lnTo>
                    <a:pt x="1" y="155"/>
                  </a:lnTo>
                  <a:lnTo>
                    <a:pt x="1459" y="155"/>
                  </a:lnTo>
                  <a:lnTo>
                    <a:pt x="14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3395700" y="4227575"/>
              <a:ext cx="63225" cy="103550"/>
            </a:xfrm>
            <a:custGeom>
              <a:avLst/>
              <a:gdLst/>
              <a:ahLst/>
              <a:cxnLst/>
              <a:rect l="l" t="t" r="r" b="b"/>
              <a:pathLst>
                <a:path w="2529" h="4142" extrusionOk="0">
                  <a:moveTo>
                    <a:pt x="1598" y="0"/>
                  </a:moveTo>
                  <a:lnTo>
                    <a:pt x="0" y="3738"/>
                  </a:lnTo>
                  <a:lnTo>
                    <a:pt x="915" y="4141"/>
                  </a:lnTo>
                  <a:lnTo>
                    <a:pt x="2528" y="388"/>
                  </a:lnTo>
                  <a:lnTo>
                    <a:pt x="1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3399575" y="4302400"/>
              <a:ext cx="27150" cy="19025"/>
            </a:xfrm>
            <a:custGeom>
              <a:avLst/>
              <a:gdLst/>
              <a:ahLst/>
              <a:cxnLst/>
              <a:rect l="l" t="t" r="r" b="b"/>
              <a:pathLst>
                <a:path w="1086" h="761" extrusionOk="0">
                  <a:moveTo>
                    <a:pt x="155" y="0"/>
                  </a:moveTo>
                  <a:lnTo>
                    <a:pt x="0" y="357"/>
                  </a:lnTo>
                  <a:lnTo>
                    <a:pt x="931" y="760"/>
                  </a:lnTo>
                  <a:lnTo>
                    <a:pt x="1086" y="404"/>
                  </a:lnTo>
                  <a:lnTo>
                    <a:pt x="1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3423600" y="4246575"/>
              <a:ext cx="27175" cy="18625"/>
            </a:xfrm>
            <a:custGeom>
              <a:avLst/>
              <a:gdLst/>
              <a:ahLst/>
              <a:cxnLst/>
              <a:rect l="l" t="t" r="r" b="b"/>
              <a:pathLst>
                <a:path w="1087" h="745" extrusionOk="0">
                  <a:moveTo>
                    <a:pt x="156" y="0"/>
                  </a:moveTo>
                  <a:lnTo>
                    <a:pt x="1" y="357"/>
                  </a:lnTo>
                  <a:lnTo>
                    <a:pt x="931" y="745"/>
                  </a:lnTo>
                  <a:lnTo>
                    <a:pt x="1086" y="388"/>
                  </a:lnTo>
                  <a:lnTo>
                    <a:pt x="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3419725" y="4261300"/>
              <a:ext cx="24450" cy="13600"/>
            </a:xfrm>
            <a:custGeom>
              <a:avLst/>
              <a:gdLst/>
              <a:ahLst/>
              <a:cxnLst/>
              <a:rect l="l" t="t" r="r" b="b"/>
              <a:pathLst>
                <a:path w="978" h="544" extrusionOk="0">
                  <a:moveTo>
                    <a:pt x="63" y="0"/>
                  </a:moveTo>
                  <a:lnTo>
                    <a:pt x="1" y="140"/>
                  </a:lnTo>
                  <a:lnTo>
                    <a:pt x="916" y="543"/>
                  </a:lnTo>
                  <a:lnTo>
                    <a:pt x="978" y="404"/>
                  </a:lnTo>
                  <a:lnTo>
                    <a:pt x="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4154100" y="4678125"/>
              <a:ext cx="144275" cy="185750"/>
            </a:xfrm>
            <a:custGeom>
              <a:avLst/>
              <a:gdLst/>
              <a:ahLst/>
              <a:cxnLst/>
              <a:rect l="l" t="t" r="r" b="b"/>
              <a:pathLst>
                <a:path w="5771" h="7430" extrusionOk="0">
                  <a:moveTo>
                    <a:pt x="1490" y="0"/>
                  </a:moveTo>
                  <a:lnTo>
                    <a:pt x="1" y="1427"/>
                  </a:lnTo>
                  <a:lnTo>
                    <a:pt x="1" y="7414"/>
                  </a:lnTo>
                  <a:lnTo>
                    <a:pt x="5770" y="7429"/>
                  </a:lnTo>
                  <a:lnTo>
                    <a:pt x="57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p:nvPr/>
          </p:nvSpPr>
          <p:spPr>
            <a:xfrm>
              <a:off x="4154100" y="4678125"/>
              <a:ext cx="37250" cy="35700"/>
            </a:xfrm>
            <a:custGeom>
              <a:avLst/>
              <a:gdLst/>
              <a:ahLst/>
              <a:cxnLst/>
              <a:rect l="l" t="t" r="r" b="b"/>
              <a:pathLst>
                <a:path w="1490" h="1428" extrusionOk="0">
                  <a:moveTo>
                    <a:pt x="1490" y="0"/>
                  </a:moveTo>
                  <a:lnTo>
                    <a:pt x="1" y="1427"/>
                  </a:lnTo>
                  <a:lnTo>
                    <a:pt x="1490" y="1427"/>
                  </a:lnTo>
                  <a:lnTo>
                    <a:pt x="1490"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4203725" y="4709150"/>
              <a:ext cx="80675" cy="5050"/>
            </a:xfrm>
            <a:custGeom>
              <a:avLst/>
              <a:gdLst/>
              <a:ahLst/>
              <a:cxnLst/>
              <a:rect l="l" t="t" r="r" b="b"/>
              <a:pathLst>
                <a:path w="3227" h="202" extrusionOk="0">
                  <a:moveTo>
                    <a:pt x="1" y="0"/>
                  </a:moveTo>
                  <a:lnTo>
                    <a:pt x="1" y="202"/>
                  </a:lnTo>
                  <a:lnTo>
                    <a:pt x="3227" y="202"/>
                  </a:lnTo>
                  <a:lnTo>
                    <a:pt x="3227"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4203725" y="4721550"/>
              <a:ext cx="80675" cy="4675"/>
            </a:xfrm>
            <a:custGeom>
              <a:avLst/>
              <a:gdLst/>
              <a:ahLst/>
              <a:cxnLst/>
              <a:rect l="l" t="t" r="r" b="b"/>
              <a:pathLst>
                <a:path w="3227" h="187" extrusionOk="0">
                  <a:moveTo>
                    <a:pt x="1" y="0"/>
                  </a:moveTo>
                  <a:lnTo>
                    <a:pt x="1" y="186"/>
                  </a:lnTo>
                  <a:lnTo>
                    <a:pt x="3227" y="186"/>
                  </a:lnTo>
                  <a:lnTo>
                    <a:pt x="3227"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4203725" y="4733575"/>
              <a:ext cx="80675" cy="4675"/>
            </a:xfrm>
            <a:custGeom>
              <a:avLst/>
              <a:gdLst/>
              <a:ahLst/>
              <a:cxnLst/>
              <a:rect l="l" t="t" r="r" b="b"/>
              <a:pathLst>
                <a:path w="3227" h="187" extrusionOk="0">
                  <a:moveTo>
                    <a:pt x="1" y="0"/>
                  </a:moveTo>
                  <a:lnTo>
                    <a:pt x="1" y="186"/>
                  </a:lnTo>
                  <a:lnTo>
                    <a:pt x="3227" y="186"/>
                  </a:lnTo>
                  <a:lnTo>
                    <a:pt x="3227"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4166525" y="4745200"/>
              <a:ext cx="117875" cy="4675"/>
            </a:xfrm>
            <a:custGeom>
              <a:avLst/>
              <a:gdLst/>
              <a:ahLst/>
              <a:cxnLst/>
              <a:rect l="l" t="t" r="r" b="b"/>
              <a:pathLst>
                <a:path w="4715" h="187" extrusionOk="0">
                  <a:moveTo>
                    <a:pt x="0" y="0"/>
                  </a:moveTo>
                  <a:lnTo>
                    <a:pt x="0" y="187"/>
                  </a:lnTo>
                  <a:lnTo>
                    <a:pt x="4715" y="187"/>
                  </a:lnTo>
                  <a:lnTo>
                    <a:pt x="4715"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4166525" y="4757225"/>
              <a:ext cx="117875" cy="5050"/>
            </a:xfrm>
            <a:custGeom>
              <a:avLst/>
              <a:gdLst/>
              <a:ahLst/>
              <a:cxnLst/>
              <a:rect l="l" t="t" r="r" b="b"/>
              <a:pathLst>
                <a:path w="4715" h="202" extrusionOk="0">
                  <a:moveTo>
                    <a:pt x="0" y="0"/>
                  </a:moveTo>
                  <a:lnTo>
                    <a:pt x="0" y="202"/>
                  </a:lnTo>
                  <a:lnTo>
                    <a:pt x="4715" y="202"/>
                  </a:lnTo>
                  <a:lnTo>
                    <a:pt x="4715"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4166525" y="4769250"/>
              <a:ext cx="117875" cy="5050"/>
            </a:xfrm>
            <a:custGeom>
              <a:avLst/>
              <a:gdLst/>
              <a:ahLst/>
              <a:cxnLst/>
              <a:rect l="l" t="t" r="r" b="b"/>
              <a:pathLst>
                <a:path w="4715" h="202" extrusionOk="0">
                  <a:moveTo>
                    <a:pt x="0" y="0"/>
                  </a:moveTo>
                  <a:lnTo>
                    <a:pt x="0" y="202"/>
                  </a:lnTo>
                  <a:lnTo>
                    <a:pt x="4715" y="202"/>
                  </a:lnTo>
                  <a:lnTo>
                    <a:pt x="4715"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p:nvPr/>
          </p:nvSpPr>
          <p:spPr>
            <a:xfrm>
              <a:off x="4166525" y="4781650"/>
              <a:ext cx="117875" cy="4675"/>
            </a:xfrm>
            <a:custGeom>
              <a:avLst/>
              <a:gdLst/>
              <a:ahLst/>
              <a:cxnLst/>
              <a:rect l="l" t="t" r="r" b="b"/>
              <a:pathLst>
                <a:path w="4715" h="187" extrusionOk="0">
                  <a:moveTo>
                    <a:pt x="0" y="0"/>
                  </a:moveTo>
                  <a:lnTo>
                    <a:pt x="0" y="186"/>
                  </a:lnTo>
                  <a:lnTo>
                    <a:pt x="4715" y="186"/>
                  </a:lnTo>
                  <a:lnTo>
                    <a:pt x="4715"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3"/>
            <p:cNvSpPr/>
            <p:nvPr/>
          </p:nvSpPr>
          <p:spPr>
            <a:xfrm>
              <a:off x="4166525" y="4793675"/>
              <a:ext cx="117875" cy="4675"/>
            </a:xfrm>
            <a:custGeom>
              <a:avLst/>
              <a:gdLst/>
              <a:ahLst/>
              <a:cxnLst/>
              <a:rect l="l" t="t" r="r" b="b"/>
              <a:pathLst>
                <a:path w="4715" h="187" extrusionOk="0">
                  <a:moveTo>
                    <a:pt x="0" y="0"/>
                  </a:moveTo>
                  <a:lnTo>
                    <a:pt x="0" y="186"/>
                  </a:lnTo>
                  <a:lnTo>
                    <a:pt x="4715" y="186"/>
                  </a:lnTo>
                  <a:lnTo>
                    <a:pt x="4715"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4166525" y="4805300"/>
              <a:ext cx="117875" cy="4675"/>
            </a:xfrm>
            <a:custGeom>
              <a:avLst/>
              <a:gdLst/>
              <a:ahLst/>
              <a:cxnLst/>
              <a:rect l="l" t="t" r="r" b="b"/>
              <a:pathLst>
                <a:path w="4715" h="187" extrusionOk="0">
                  <a:moveTo>
                    <a:pt x="0" y="0"/>
                  </a:moveTo>
                  <a:lnTo>
                    <a:pt x="0" y="187"/>
                  </a:lnTo>
                  <a:lnTo>
                    <a:pt x="4715" y="187"/>
                  </a:lnTo>
                  <a:lnTo>
                    <a:pt x="4715"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4166525" y="4817325"/>
              <a:ext cx="117875" cy="4675"/>
            </a:xfrm>
            <a:custGeom>
              <a:avLst/>
              <a:gdLst/>
              <a:ahLst/>
              <a:cxnLst/>
              <a:rect l="l" t="t" r="r" b="b"/>
              <a:pathLst>
                <a:path w="4715" h="187" extrusionOk="0">
                  <a:moveTo>
                    <a:pt x="0" y="0"/>
                  </a:moveTo>
                  <a:lnTo>
                    <a:pt x="0" y="186"/>
                  </a:lnTo>
                  <a:lnTo>
                    <a:pt x="4715" y="186"/>
                  </a:lnTo>
                  <a:lnTo>
                    <a:pt x="4715"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4166525" y="4829350"/>
              <a:ext cx="117875" cy="5050"/>
            </a:xfrm>
            <a:custGeom>
              <a:avLst/>
              <a:gdLst/>
              <a:ahLst/>
              <a:cxnLst/>
              <a:rect l="l" t="t" r="r" b="b"/>
              <a:pathLst>
                <a:path w="4715" h="202" extrusionOk="0">
                  <a:moveTo>
                    <a:pt x="0" y="0"/>
                  </a:moveTo>
                  <a:lnTo>
                    <a:pt x="0" y="202"/>
                  </a:lnTo>
                  <a:lnTo>
                    <a:pt x="4715" y="202"/>
                  </a:lnTo>
                  <a:lnTo>
                    <a:pt x="4715" y="0"/>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4166525" y="4841350"/>
              <a:ext cx="117875" cy="5075"/>
            </a:xfrm>
            <a:custGeom>
              <a:avLst/>
              <a:gdLst/>
              <a:ahLst/>
              <a:cxnLst/>
              <a:rect l="l" t="t" r="r" b="b"/>
              <a:pathLst>
                <a:path w="4715" h="203" extrusionOk="0">
                  <a:moveTo>
                    <a:pt x="0" y="1"/>
                  </a:moveTo>
                  <a:lnTo>
                    <a:pt x="0" y="202"/>
                  </a:lnTo>
                  <a:lnTo>
                    <a:pt x="4715" y="202"/>
                  </a:lnTo>
                  <a:lnTo>
                    <a:pt x="4715" y="1"/>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4199075" y="4720375"/>
              <a:ext cx="144275" cy="185750"/>
            </a:xfrm>
            <a:custGeom>
              <a:avLst/>
              <a:gdLst/>
              <a:ahLst/>
              <a:cxnLst/>
              <a:rect l="l" t="t" r="r" b="b"/>
              <a:pathLst>
                <a:path w="5771" h="7430" extrusionOk="0">
                  <a:moveTo>
                    <a:pt x="1490" y="1"/>
                  </a:moveTo>
                  <a:lnTo>
                    <a:pt x="1" y="1412"/>
                  </a:lnTo>
                  <a:lnTo>
                    <a:pt x="1" y="7430"/>
                  </a:lnTo>
                  <a:lnTo>
                    <a:pt x="5770" y="7430"/>
                  </a:lnTo>
                  <a:lnTo>
                    <a:pt x="57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4199075" y="4720375"/>
              <a:ext cx="37250" cy="35325"/>
            </a:xfrm>
            <a:custGeom>
              <a:avLst/>
              <a:gdLst/>
              <a:ahLst/>
              <a:cxnLst/>
              <a:rect l="l" t="t" r="r" b="b"/>
              <a:pathLst>
                <a:path w="1490" h="1413" extrusionOk="0">
                  <a:moveTo>
                    <a:pt x="1490" y="1"/>
                  </a:moveTo>
                  <a:lnTo>
                    <a:pt x="1" y="1412"/>
                  </a:lnTo>
                  <a:lnTo>
                    <a:pt x="1490" y="1412"/>
                  </a:lnTo>
                  <a:lnTo>
                    <a:pt x="1490"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4249100" y="4751400"/>
              <a:ext cx="80300" cy="5075"/>
            </a:xfrm>
            <a:custGeom>
              <a:avLst/>
              <a:gdLst/>
              <a:ahLst/>
              <a:cxnLst/>
              <a:rect l="l" t="t" r="r" b="b"/>
              <a:pathLst>
                <a:path w="3212" h="203" extrusionOk="0">
                  <a:moveTo>
                    <a:pt x="1" y="1"/>
                  </a:moveTo>
                  <a:lnTo>
                    <a:pt x="1" y="202"/>
                  </a:lnTo>
                  <a:lnTo>
                    <a:pt x="3211" y="202"/>
                  </a:lnTo>
                  <a:lnTo>
                    <a:pt x="3211"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4249100" y="4763425"/>
              <a:ext cx="80300" cy="5050"/>
            </a:xfrm>
            <a:custGeom>
              <a:avLst/>
              <a:gdLst/>
              <a:ahLst/>
              <a:cxnLst/>
              <a:rect l="l" t="t" r="r" b="b"/>
              <a:pathLst>
                <a:path w="3212" h="202" extrusionOk="0">
                  <a:moveTo>
                    <a:pt x="1" y="0"/>
                  </a:moveTo>
                  <a:lnTo>
                    <a:pt x="1" y="202"/>
                  </a:lnTo>
                  <a:lnTo>
                    <a:pt x="3211" y="202"/>
                  </a:lnTo>
                  <a:lnTo>
                    <a:pt x="3211"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4249100" y="4775825"/>
              <a:ext cx="80300" cy="4675"/>
            </a:xfrm>
            <a:custGeom>
              <a:avLst/>
              <a:gdLst/>
              <a:ahLst/>
              <a:cxnLst/>
              <a:rect l="l" t="t" r="r" b="b"/>
              <a:pathLst>
                <a:path w="3212" h="187" extrusionOk="0">
                  <a:moveTo>
                    <a:pt x="1" y="1"/>
                  </a:moveTo>
                  <a:lnTo>
                    <a:pt x="1" y="187"/>
                  </a:lnTo>
                  <a:lnTo>
                    <a:pt x="3211" y="187"/>
                  </a:lnTo>
                  <a:lnTo>
                    <a:pt x="3211"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4211500" y="4787850"/>
              <a:ext cx="117900" cy="4675"/>
            </a:xfrm>
            <a:custGeom>
              <a:avLst/>
              <a:gdLst/>
              <a:ahLst/>
              <a:cxnLst/>
              <a:rect l="l" t="t" r="r" b="b"/>
              <a:pathLst>
                <a:path w="4716" h="187" extrusionOk="0">
                  <a:moveTo>
                    <a:pt x="0" y="0"/>
                  </a:moveTo>
                  <a:lnTo>
                    <a:pt x="0" y="187"/>
                  </a:lnTo>
                  <a:lnTo>
                    <a:pt x="4715" y="187"/>
                  </a:lnTo>
                  <a:lnTo>
                    <a:pt x="4715"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4211500" y="4799875"/>
              <a:ext cx="117900" cy="5050"/>
            </a:xfrm>
            <a:custGeom>
              <a:avLst/>
              <a:gdLst/>
              <a:ahLst/>
              <a:cxnLst/>
              <a:rect l="l" t="t" r="r" b="b"/>
              <a:pathLst>
                <a:path w="4716" h="202" extrusionOk="0">
                  <a:moveTo>
                    <a:pt x="0" y="0"/>
                  </a:moveTo>
                  <a:lnTo>
                    <a:pt x="0" y="202"/>
                  </a:lnTo>
                  <a:lnTo>
                    <a:pt x="4715" y="202"/>
                  </a:lnTo>
                  <a:lnTo>
                    <a:pt x="4715"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4211500" y="4811500"/>
              <a:ext cx="117900" cy="4675"/>
            </a:xfrm>
            <a:custGeom>
              <a:avLst/>
              <a:gdLst/>
              <a:ahLst/>
              <a:cxnLst/>
              <a:rect l="l" t="t" r="r" b="b"/>
              <a:pathLst>
                <a:path w="4716" h="187" extrusionOk="0">
                  <a:moveTo>
                    <a:pt x="0" y="1"/>
                  </a:moveTo>
                  <a:lnTo>
                    <a:pt x="0" y="187"/>
                  </a:lnTo>
                  <a:lnTo>
                    <a:pt x="4715" y="187"/>
                  </a:lnTo>
                  <a:lnTo>
                    <a:pt x="4715"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4211500" y="4823525"/>
              <a:ext cx="117900" cy="5050"/>
            </a:xfrm>
            <a:custGeom>
              <a:avLst/>
              <a:gdLst/>
              <a:ahLst/>
              <a:cxnLst/>
              <a:rect l="l" t="t" r="r" b="b"/>
              <a:pathLst>
                <a:path w="4716" h="202" extrusionOk="0">
                  <a:moveTo>
                    <a:pt x="0" y="0"/>
                  </a:moveTo>
                  <a:lnTo>
                    <a:pt x="0" y="202"/>
                  </a:lnTo>
                  <a:lnTo>
                    <a:pt x="4715" y="202"/>
                  </a:lnTo>
                  <a:lnTo>
                    <a:pt x="4715"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a:off x="4211500" y="4835550"/>
              <a:ext cx="117900" cy="5050"/>
            </a:xfrm>
            <a:custGeom>
              <a:avLst/>
              <a:gdLst/>
              <a:ahLst/>
              <a:cxnLst/>
              <a:rect l="l" t="t" r="r" b="b"/>
              <a:pathLst>
                <a:path w="4716" h="202" extrusionOk="0">
                  <a:moveTo>
                    <a:pt x="0" y="0"/>
                  </a:moveTo>
                  <a:lnTo>
                    <a:pt x="0" y="202"/>
                  </a:lnTo>
                  <a:lnTo>
                    <a:pt x="4715" y="202"/>
                  </a:lnTo>
                  <a:lnTo>
                    <a:pt x="4715"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4211500" y="4847950"/>
              <a:ext cx="117900" cy="4675"/>
            </a:xfrm>
            <a:custGeom>
              <a:avLst/>
              <a:gdLst/>
              <a:ahLst/>
              <a:cxnLst/>
              <a:rect l="l" t="t" r="r" b="b"/>
              <a:pathLst>
                <a:path w="4716" h="187" extrusionOk="0">
                  <a:moveTo>
                    <a:pt x="0" y="0"/>
                  </a:moveTo>
                  <a:lnTo>
                    <a:pt x="0" y="187"/>
                  </a:lnTo>
                  <a:lnTo>
                    <a:pt x="4715" y="187"/>
                  </a:lnTo>
                  <a:lnTo>
                    <a:pt x="4715"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4211500" y="4859975"/>
              <a:ext cx="117900" cy="4675"/>
            </a:xfrm>
            <a:custGeom>
              <a:avLst/>
              <a:gdLst/>
              <a:ahLst/>
              <a:cxnLst/>
              <a:rect l="l" t="t" r="r" b="b"/>
              <a:pathLst>
                <a:path w="4716" h="187" extrusionOk="0">
                  <a:moveTo>
                    <a:pt x="0" y="0"/>
                  </a:moveTo>
                  <a:lnTo>
                    <a:pt x="0" y="186"/>
                  </a:lnTo>
                  <a:lnTo>
                    <a:pt x="4715" y="186"/>
                  </a:lnTo>
                  <a:lnTo>
                    <a:pt x="4715"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4211500" y="4871600"/>
              <a:ext cx="117900" cy="5075"/>
            </a:xfrm>
            <a:custGeom>
              <a:avLst/>
              <a:gdLst/>
              <a:ahLst/>
              <a:cxnLst/>
              <a:rect l="l" t="t" r="r" b="b"/>
              <a:pathLst>
                <a:path w="4716" h="203" extrusionOk="0">
                  <a:moveTo>
                    <a:pt x="0" y="1"/>
                  </a:moveTo>
                  <a:lnTo>
                    <a:pt x="0" y="202"/>
                  </a:lnTo>
                  <a:lnTo>
                    <a:pt x="4715" y="202"/>
                  </a:lnTo>
                  <a:lnTo>
                    <a:pt x="4715"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3"/>
            <p:cNvSpPr/>
            <p:nvPr/>
          </p:nvSpPr>
          <p:spPr>
            <a:xfrm>
              <a:off x="4211500" y="4883625"/>
              <a:ext cx="117900" cy="5050"/>
            </a:xfrm>
            <a:custGeom>
              <a:avLst/>
              <a:gdLst/>
              <a:ahLst/>
              <a:cxnLst/>
              <a:rect l="l" t="t" r="r" b="b"/>
              <a:pathLst>
                <a:path w="4716" h="202" extrusionOk="0">
                  <a:moveTo>
                    <a:pt x="0" y="0"/>
                  </a:moveTo>
                  <a:lnTo>
                    <a:pt x="0" y="202"/>
                  </a:lnTo>
                  <a:lnTo>
                    <a:pt x="4715" y="202"/>
                  </a:lnTo>
                  <a:lnTo>
                    <a:pt x="4715"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a:off x="4244050" y="4763025"/>
              <a:ext cx="144675" cy="185375"/>
            </a:xfrm>
            <a:custGeom>
              <a:avLst/>
              <a:gdLst/>
              <a:ahLst/>
              <a:cxnLst/>
              <a:rect l="l" t="t" r="r" b="b"/>
              <a:pathLst>
                <a:path w="5787" h="7415" extrusionOk="0">
                  <a:moveTo>
                    <a:pt x="1490" y="1"/>
                  </a:moveTo>
                  <a:lnTo>
                    <a:pt x="1" y="1397"/>
                  </a:lnTo>
                  <a:lnTo>
                    <a:pt x="1" y="7414"/>
                  </a:lnTo>
                  <a:lnTo>
                    <a:pt x="5786" y="7414"/>
                  </a:lnTo>
                  <a:lnTo>
                    <a:pt x="5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a:off x="4244050" y="4763025"/>
              <a:ext cx="37250" cy="34925"/>
            </a:xfrm>
            <a:custGeom>
              <a:avLst/>
              <a:gdLst/>
              <a:ahLst/>
              <a:cxnLst/>
              <a:rect l="l" t="t" r="r" b="b"/>
              <a:pathLst>
                <a:path w="1490" h="1397" extrusionOk="0">
                  <a:moveTo>
                    <a:pt x="1490" y="1"/>
                  </a:moveTo>
                  <a:lnTo>
                    <a:pt x="1" y="1397"/>
                  </a:lnTo>
                  <a:lnTo>
                    <a:pt x="1490" y="1397"/>
                  </a:lnTo>
                  <a:lnTo>
                    <a:pt x="1490"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4294075" y="4794050"/>
              <a:ext cx="80300" cy="5075"/>
            </a:xfrm>
            <a:custGeom>
              <a:avLst/>
              <a:gdLst/>
              <a:ahLst/>
              <a:cxnLst/>
              <a:rect l="l" t="t" r="r" b="b"/>
              <a:pathLst>
                <a:path w="3212" h="203" extrusionOk="0">
                  <a:moveTo>
                    <a:pt x="1" y="1"/>
                  </a:moveTo>
                  <a:lnTo>
                    <a:pt x="1" y="202"/>
                  </a:lnTo>
                  <a:lnTo>
                    <a:pt x="3211" y="202"/>
                  </a:lnTo>
                  <a:lnTo>
                    <a:pt x="3211"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4294075" y="4806075"/>
              <a:ext cx="80300" cy="5075"/>
            </a:xfrm>
            <a:custGeom>
              <a:avLst/>
              <a:gdLst/>
              <a:ahLst/>
              <a:cxnLst/>
              <a:rect l="l" t="t" r="r" b="b"/>
              <a:pathLst>
                <a:path w="3212" h="203" extrusionOk="0">
                  <a:moveTo>
                    <a:pt x="1" y="0"/>
                  </a:moveTo>
                  <a:lnTo>
                    <a:pt x="1" y="202"/>
                  </a:lnTo>
                  <a:lnTo>
                    <a:pt x="3211" y="202"/>
                  </a:lnTo>
                  <a:lnTo>
                    <a:pt x="3211"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4294075" y="4817700"/>
              <a:ext cx="80300" cy="5075"/>
            </a:xfrm>
            <a:custGeom>
              <a:avLst/>
              <a:gdLst/>
              <a:ahLst/>
              <a:cxnLst/>
              <a:rect l="l" t="t" r="r" b="b"/>
              <a:pathLst>
                <a:path w="3212" h="203" extrusionOk="0">
                  <a:moveTo>
                    <a:pt x="1" y="1"/>
                  </a:moveTo>
                  <a:lnTo>
                    <a:pt x="1" y="202"/>
                  </a:lnTo>
                  <a:lnTo>
                    <a:pt x="3211" y="202"/>
                  </a:lnTo>
                  <a:lnTo>
                    <a:pt x="3211"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4256475" y="4830125"/>
              <a:ext cx="117900" cy="4675"/>
            </a:xfrm>
            <a:custGeom>
              <a:avLst/>
              <a:gdLst/>
              <a:ahLst/>
              <a:cxnLst/>
              <a:rect l="l" t="t" r="r" b="b"/>
              <a:pathLst>
                <a:path w="4716" h="187" extrusionOk="0">
                  <a:moveTo>
                    <a:pt x="0" y="0"/>
                  </a:moveTo>
                  <a:lnTo>
                    <a:pt x="0" y="186"/>
                  </a:lnTo>
                  <a:lnTo>
                    <a:pt x="4715" y="186"/>
                  </a:lnTo>
                  <a:lnTo>
                    <a:pt x="4715"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4256475" y="4842125"/>
              <a:ext cx="117900" cy="4675"/>
            </a:xfrm>
            <a:custGeom>
              <a:avLst/>
              <a:gdLst/>
              <a:ahLst/>
              <a:cxnLst/>
              <a:rect l="l" t="t" r="r" b="b"/>
              <a:pathLst>
                <a:path w="4716" h="187" extrusionOk="0">
                  <a:moveTo>
                    <a:pt x="0" y="1"/>
                  </a:moveTo>
                  <a:lnTo>
                    <a:pt x="0" y="187"/>
                  </a:lnTo>
                  <a:lnTo>
                    <a:pt x="4715" y="187"/>
                  </a:lnTo>
                  <a:lnTo>
                    <a:pt x="4715"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4256475" y="4854150"/>
              <a:ext cx="117900" cy="5075"/>
            </a:xfrm>
            <a:custGeom>
              <a:avLst/>
              <a:gdLst/>
              <a:ahLst/>
              <a:cxnLst/>
              <a:rect l="l" t="t" r="r" b="b"/>
              <a:pathLst>
                <a:path w="4716" h="203" extrusionOk="0">
                  <a:moveTo>
                    <a:pt x="0" y="1"/>
                  </a:moveTo>
                  <a:lnTo>
                    <a:pt x="0" y="202"/>
                  </a:lnTo>
                  <a:lnTo>
                    <a:pt x="4715" y="202"/>
                  </a:lnTo>
                  <a:lnTo>
                    <a:pt x="4715"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4256475" y="4865775"/>
              <a:ext cx="117900" cy="4700"/>
            </a:xfrm>
            <a:custGeom>
              <a:avLst/>
              <a:gdLst/>
              <a:ahLst/>
              <a:cxnLst/>
              <a:rect l="l" t="t" r="r" b="b"/>
              <a:pathLst>
                <a:path w="4716" h="188" extrusionOk="0">
                  <a:moveTo>
                    <a:pt x="0" y="1"/>
                  </a:moveTo>
                  <a:lnTo>
                    <a:pt x="0" y="187"/>
                  </a:lnTo>
                  <a:lnTo>
                    <a:pt x="4715" y="187"/>
                  </a:lnTo>
                  <a:lnTo>
                    <a:pt x="4715"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4256475" y="4877800"/>
              <a:ext cx="117900" cy="5075"/>
            </a:xfrm>
            <a:custGeom>
              <a:avLst/>
              <a:gdLst/>
              <a:ahLst/>
              <a:cxnLst/>
              <a:rect l="l" t="t" r="r" b="b"/>
              <a:pathLst>
                <a:path w="4716" h="203" extrusionOk="0">
                  <a:moveTo>
                    <a:pt x="0" y="1"/>
                  </a:moveTo>
                  <a:lnTo>
                    <a:pt x="0" y="202"/>
                  </a:lnTo>
                  <a:lnTo>
                    <a:pt x="4715" y="202"/>
                  </a:lnTo>
                  <a:lnTo>
                    <a:pt x="4715"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4256475" y="4889825"/>
              <a:ext cx="117900" cy="5075"/>
            </a:xfrm>
            <a:custGeom>
              <a:avLst/>
              <a:gdLst/>
              <a:ahLst/>
              <a:cxnLst/>
              <a:rect l="l" t="t" r="r" b="b"/>
              <a:pathLst>
                <a:path w="4716" h="203" extrusionOk="0">
                  <a:moveTo>
                    <a:pt x="0" y="0"/>
                  </a:moveTo>
                  <a:lnTo>
                    <a:pt x="0" y="202"/>
                  </a:lnTo>
                  <a:lnTo>
                    <a:pt x="4715" y="202"/>
                  </a:lnTo>
                  <a:lnTo>
                    <a:pt x="4715"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4256475" y="4902225"/>
              <a:ext cx="117900" cy="4675"/>
            </a:xfrm>
            <a:custGeom>
              <a:avLst/>
              <a:gdLst/>
              <a:ahLst/>
              <a:cxnLst/>
              <a:rect l="l" t="t" r="r" b="b"/>
              <a:pathLst>
                <a:path w="4716" h="187" extrusionOk="0">
                  <a:moveTo>
                    <a:pt x="0" y="1"/>
                  </a:moveTo>
                  <a:lnTo>
                    <a:pt x="0" y="187"/>
                  </a:lnTo>
                  <a:lnTo>
                    <a:pt x="4715" y="187"/>
                  </a:lnTo>
                  <a:lnTo>
                    <a:pt x="4715"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4256475" y="4914250"/>
              <a:ext cx="117900" cy="4675"/>
            </a:xfrm>
            <a:custGeom>
              <a:avLst/>
              <a:gdLst/>
              <a:ahLst/>
              <a:cxnLst/>
              <a:rect l="l" t="t" r="r" b="b"/>
              <a:pathLst>
                <a:path w="4716" h="187" extrusionOk="0">
                  <a:moveTo>
                    <a:pt x="0" y="1"/>
                  </a:moveTo>
                  <a:lnTo>
                    <a:pt x="0" y="187"/>
                  </a:lnTo>
                  <a:lnTo>
                    <a:pt x="4715" y="187"/>
                  </a:lnTo>
                  <a:lnTo>
                    <a:pt x="4715"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a:off x="4256475" y="4925875"/>
              <a:ext cx="117900" cy="5075"/>
            </a:xfrm>
            <a:custGeom>
              <a:avLst/>
              <a:gdLst/>
              <a:ahLst/>
              <a:cxnLst/>
              <a:rect l="l" t="t" r="r" b="b"/>
              <a:pathLst>
                <a:path w="4716" h="203" extrusionOk="0">
                  <a:moveTo>
                    <a:pt x="0" y="1"/>
                  </a:moveTo>
                  <a:lnTo>
                    <a:pt x="0" y="203"/>
                  </a:lnTo>
                  <a:lnTo>
                    <a:pt x="4715" y="203"/>
                  </a:lnTo>
                  <a:lnTo>
                    <a:pt x="4715"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4136275" y="4182600"/>
              <a:ext cx="123700" cy="124475"/>
            </a:xfrm>
            <a:custGeom>
              <a:avLst/>
              <a:gdLst/>
              <a:ahLst/>
              <a:cxnLst/>
              <a:rect l="l" t="t" r="r" b="b"/>
              <a:pathLst>
                <a:path w="4948" h="4979" extrusionOk="0">
                  <a:moveTo>
                    <a:pt x="2483" y="1341"/>
                  </a:moveTo>
                  <a:cubicBezTo>
                    <a:pt x="2899" y="1341"/>
                    <a:pt x="3296" y="1561"/>
                    <a:pt x="3490" y="1939"/>
                  </a:cubicBezTo>
                  <a:cubicBezTo>
                    <a:pt x="3785" y="2497"/>
                    <a:pt x="3599" y="3179"/>
                    <a:pt x="3040" y="3490"/>
                  </a:cubicBezTo>
                  <a:cubicBezTo>
                    <a:pt x="2863" y="3576"/>
                    <a:pt x="2676" y="3618"/>
                    <a:pt x="2494" y="3618"/>
                  </a:cubicBezTo>
                  <a:cubicBezTo>
                    <a:pt x="2088" y="3618"/>
                    <a:pt x="1703" y="3410"/>
                    <a:pt x="1489" y="3024"/>
                  </a:cubicBezTo>
                  <a:cubicBezTo>
                    <a:pt x="1164" y="2451"/>
                    <a:pt x="1381" y="1784"/>
                    <a:pt x="1939" y="1473"/>
                  </a:cubicBezTo>
                  <a:cubicBezTo>
                    <a:pt x="2114" y="1384"/>
                    <a:pt x="2300" y="1341"/>
                    <a:pt x="2483" y="1341"/>
                  </a:cubicBezTo>
                  <a:close/>
                  <a:moveTo>
                    <a:pt x="1924" y="0"/>
                  </a:moveTo>
                  <a:lnTo>
                    <a:pt x="698" y="651"/>
                  </a:lnTo>
                  <a:lnTo>
                    <a:pt x="900" y="1024"/>
                  </a:lnTo>
                  <a:cubicBezTo>
                    <a:pt x="962" y="1132"/>
                    <a:pt x="931" y="1272"/>
                    <a:pt x="884" y="1365"/>
                  </a:cubicBezTo>
                  <a:lnTo>
                    <a:pt x="760" y="1551"/>
                  </a:lnTo>
                  <a:cubicBezTo>
                    <a:pt x="698" y="1660"/>
                    <a:pt x="590" y="1722"/>
                    <a:pt x="466" y="1722"/>
                  </a:cubicBezTo>
                  <a:lnTo>
                    <a:pt x="47" y="1691"/>
                  </a:lnTo>
                  <a:lnTo>
                    <a:pt x="0" y="3102"/>
                  </a:lnTo>
                  <a:lnTo>
                    <a:pt x="435" y="3117"/>
                  </a:lnTo>
                  <a:cubicBezTo>
                    <a:pt x="543" y="3117"/>
                    <a:pt x="667" y="3195"/>
                    <a:pt x="729" y="3304"/>
                  </a:cubicBezTo>
                  <a:cubicBezTo>
                    <a:pt x="745" y="3350"/>
                    <a:pt x="760" y="3366"/>
                    <a:pt x="760" y="3412"/>
                  </a:cubicBezTo>
                  <a:cubicBezTo>
                    <a:pt x="760" y="3443"/>
                    <a:pt x="807" y="3459"/>
                    <a:pt x="822" y="3505"/>
                  </a:cubicBezTo>
                  <a:cubicBezTo>
                    <a:pt x="884" y="3614"/>
                    <a:pt x="884" y="3738"/>
                    <a:pt x="822" y="3846"/>
                  </a:cubicBezTo>
                  <a:lnTo>
                    <a:pt x="590" y="4219"/>
                  </a:lnTo>
                  <a:lnTo>
                    <a:pt x="1768" y="4948"/>
                  </a:lnTo>
                  <a:lnTo>
                    <a:pt x="2001" y="4591"/>
                  </a:lnTo>
                  <a:cubicBezTo>
                    <a:pt x="2063" y="4482"/>
                    <a:pt x="2203" y="4436"/>
                    <a:pt x="2311" y="4436"/>
                  </a:cubicBezTo>
                  <a:lnTo>
                    <a:pt x="2528" y="4436"/>
                  </a:lnTo>
                  <a:cubicBezTo>
                    <a:pt x="2637" y="4436"/>
                    <a:pt x="2761" y="4482"/>
                    <a:pt x="2823" y="4606"/>
                  </a:cubicBezTo>
                  <a:lnTo>
                    <a:pt x="3009" y="4979"/>
                  </a:lnTo>
                  <a:lnTo>
                    <a:pt x="4234" y="4312"/>
                  </a:lnTo>
                  <a:lnTo>
                    <a:pt x="4033" y="3955"/>
                  </a:lnTo>
                  <a:cubicBezTo>
                    <a:pt x="3986" y="3831"/>
                    <a:pt x="3986" y="3691"/>
                    <a:pt x="4064" y="3598"/>
                  </a:cubicBezTo>
                  <a:lnTo>
                    <a:pt x="4172" y="3428"/>
                  </a:lnTo>
                  <a:cubicBezTo>
                    <a:pt x="4234" y="3304"/>
                    <a:pt x="4343" y="3257"/>
                    <a:pt x="4483" y="3257"/>
                  </a:cubicBezTo>
                  <a:lnTo>
                    <a:pt x="4917" y="3273"/>
                  </a:lnTo>
                  <a:lnTo>
                    <a:pt x="4948" y="1877"/>
                  </a:lnTo>
                  <a:lnTo>
                    <a:pt x="4529" y="1861"/>
                  </a:lnTo>
                  <a:cubicBezTo>
                    <a:pt x="4405" y="1861"/>
                    <a:pt x="4296" y="1784"/>
                    <a:pt x="4234" y="1660"/>
                  </a:cubicBezTo>
                  <a:cubicBezTo>
                    <a:pt x="4219" y="1629"/>
                    <a:pt x="4188" y="1598"/>
                    <a:pt x="4188" y="1566"/>
                  </a:cubicBezTo>
                  <a:cubicBezTo>
                    <a:pt x="4172" y="1520"/>
                    <a:pt x="4157" y="1504"/>
                    <a:pt x="4141" y="1473"/>
                  </a:cubicBezTo>
                  <a:cubicBezTo>
                    <a:pt x="4079" y="1365"/>
                    <a:pt x="4079" y="1241"/>
                    <a:pt x="4141" y="1117"/>
                  </a:cubicBezTo>
                  <a:lnTo>
                    <a:pt x="4374" y="744"/>
                  </a:lnTo>
                  <a:lnTo>
                    <a:pt x="3180" y="16"/>
                  </a:lnTo>
                  <a:lnTo>
                    <a:pt x="2947" y="388"/>
                  </a:lnTo>
                  <a:cubicBezTo>
                    <a:pt x="2901" y="481"/>
                    <a:pt x="2761" y="543"/>
                    <a:pt x="2637" y="543"/>
                  </a:cubicBezTo>
                  <a:lnTo>
                    <a:pt x="2435" y="543"/>
                  </a:lnTo>
                  <a:cubicBezTo>
                    <a:pt x="2311" y="543"/>
                    <a:pt x="2203" y="481"/>
                    <a:pt x="2125" y="357"/>
                  </a:cubicBezTo>
                  <a:lnTo>
                    <a:pt x="19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3235550" y="4621900"/>
              <a:ext cx="87275" cy="86475"/>
            </a:xfrm>
            <a:custGeom>
              <a:avLst/>
              <a:gdLst/>
              <a:ahLst/>
              <a:cxnLst/>
              <a:rect l="l" t="t" r="r" b="b"/>
              <a:pathLst>
                <a:path w="3491" h="3459" extrusionOk="0">
                  <a:moveTo>
                    <a:pt x="1795" y="930"/>
                  </a:moveTo>
                  <a:cubicBezTo>
                    <a:pt x="2217" y="930"/>
                    <a:pt x="2560" y="1297"/>
                    <a:pt x="2560" y="1737"/>
                  </a:cubicBezTo>
                  <a:cubicBezTo>
                    <a:pt x="2560" y="2172"/>
                    <a:pt x="2187" y="2528"/>
                    <a:pt x="1769" y="2528"/>
                  </a:cubicBezTo>
                  <a:cubicBezTo>
                    <a:pt x="1319" y="2528"/>
                    <a:pt x="962" y="2156"/>
                    <a:pt x="962" y="1737"/>
                  </a:cubicBezTo>
                  <a:cubicBezTo>
                    <a:pt x="962" y="1288"/>
                    <a:pt x="1319" y="931"/>
                    <a:pt x="1769" y="931"/>
                  </a:cubicBezTo>
                  <a:cubicBezTo>
                    <a:pt x="1777" y="931"/>
                    <a:pt x="1786" y="930"/>
                    <a:pt x="1795" y="930"/>
                  </a:cubicBezTo>
                  <a:close/>
                  <a:moveTo>
                    <a:pt x="1257" y="0"/>
                  </a:moveTo>
                  <a:lnTo>
                    <a:pt x="1257" y="295"/>
                  </a:lnTo>
                  <a:cubicBezTo>
                    <a:pt x="1257" y="388"/>
                    <a:pt x="1195" y="466"/>
                    <a:pt x="1117" y="512"/>
                  </a:cubicBezTo>
                  <a:cubicBezTo>
                    <a:pt x="1086" y="528"/>
                    <a:pt x="1040" y="543"/>
                    <a:pt x="993" y="590"/>
                  </a:cubicBezTo>
                  <a:cubicBezTo>
                    <a:pt x="954" y="621"/>
                    <a:pt x="908" y="636"/>
                    <a:pt x="861" y="636"/>
                  </a:cubicBezTo>
                  <a:cubicBezTo>
                    <a:pt x="815" y="636"/>
                    <a:pt x="768" y="621"/>
                    <a:pt x="730" y="590"/>
                  </a:cubicBezTo>
                  <a:lnTo>
                    <a:pt x="481" y="435"/>
                  </a:lnTo>
                  <a:lnTo>
                    <a:pt x="1" y="1288"/>
                  </a:lnTo>
                  <a:lnTo>
                    <a:pt x="249" y="1443"/>
                  </a:lnTo>
                  <a:cubicBezTo>
                    <a:pt x="326" y="1474"/>
                    <a:pt x="373" y="1582"/>
                    <a:pt x="373" y="1660"/>
                  </a:cubicBezTo>
                  <a:lnTo>
                    <a:pt x="373" y="1737"/>
                  </a:lnTo>
                  <a:lnTo>
                    <a:pt x="373" y="1815"/>
                  </a:lnTo>
                  <a:cubicBezTo>
                    <a:pt x="373" y="1893"/>
                    <a:pt x="326" y="1986"/>
                    <a:pt x="249" y="2017"/>
                  </a:cubicBezTo>
                  <a:lnTo>
                    <a:pt x="1" y="2172"/>
                  </a:lnTo>
                  <a:lnTo>
                    <a:pt x="481" y="3025"/>
                  </a:lnTo>
                  <a:lnTo>
                    <a:pt x="730" y="2870"/>
                  </a:lnTo>
                  <a:cubicBezTo>
                    <a:pt x="768" y="2854"/>
                    <a:pt x="815" y="2846"/>
                    <a:pt x="861" y="2846"/>
                  </a:cubicBezTo>
                  <a:cubicBezTo>
                    <a:pt x="908" y="2846"/>
                    <a:pt x="954" y="2854"/>
                    <a:pt x="993" y="2870"/>
                  </a:cubicBezTo>
                  <a:cubicBezTo>
                    <a:pt x="1024" y="2901"/>
                    <a:pt x="1071" y="2932"/>
                    <a:pt x="1102" y="2947"/>
                  </a:cubicBezTo>
                  <a:cubicBezTo>
                    <a:pt x="1179" y="2994"/>
                    <a:pt x="1241" y="3071"/>
                    <a:pt x="1241" y="3164"/>
                  </a:cubicBezTo>
                  <a:lnTo>
                    <a:pt x="1241" y="3459"/>
                  </a:lnTo>
                  <a:lnTo>
                    <a:pt x="2203" y="3459"/>
                  </a:lnTo>
                  <a:lnTo>
                    <a:pt x="2203" y="3164"/>
                  </a:lnTo>
                  <a:cubicBezTo>
                    <a:pt x="2203" y="3071"/>
                    <a:pt x="2265" y="2994"/>
                    <a:pt x="2343" y="2947"/>
                  </a:cubicBezTo>
                  <a:cubicBezTo>
                    <a:pt x="2389" y="2932"/>
                    <a:pt x="2420" y="2916"/>
                    <a:pt x="2467" y="2870"/>
                  </a:cubicBezTo>
                  <a:cubicBezTo>
                    <a:pt x="2505" y="2846"/>
                    <a:pt x="2548" y="2835"/>
                    <a:pt x="2591" y="2835"/>
                  </a:cubicBezTo>
                  <a:cubicBezTo>
                    <a:pt x="2633" y="2835"/>
                    <a:pt x="2676" y="2846"/>
                    <a:pt x="2715" y="2870"/>
                  </a:cubicBezTo>
                  <a:lnTo>
                    <a:pt x="2963" y="3025"/>
                  </a:lnTo>
                  <a:lnTo>
                    <a:pt x="3444" y="2172"/>
                  </a:lnTo>
                  <a:lnTo>
                    <a:pt x="3196" y="2017"/>
                  </a:lnTo>
                  <a:cubicBezTo>
                    <a:pt x="3118" y="1986"/>
                    <a:pt x="3087" y="1893"/>
                    <a:pt x="3087" y="1815"/>
                  </a:cubicBezTo>
                  <a:lnTo>
                    <a:pt x="3087" y="1737"/>
                  </a:lnTo>
                  <a:lnTo>
                    <a:pt x="3087" y="1660"/>
                  </a:lnTo>
                  <a:cubicBezTo>
                    <a:pt x="3087" y="1551"/>
                    <a:pt x="3118" y="1474"/>
                    <a:pt x="3196" y="1443"/>
                  </a:cubicBezTo>
                  <a:lnTo>
                    <a:pt x="3490" y="1288"/>
                  </a:lnTo>
                  <a:lnTo>
                    <a:pt x="3009" y="435"/>
                  </a:lnTo>
                  <a:lnTo>
                    <a:pt x="2746" y="590"/>
                  </a:lnTo>
                  <a:cubicBezTo>
                    <a:pt x="2707" y="605"/>
                    <a:pt x="2664" y="613"/>
                    <a:pt x="2622" y="613"/>
                  </a:cubicBezTo>
                  <a:cubicBezTo>
                    <a:pt x="2579" y="613"/>
                    <a:pt x="2536" y="605"/>
                    <a:pt x="2498" y="590"/>
                  </a:cubicBezTo>
                  <a:cubicBezTo>
                    <a:pt x="2467" y="574"/>
                    <a:pt x="2420" y="528"/>
                    <a:pt x="2358" y="512"/>
                  </a:cubicBezTo>
                  <a:cubicBezTo>
                    <a:pt x="2280" y="466"/>
                    <a:pt x="2234" y="388"/>
                    <a:pt x="2234" y="295"/>
                  </a:cubicBezTo>
                  <a:lnTo>
                    <a:pt x="223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4254150" y="4293875"/>
              <a:ext cx="87250" cy="86100"/>
            </a:xfrm>
            <a:custGeom>
              <a:avLst/>
              <a:gdLst/>
              <a:ahLst/>
              <a:cxnLst/>
              <a:rect l="l" t="t" r="r" b="b"/>
              <a:pathLst>
                <a:path w="3490" h="3444" extrusionOk="0">
                  <a:moveTo>
                    <a:pt x="1768" y="915"/>
                  </a:moveTo>
                  <a:cubicBezTo>
                    <a:pt x="2218" y="915"/>
                    <a:pt x="2559" y="1257"/>
                    <a:pt x="2559" y="1706"/>
                  </a:cubicBezTo>
                  <a:cubicBezTo>
                    <a:pt x="2559" y="2156"/>
                    <a:pt x="2203" y="2497"/>
                    <a:pt x="1768" y="2497"/>
                  </a:cubicBezTo>
                  <a:cubicBezTo>
                    <a:pt x="1319" y="2497"/>
                    <a:pt x="977" y="2141"/>
                    <a:pt x="977" y="1706"/>
                  </a:cubicBezTo>
                  <a:cubicBezTo>
                    <a:pt x="977" y="1257"/>
                    <a:pt x="1319" y="915"/>
                    <a:pt x="1768" y="915"/>
                  </a:cubicBezTo>
                  <a:close/>
                  <a:moveTo>
                    <a:pt x="1272" y="0"/>
                  </a:moveTo>
                  <a:lnTo>
                    <a:pt x="1272" y="295"/>
                  </a:lnTo>
                  <a:cubicBezTo>
                    <a:pt x="1272" y="388"/>
                    <a:pt x="1210" y="466"/>
                    <a:pt x="1132" y="512"/>
                  </a:cubicBezTo>
                  <a:cubicBezTo>
                    <a:pt x="1086" y="528"/>
                    <a:pt x="1055" y="543"/>
                    <a:pt x="993" y="590"/>
                  </a:cubicBezTo>
                  <a:cubicBezTo>
                    <a:pt x="950" y="607"/>
                    <a:pt x="903" y="619"/>
                    <a:pt x="856" y="619"/>
                  </a:cubicBezTo>
                  <a:cubicBezTo>
                    <a:pt x="818" y="619"/>
                    <a:pt x="780" y="611"/>
                    <a:pt x="745" y="590"/>
                  </a:cubicBezTo>
                  <a:lnTo>
                    <a:pt x="497" y="435"/>
                  </a:lnTo>
                  <a:lnTo>
                    <a:pt x="0" y="1288"/>
                  </a:lnTo>
                  <a:lnTo>
                    <a:pt x="264" y="1443"/>
                  </a:lnTo>
                  <a:cubicBezTo>
                    <a:pt x="326" y="1474"/>
                    <a:pt x="372" y="1567"/>
                    <a:pt x="372" y="1644"/>
                  </a:cubicBezTo>
                  <a:lnTo>
                    <a:pt x="372" y="1722"/>
                  </a:lnTo>
                  <a:lnTo>
                    <a:pt x="372" y="1799"/>
                  </a:lnTo>
                  <a:cubicBezTo>
                    <a:pt x="372" y="1877"/>
                    <a:pt x="326" y="1970"/>
                    <a:pt x="264" y="2017"/>
                  </a:cubicBezTo>
                  <a:lnTo>
                    <a:pt x="0" y="2172"/>
                  </a:lnTo>
                  <a:lnTo>
                    <a:pt x="497" y="3025"/>
                  </a:lnTo>
                  <a:lnTo>
                    <a:pt x="745" y="2870"/>
                  </a:lnTo>
                  <a:cubicBezTo>
                    <a:pt x="783" y="2846"/>
                    <a:pt x="826" y="2835"/>
                    <a:pt x="869" y="2835"/>
                  </a:cubicBezTo>
                  <a:cubicBezTo>
                    <a:pt x="911" y="2835"/>
                    <a:pt x="954" y="2846"/>
                    <a:pt x="993" y="2870"/>
                  </a:cubicBezTo>
                  <a:cubicBezTo>
                    <a:pt x="1039" y="2885"/>
                    <a:pt x="1070" y="2932"/>
                    <a:pt x="1101" y="2947"/>
                  </a:cubicBezTo>
                  <a:cubicBezTo>
                    <a:pt x="1179" y="2994"/>
                    <a:pt x="1241" y="3056"/>
                    <a:pt x="1241" y="3164"/>
                  </a:cubicBezTo>
                  <a:lnTo>
                    <a:pt x="1241" y="3443"/>
                  </a:lnTo>
                  <a:lnTo>
                    <a:pt x="2218" y="3443"/>
                  </a:lnTo>
                  <a:lnTo>
                    <a:pt x="2218" y="3164"/>
                  </a:lnTo>
                  <a:cubicBezTo>
                    <a:pt x="2218" y="3056"/>
                    <a:pt x="2265" y="2994"/>
                    <a:pt x="2358" y="2947"/>
                  </a:cubicBezTo>
                  <a:cubicBezTo>
                    <a:pt x="2389" y="2932"/>
                    <a:pt x="2435" y="2901"/>
                    <a:pt x="2466" y="2870"/>
                  </a:cubicBezTo>
                  <a:cubicBezTo>
                    <a:pt x="2505" y="2839"/>
                    <a:pt x="2548" y="2823"/>
                    <a:pt x="2590" y="2823"/>
                  </a:cubicBezTo>
                  <a:cubicBezTo>
                    <a:pt x="2633" y="2823"/>
                    <a:pt x="2676" y="2839"/>
                    <a:pt x="2714" y="2870"/>
                  </a:cubicBezTo>
                  <a:lnTo>
                    <a:pt x="2978" y="3025"/>
                  </a:lnTo>
                  <a:lnTo>
                    <a:pt x="3459" y="2172"/>
                  </a:lnTo>
                  <a:lnTo>
                    <a:pt x="3211" y="2017"/>
                  </a:lnTo>
                  <a:cubicBezTo>
                    <a:pt x="3133" y="1970"/>
                    <a:pt x="3087" y="1877"/>
                    <a:pt x="3087" y="1799"/>
                  </a:cubicBezTo>
                  <a:lnTo>
                    <a:pt x="3087" y="1722"/>
                  </a:lnTo>
                  <a:lnTo>
                    <a:pt x="3087" y="1644"/>
                  </a:lnTo>
                  <a:cubicBezTo>
                    <a:pt x="3087" y="1551"/>
                    <a:pt x="3133" y="1474"/>
                    <a:pt x="3211" y="1443"/>
                  </a:cubicBezTo>
                  <a:lnTo>
                    <a:pt x="3490" y="1288"/>
                  </a:lnTo>
                  <a:lnTo>
                    <a:pt x="3009" y="435"/>
                  </a:lnTo>
                  <a:lnTo>
                    <a:pt x="2761" y="590"/>
                  </a:lnTo>
                  <a:cubicBezTo>
                    <a:pt x="2722" y="605"/>
                    <a:pt x="2680" y="613"/>
                    <a:pt x="2637" y="613"/>
                  </a:cubicBezTo>
                  <a:cubicBezTo>
                    <a:pt x="2594" y="613"/>
                    <a:pt x="2552" y="605"/>
                    <a:pt x="2513" y="590"/>
                  </a:cubicBezTo>
                  <a:cubicBezTo>
                    <a:pt x="2466" y="559"/>
                    <a:pt x="2435" y="528"/>
                    <a:pt x="2373" y="512"/>
                  </a:cubicBezTo>
                  <a:cubicBezTo>
                    <a:pt x="2296" y="466"/>
                    <a:pt x="2234" y="388"/>
                    <a:pt x="2234" y="295"/>
                  </a:cubicBezTo>
                  <a:lnTo>
                    <a:pt x="22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3237500" y="5245375"/>
              <a:ext cx="288875" cy="55100"/>
            </a:xfrm>
            <a:custGeom>
              <a:avLst/>
              <a:gdLst/>
              <a:ahLst/>
              <a:cxnLst/>
              <a:rect l="l" t="t" r="r" b="b"/>
              <a:pathLst>
                <a:path w="11555" h="2204" extrusionOk="0">
                  <a:moveTo>
                    <a:pt x="5770" y="1"/>
                  </a:moveTo>
                  <a:cubicBezTo>
                    <a:pt x="2590" y="1"/>
                    <a:pt x="0" y="497"/>
                    <a:pt x="0" y="1102"/>
                  </a:cubicBezTo>
                  <a:cubicBezTo>
                    <a:pt x="0" y="1707"/>
                    <a:pt x="2590" y="2203"/>
                    <a:pt x="5770" y="2203"/>
                  </a:cubicBezTo>
                  <a:cubicBezTo>
                    <a:pt x="8965" y="2203"/>
                    <a:pt x="11555" y="1707"/>
                    <a:pt x="11555" y="1102"/>
                  </a:cubicBezTo>
                  <a:cubicBezTo>
                    <a:pt x="11555" y="497"/>
                    <a:pt x="8965" y="1"/>
                    <a:pt x="57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3421275" y="4650600"/>
              <a:ext cx="180725" cy="106250"/>
            </a:xfrm>
            <a:custGeom>
              <a:avLst/>
              <a:gdLst/>
              <a:ahLst/>
              <a:cxnLst/>
              <a:rect l="l" t="t" r="r" b="b"/>
              <a:pathLst>
                <a:path w="7229" h="4250" extrusionOk="0">
                  <a:moveTo>
                    <a:pt x="1" y="0"/>
                  </a:moveTo>
                  <a:lnTo>
                    <a:pt x="1" y="4250"/>
                  </a:lnTo>
                  <a:lnTo>
                    <a:pt x="7228" y="4250"/>
                  </a:lnTo>
                  <a:lnTo>
                    <a:pt x="7228" y="4126"/>
                  </a:lnTo>
                  <a:lnTo>
                    <a:pt x="109" y="4126"/>
                  </a:lnTo>
                  <a:lnTo>
                    <a:pt x="1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3311925" y="4495875"/>
              <a:ext cx="531250" cy="102775"/>
            </a:xfrm>
            <a:custGeom>
              <a:avLst/>
              <a:gdLst/>
              <a:ahLst/>
              <a:cxnLst/>
              <a:rect l="l" t="t" r="r" b="b"/>
              <a:pathLst>
                <a:path w="21250" h="4111" extrusionOk="0">
                  <a:moveTo>
                    <a:pt x="1" y="1"/>
                  </a:moveTo>
                  <a:lnTo>
                    <a:pt x="1" y="125"/>
                  </a:lnTo>
                  <a:lnTo>
                    <a:pt x="21141" y="125"/>
                  </a:lnTo>
                  <a:lnTo>
                    <a:pt x="21141" y="4111"/>
                  </a:lnTo>
                  <a:lnTo>
                    <a:pt x="21249" y="4111"/>
                  </a:lnTo>
                  <a:lnTo>
                    <a:pt x="212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3361575" y="4497425"/>
              <a:ext cx="830175" cy="154750"/>
            </a:xfrm>
            <a:custGeom>
              <a:avLst/>
              <a:gdLst/>
              <a:ahLst/>
              <a:cxnLst/>
              <a:rect l="l" t="t" r="r" b="b"/>
              <a:pathLst>
                <a:path w="33207" h="6190" extrusionOk="0">
                  <a:moveTo>
                    <a:pt x="0" y="1"/>
                  </a:moveTo>
                  <a:lnTo>
                    <a:pt x="0" y="5491"/>
                  </a:lnTo>
                  <a:cubicBezTo>
                    <a:pt x="0" y="5879"/>
                    <a:pt x="295" y="6189"/>
                    <a:pt x="683" y="6189"/>
                  </a:cubicBezTo>
                  <a:lnTo>
                    <a:pt x="33206" y="6189"/>
                  </a:lnTo>
                  <a:lnTo>
                    <a:pt x="33206" y="6065"/>
                  </a:lnTo>
                  <a:lnTo>
                    <a:pt x="698" y="6065"/>
                  </a:lnTo>
                  <a:cubicBezTo>
                    <a:pt x="372" y="6065"/>
                    <a:pt x="109" y="5801"/>
                    <a:pt x="109" y="5491"/>
                  </a:cubicBezTo>
                  <a:lnTo>
                    <a:pt x="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3332475" y="4495500"/>
              <a:ext cx="171425" cy="52375"/>
            </a:xfrm>
            <a:custGeom>
              <a:avLst/>
              <a:gdLst/>
              <a:ahLst/>
              <a:cxnLst/>
              <a:rect l="l" t="t" r="r" b="b"/>
              <a:pathLst>
                <a:path w="6857" h="2095" extrusionOk="0">
                  <a:moveTo>
                    <a:pt x="63" y="0"/>
                  </a:moveTo>
                  <a:lnTo>
                    <a:pt x="1" y="93"/>
                  </a:lnTo>
                  <a:lnTo>
                    <a:pt x="1164" y="900"/>
                  </a:lnTo>
                  <a:lnTo>
                    <a:pt x="1164" y="1396"/>
                  </a:lnTo>
                  <a:cubicBezTo>
                    <a:pt x="1164" y="1784"/>
                    <a:pt x="1459" y="2094"/>
                    <a:pt x="1847" y="2094"/>
                  </a:cubicBezTo>
                  <a:lnTo>
                    <a:pt x="5197" y="2094"/>
                  </a:lnTo>
                  <a:cubicBezTo>
                    <a:pt x="5584" y="2094"/>
                    <a:pt x="5895" y="1784"/>
                    <a:pt x="5895" y="1412"/>
                  </a:cubicBezTo>
                  <a:lnTo>
                    <a:pt x="5895" y="838"/>
                  </a:lnTo>
                  <a:lnTo>
                    <a:pt x="6856" y="124"/>
                  </a:lnTo>
                  <a:lnTo>
                    <a:pt x="6810" y="16"/>
                  </a:lnTo>
                  <a:lnTo>
                    <a:pt x="5802" y="760"/>
                  </a:lnTo>
                  <a:lnTo>
                    <a:pt x="5802" y="1381"/>
                  </a:lnTo>
                  <a:cubicBezTo>
                    <a:pt x="5802" y="1706"/>
                    <a:pt x="5538" y="1954"/>
                    <a:pt x="5212" y="1954"/>
                  </a:cubicBezTo>
                  <a:lnTo>
                    <a:pt x="1862" y="1954"/>
                  </a:lnTo>
                  <a:cubicBezTo>
                    <a:pt x="1536" y="1954"/>
                    <a:pt x="1273" y="1706"/>
                    <a:pt x="1273" y="1381"/>
                  </a:cubicBezTo>
                  <a:lnTo>
                    <a:pt x="1273" y="822"/>
                  </a:lnTo>
                  <a:lnTo>
                    <a:pt x="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3447250" y="4545125"/>
              <a:ext cx="76025" cy="106650"/>
            </a:xfrm>
            <a:custGeom>
              <a:avLst/>
              <a:gdLst/>
              <a:ahLst/>
              <a:cxnLst/>
              <a:rect l="l" t="t" r="r" b="b"/>
              <a:pathLst>
                <a:path w="3041" h="4266" extrusionOk="0">
                  <a:moveTo>
                    <a:pt x="1" y="0"/>
                  </a:moveTo>
                  <a:lnTo>
                    <a:pt x="1" y="109"/>
                  </a:lnTo>
                  <a:lnTo>
                    <a:pt x="1583" y="109"/>
                  </a:lnTo>
                  <a:cubicBezTo>
                    <a:pt x="1924" y="109"/>
                    <a:pt x="2172" y="388"/>
                    <a:pt x="2172" y="698"/>
                  </a:cubicBezTo>
                  <a:lnTo>
                    <a:pt x="2172" y="3459"/>
                  </a:lnTo>
                  <a:lnTo>
                    <a:pt x="2963" y="4266"/>
                  </a:lnTo>
                  <a:lnTo>
                    <a:pt x="3041" y="4188"/>
                  </a:lnTo>
                  <a:lnTo>
                    <a:pt x="2296" y="3428"/>
                  </a:lnTo>
                  <a:lnTo>
                    <a:pt x="2296" y="698"/>
                  </a:lnTo>
                  <a:cubicBezTo>
                    <a:pt x="2296" y="311"/>
                    <a:pt x="1971" y="0"/>
                    <a:pt x="1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3719850" y="4597075"/>
              <a:ext cx="193100" cy="55475"/>
            </a:xfrm>
            <a:custGeom>
              <a:avLst/>
              <a:gdLst/>
              <a:ahLst/>
              <a:cxnLst/>
              <a:rect l="l" t="t" r="r" b="b"/>
              <a:pathLst>
                <a:path w="7724" h="2219" extrusionOk="0">
                  <a:moveTo>
                    <a:pt x="1287" y="1"/>
                  </a:moveTo>
                  <a:cubicBezTo>
                    <a:pt x="900" y="1"/>
                    <a:pt x="589" y="311"/>
                    <a:pt x="589" y="699"/>
                  </a:cubicBezTo>
                  <a:lnTo>
                    <a:pt x="589" y="1505"/>
                  </a:lnTo>
                  <a:lnTo>
                    <a:pt x="0" y="2110"/>
                  </a:lnTo>
                  <a:lnTo>
                    <a:pt x="78" y="2172"/>
                  </a:lnTo>
                  <a:lnTo>
                    <a:pt x="713" y="1536"/>
                  </a:lnTo>
                  <a:lnTo>
                    <a:pt x="713" y="683"/>
                  </a:lnTo>
                  <a:cubicBezTo>
                    <a:pt x="713" y="357"/>
                    <a:pt x="977" y="109"/>
                    <a:pt x="1287" y="109"/>
                  </a:cubicBezTo>
                  <a:lnTo>
                    <a:pt x="6390" y="109"/>
                  </a:lnTo>
                  <a:cubicBezTo>
                    <a:pt x="6716" y="109"/>
                    <a:pt x="6964" y="373"/>
                    <a:pt x="6964" y="683"/>
                  </a:cubicBezTo>
                  <a:lnTo>
                    <a:pt x="6964" y="1536"/>
                  </a:lnTo>
                  <a:lnTo>
                    <a:pt x="7646" y="2219"/>
                  </a:lnTo>
                  <a:lnTo>
                    <a:pt x="7724" y="2141"/>
                  </a:lnTo>
                  <a:lnTo>
                    <a:pt x="7088" y="1505"/>
                  </a:lnTo>
                  <a:lnTo>
                    <a:pt x="7088" y="699"/>
                  </a:lnTo>
                  <a:cubicBezTo>
                    <a:pt x="7088" y="311"/>
                    <a:pt x="6778" y="1"/>
                    <a:pt x="63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3490300" y="4649825"/>
              <a:ext cx="179150" cy="56625"/>
            </a:xfrm>
            <a:custGeom>
              <a:avLst/>
              <a:gdLst/>
              <a:ahLst/>
              <a:cxnLst/>
              <a:rect l="l" t="t" r="r" b="b"/>
              <a:pathLst>
                <a:path w="7166" h="2265" extrusionOk="0">
                  <a:moveTo>
                    <a:pt x="78" y="0"/>
                  </a:moveTo>
                  <a:lnTo>
                    <a:pt x="0" y="78"/>
                  </a:lnTo>
                  <a:lnTo>
                    <a:pt x="760" y="822"/>
                  </a:lnTo>
                  <a:lnTo>
                    <a:pt x="760" y="1567"/>
                  </a:lnTo>
                  <a:cubicBezTo>
                    <a:pt x="760" y="1954"/>
                    <a:pt x="1071" y="2264"/>
                    <a:pt x="1458" y="2264"/>
                  </a:cubicBezTo>
                  <a:lnTo>
                    <a:pt x="5708" y="2264"/>
                  </a:lnTo>
                  <a:cubicBezTo>
                    <a:pt x="6080" y="2264"/>
                    <a:pt x="6390" y="1954"/>
                    <a:pt x="6406" y="1567"/>
                  </a:cubicBezTo>
                  <a:lnTo>
                    <a:pt x="6406" y="869"/>
                  </a:lnTo>
                  <a:lnTo>
                    <a:pt x="7166" y="109"/>
                  </a:lnTo>
                  <a:lnTo>
                    <a:pt x="7088" y="31"/>
                  </a:lnTo>
                  <a:lnTo>
                    <a:pt x="6282" y="822"/>
                  </a:lnTo>
                  <a:lnTo>
                    <a:pt x="6282" y="1582"/>
                  </a:lnTo>
                  <a:cubicBezTo>
                    <a:pt x="6282" y="1908"/>
                    <a:pt x="6018" y="2171"/>
                    <a:pt x="5708" y="2171"/>
                  </a:cubicBezTo>
                  <a:lnTo>
                    <a:pt x="1458" y="2171"/>
                  </a:lnTo>
                  <a:cubicBezTo>
                    <a:pt x="1133" y="2171"/>
                    <a:pt x="884" y="1892"/>
                    <a:pt x="884" y="1582"/>
                  </a:cubicBezTo>
                  <a:lnTo>
                    <a:pt x="884" y="791"/>
                  </a:lnTo>
                  <a:lnTo>
                    <a:pt x="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3987375" y="4649825"/>
              <a:ext cx="178775" cy="56625"/>
            </a:xfrm>
            <a:custGeom>
              <a:avLst/>
              <a:gdLst/>
              <a:ahLst/>
              <a:cxnLst/>
              <a:rect l="l" t="t" r="r" b="b"/>
              <a:pathLst>
                <a:path w="7151" h="2265" extrusionOk="0">
                  <a:moveTo>
                    <a:pt x="78" y="0"/>
                  </a:moveTo>
                  <a:lnTo>
                    <a:pt x="1" y="78"/>
                  </a:lnTo>
                  <a:lnTo>
                    <a:pt x="745" y="822"/>
                  </a:lnTo>
                  <a:lnTo>
                    <a:pt x="745" y="1567"/>
                  </a:lnTo>
                  <a:cubicBezTo>
                    <a:pt x="745" y="1954"/>
                    <a:pt x="1055" y="2264"/>
                    <a:pt x="1443" y="2264"/>
                  </a:cubicBezTo>
                  <a:lnTo>
                    <a:pt x="5693" y="2264"/>
                  </a:lnTo>
                  <a:cubicBezTo>
                    <a:pt x="6080" y="2264"/>
                    <a:pt x="6391" y="1954"/>
                    <a:pt x="6391" y="1567"/>
                  </a:cubicBezTo>
                  <a:lnTo>
                    <a:pt x="6391" y="869"/>
                  </a:lnTo>
                  <a:lnTo>
                    <a:pt x="7151" y="109"/>
                  </a:lnTo>
                  <a:lnTo>
                    <a:pt x="7073" y="31"/>
                  </a:lnTo>
                  <a:lnTo>
                    <a:pt x="6282" y="822"/>
                  </a:lnTo>
                  <a:lnTo>
                    <a:pt x="6282" y="1582"/>
                  </a:lnTo>
                  <a:cubicBezTo>
                    <a:pt x="6282" y="1908"/>
                    <a:pt x="6003" y="2171"/>
                    <a:pt x="5693" y="2171"/>
                  </a:cubicBezTo>
                  <a:lnTo>
                    <a:pt x="1443" y="2171"/>
                  </a:lnTo>
                  <a:cubicBezTo>
                    <a:pt x="1117" y="2171"/>
                    <a:pt x="869" y="1892"/>
                    <a:pt x="869" y="1582"/>
                  </a:cubicBezTo>
                  <a:lnTo>
                    <a:pt x="869" y="791"/>
                  </a:lnTo>
                  <a:lnTo>
                    <a:pt x="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p:nvPr/>
          </p:nvSpPr>
          <p:spPr>
            <a:xfrm>
              <a:off x="3295650" y="4481525"/>
              <a:ext cx="31825" cy="31825"/>
            </a:xfrm>
            <a:custGeom>
              <a:avLst/>
              <a:gdLst/>
              <a:ahLst/>
              <a:cxnLst/>
              <a:rect l="l" t="t" r="r" b="b"/>
              <a:pathLst>
                <a:path w="1273" h="1273" extrusionOk="0">
                  <a:moveTo>
                    <a:pt x="636" y="1"/>
                  </a:moveTo>
                  <a:cubicBezTo>
                    <a:pt x="280" y="1"/>
                    <a:pt x="1" y="296"/>
                    <a:pt x="1" y="637"/>
                  </a:cubicBezTo>
                  <a:cubicBezTo>
                    <a:pt x="1" y="978"/>
                    <a:pt x="280" y="1273"/>
                    <a:pt x="636" y="1273"/>
                  </a:cubicBezTo>
                  <a:cubicBezTo>
                    <a:pt x="993" y="1273"/>
                    <a:pt x="1272" y="978"/>
                    <a:pt x="1272" y="637"/>
                  </a:cubicBezTo>
                  <a:cubicBezTo>
                    <a:pt x="1272" y="296"/>
                    <a:pt x="1009"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p:nvPr/>
          </p:nvSpPr>
          <p:spPr>
            <a:xfrm>
              <a:off x="3545350" y="4481525"/>
              <a:ext cx="31825" cy="31825"/>
            </a:xfrm>
            <a:custGeom>
              <a:avLst/>
              <a:gdLst/>
              <a:ahLst/>
              <a:cxnLst/>
              <a:rect l="l" t="t" r="r" b="b"/>
              <a:pathLst>
                <a:path w="1273" h="1273" extrusionOk="0">
                  <a:moveTo>
                    <a:pt x="637" y="1"/>
                  </a:moveTo>
                  <a:cubicBezTo>
                    <a:pt x="280" y="1"/>
                    <a:pt x="1" y="280"/>
                    <a:pt x="1" y="637"/>
                  </a:cubicBezTo>
                  <a:cubicBezTo>
                    <a:pt x="1" y="994"/>
                    <a:pt x="280" y="1273"/>
                    <a:pt x="637" y="1273"/>
                  </a:cubicBezTo>
                  <a:cubicBezTo>
                    <a:pt x="993" y="1273"/>
                    <a:pt x="1273" y="994"/>
                    <a:pt x="1273" y="637"/>
                  </a:cubicBezTo>
                  <a:cubicBezTo>
                    <a:pt x="1273" y="280"/>
                    <a:pt x="993"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3"/>
            <p:cNvSpPr/>
            <p:nvPr/>
          </p:nvSpPr>
          <p:spPr>
            <a:xfrm>
              <a:off x="3545350" y="4635475"/>
              <a:ext cx="31825" cy="32200"/>
            </a:xfrm>
            <a:custGeom>
              <a:avLst/>
              <a:gdLst/>
              <a:ahLst/>
              <a:cxnLst/>
              <a:rect l="l" t="t" r="r" b="b"/>
              <a:pathLst>
                <a:path w="1273" h="1288" extrusionOk="0">
                  <a:moveTo>
                    <a:pt x="637" y="0"/>
                  </a:moveTo>
                  <a:cubicBezTo>
                    <a:pt x="280" y="0"/>
                    <a:pt x="1" y="295"/>
                    <a:pt x="1" y="636"/>
                  </a:cubicBezTo>
                  <a:cubicBezTo>
                    <a:pt x="1" y="993"/>
                    <a:pt x="280" y="1288"/>
                    <a:pt x="637" y="1288"/>
                  </a:cubicBezTo>
                  <a:cubicBezTo>
                    <a:pt x="993" y="1288"/>
                    <a:pt x="1273" y="993"/>
                    <a:pt x="1273" y="636"/>
                  </a:cubicBezTo>
                  <a:cubicBezTo>
                    <a:pt x="1273" y="295"/>
                    <a:pt x="993" y="0"/>
                    <a:pt x="6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3"/>
            <p:cNvSpPr/>
            <p:nvPr/>
          </p:nvSpPr>
          <p:spPr>
            <a:xfrm>
              <a:off x="3543800" y="4634300"/>
              <a:ext cx="34925" cy="34925"/>
            </a:xfrm>
            <a:custGeom>
              <a:avLst/>
              <a:gdLst/>
              <a:ahLst/>
              <a:cxnLst/>
              <a:rect l="l" t="t" r="r" b="b"/>
              <a:pathLst>
                <a:path w="1397" h="1397" extrusionOk="0">
                  <a:moveTo>
                    <a:pt x="699" y="125"/>
                  </a:moveTo>
                  <a:cubicBezTo>
                    <a:pt x="1009" y="125"/>
                    <a:pt x="1272" y="388"/>
                    <a:pt x="1272" y="714"/>
                  </a:cubicBezTo>
                  <a:cubicBezTo>
                    <a:pt x="1272" y="1040"/>
                    <a:pt x="1024" y="1288"/>
                    <a:pt x="699" y="1288"/>
                  </a:cubicBezTo>
                  <a:cubicBezTo>
                    <a:pt x="373" y="1288"/>
                    <a:pt x="109" y="1024"/>
                    <a:pt x="109" y="714"/>
                  </a:cubicBezTo>
                  <a:cubicBezTo>
                    <a:pt x="109" y="388"/>
                    <a:pt x="388" y="125"/>
                    <a:pt x="699" y="125"/>
                  </a:cubicBezTo>
                  <a:close/>
                  <a:moveTo>
                    <a:pt x="699" y="1"/>
                  </a:moveTo>
                  <a:cubicBezTo>
                    <a:pt x="311" y="1"/>
                    <a:pt x="1" y="311"/>
                    <a:pt x="1" y="699"/>
                  </a:cubicBezTo>
                  <a:cubicBezTo>
                    <a:pt x="1" y="1086"/>
                    <a:pt x="311" y="1397"/>
                    <a:pt x="699" y="1397"/>
                  </a:cubicBezTo>
                  <a:cubicBezTo>
                    <a:pt x="1071" y="1397"/>
                    <a:pt x="1381" y="1086"/>
                    <a:pt x="1397" y="699"/>
                  </a:cubicBezTo>
                  <a:cubicBezTo>
                    <a:pt x="1397" y="311"/>
                    <a:pt x="1086"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3"/>
            <p:cNvSpPr/>
            <p:nvPr/>
          </p:nvSpPr>
          <p:spPr>
            <a:xfrm>
              <a:off x="3680300" y="4635475"/>
              <a:ext cx="32200" cy="32200"/>
            </a:xfrm>
            <a:custGeom>
              <a:avLst/>
              <a:gdLst/>
              <a:ahLst/>
              <a:cxnLst/>
              <a:rect l="l" t="t" r="r" b="b"/>
              <a:pathLst>
                <a:path w="1288" h="1288" extrusionOk="0">
                  <a:moveTo>
                    <a:pt x="651" y="0"/>
                  </a:moveTo>
                  <a:cubicBezTo>
                    <a:pt x="295" y="0"/>
                    <a:pt x="0" y="295"/>
                    <a:pt x="0" y="652"/>
                  </a:cubicBezTo>
                  <a:cubicBezTo>
                    <a:pt x="0" y="993"/>
                    <a:pt x="295" y="1288"/>
                    <a:pt x="651" y="1288"/>
                  </a:cubicBezTo>
                  <a:cubicBezTo>
                    <a:pt x="993" y="1288"/>
                    <a:pt x="1287" y="993"/>
                    <a:pt x="1287" y="652"/>
                  </a:cubicBezTo>
                  <a:cubicBezTo>
                    <a:pt x="1287" y="295"/>
                    <a:pt x="993" y="31"/>
                    <a:pt x="6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3"/>
            <p:cNvSpPr/>
            <p:nvPr/>
          </p:nvSpPr>
          <p:spPr>
            <a:xfrm>
              <a:off x="3679125" y="4634300"/>
              <a:ext cx="34925" cy="34925"/>
            </a:xfrm>
            <a:custGeom>
              <a:avLst/>
              <a:gdLst/>
              <a:ahLst/>
              <a:cxnLst/>
              <a:rect l="l" t="t" r="r" b="b"/>
              <a:pathLst>
                <a:path w="1397" h="1397" extrusionOk="0">
                  <a:moveTo>
                    <a:pt x="698" y="125"/>
                  </a:moveTo>
                  <a:cubicBezTo>
                    <a:pt x="1024" y="125"/>
                    <a:pt x="1272" y="388"/>
                    <a:pt x="1272" y="714"/>
                  </a:cubicBezTo>
                  <a:cubicBezTo>
                    <a:pt x="1272" y="1040"/>
                    <a:pt x="1009" y="1288"/>
                    <a:pt x="698" y="1288"/>
                  </a:cubicBezTo>
                  <a:cubicBezTo>
                    <a:pt x="357" y="1288"/>
                    <a:pt x="109" y="1024"/>
                    <a:pt x="109" y="714"/>
                  </a:cubicBezTo>
                  <a:cubicBezTo>
                    <a:pt x="109" y="388"/>
                    <a:pt x="388" y="125"/>
                    <a:pt x="698" y="125"/>
                  </a:cubicBezTo>
                  <a:close/>
                  <a:moveTo>
                    <a:pt x="698" y="1"/>
                  </a:moveTo>
                  <a:cubicBezTo>
                    <a:pt x="311" y="1"/>
                    <a:pt x="1" y="311"/>
                    <a:pt x="1" y="699"/>
                  </a:cubicBezTo>
                  <a:cubicBezTo>
                    <a:pt x="1" y="1086"/>
                    <a:pt x="311" y="1397"/>
                    <a:pt x="698" y="1397"/>
                  </a:cubicBezTo>
                  <a:cubicBezTo>
                    <a:pt x="1086" y="1397"/>
                    <a:pt x="1396" y="1086"/>
                    <a:pt x="1396" y="699"/>
                  </a:cubicBezTo>
                  <a:cubicBezTo>
                    <a:pt x="1396" y="311"/>
                    <a:pt x="1086" y="1"/>
                    <a:pt x="6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3"/>
            <p:cNvSpPr/>
            <p:nvPr/>
          </p:nvSpPr>
          <p:spPr>
            <a:xfrm>
              <a:off x="3544575" y="4688975"/>
              <a:ext cx="32200" cy="31825"/>
            </a:xfrm>
            <a:custGeom>
              <a:avLst/>
              <a:gdLst/>
              <a:ahLst/>
              <a:cxnLst/>
              <a:rect l="l" t="t" r="r" b="b"/>
              <a:pathLst>
                <a:path w="1288" h="1273" extrusionOk="0">
                  <a:moveTo>
                    <a:pt x="652" y="1"/>
                  </a:moveTo>
                  <a:cubicBezTo>
                    <a:pt x="295" y="1"/>
                    <a:pt x="1" y="295"/>
                    <a:pt x="1" y="636"/>
                  </a:cubicBezTo>
                  <a:cubicBezTo>
                    <a:pt x="1" y="993"/>
                    <a:pt x="295" y="1272"/>
                    <a:pt x="652" y="1272"/>
                  </a:cubicBezTo>
                  <a:cubicBezTo>
                    <a:pt x="993" y="1272"/>
                    <a:pt x="1288" y="993"/>
                    <a:pt x="1288" y="636"/>
                  </a:cubicBezTo>
                  <a:cubicBezTo>
                    <a:pt x="1288" y="295"/>
                    <a:pt x="993" y="1"/>
                    <a:pt x="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3"/>
            <p:cNvSpPr/>
            <p:nvPr/>
          </p:nvSpPr>
          <p:spPr>
            <a:xfrm>
              <a:off x="3544575" y="4688975"/>
              <a:ext cx="32200" cy="31825"/>
            </a:xfrm>
            <a:custGeom>
              <a:avLst/>
              <a:gdLst/>
              <a:ahLst/>
              <a:cxnLst/>
              <a:rect l="l" t="t" r="r" b="b"/>
              <a:pathLst>
                <a:path w="1288" h="1273" extrusionOk="0">
                  <a:moveTo>
                    <a:pt x="652" y="1"/>
                  </a:moveTo>
                  <a:cubicBezTo>
                    <a:pt x="295" y="1"/>
                    <a:pt x="1" y="295"/>
                    <a:pt x="1" y="636"/>
                  </a:cubicBezTo>
                  <a:cubicBezTo>
                    <a:pt x="1" y="993"/>
                    <a:pt x="295" y="1272"/>
                    <a:pt x="652" y="1272"/>
                  </a:cubicBezTo>
                  <a:cubicBezTo>
                    <a:pt x="993" y="1272"/>
                    <a:pt x="1288" y="993"/>
                    <a:pt x="1288" y="636"/>
                  </a:cubicBezTo>
                  <a:cubicBezTo>
                    <a:pt x="1288" y="295"/>
                    <a:pt x="99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3"/>
            <p:cNvSpPr/>
            <p:nvPr/>
          </p:nvSpPr>
          <p:spPr>
            <a:xfrm>
              <a:off x="3583350" y="4688975"/>
              <a:ext cx="32200" cy="31825"/>
            </a:xfrm>
            <a:custGeom>
              <a:avLst/>
              <a:gdLst/>
              <a:ahLst/>
              <a:cxnLst/>
              <a:rect l="l" t="t" r="r" b="b"/>
              <a:pathLst>
                <a:path w="1288" h="1273" extrusionOk="0">
                  <a:moveTo>
                    <a:pt x="652" y="1"/>
                  </a:moveTo>
                  <a:cubicBezTo>
                    <a:pt x="295" y="1"/>
                    <a:pt x="1" y="295"/>
                    <a:pt x="1" y="636"/>
                  </a:cubicBezTo>
                  <a:cubicBezTo>
                    <a:pt x="1" y="993"/>
                    <a:pt x="295" y="1272"/>
                    <a:pt x="652" y="1272"/>
                  </a:cubicBezTo>
                  <a:cubicBezTo>
                    <a:pt x="993" y="1272"/>
                    <a:pt x="1288" y="993"/>
                    <a:pt x="1288" y="636"/>
                  </a:cubicBezTo>
                  <a:cubicBezTo>
                    <a:pt x="1288" y="295"/>
                    <a:pt x="993" y="1"/>
                    <a:pt x="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3583350" y="4688975"/>
              <a:ext cx="32200" cy="31825"/>
            </a:xfrm>
            <a:custGeom>
              <a:avLst/>
              <a:gdLst/>
              <a:ahLst/>
              <a:cxnLst/>
              <a:rect l="l" t="t" r="r" b="b"/>
              <a:pathLst>
                <a:path w="1288" h="1273" extrusionOk="0">
                  <a:moveTo>
                    <a:pt x="652" y="1"/>
                  </a:moveTo>
                  <a:cubicBezTo>
                    <a:pt x="295" y="1"/>
                    <a:pt x="1" y="295"/>
                    <a:pt x="1" y="636"/>
                  </a:cubicBezTo>
                  <a:cubicBezTo>
                    <a:pt x="1" y="993"/>
                    <a:pt x="295" y="1272"/>
                    <a:pt x="652" y="1272"/>
                  </a:cubicBezTo>
                  <a:cubicBezTo>
                    <a:pt x="993" y="1272"/>
                    <a:pt x="1288" y="993"/>
                    <a:pt x="1288" y="636"/>
                  </a:cubicBezTo>
                  <a:cubicBezTo>
                    <a:pt x="1288" y="295"/>
                    <a:pt x="993" y="1"/>
                    <a:pt x="6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4042050" y="4688975"/>
              <a:ext cx="31825" cy="31825"/>
            </a:xfrm>
            <a:custGeom>
              <a:avLst/>
              <a:gdLst/>
              <a:ahLst/>
              <a:cxnLst/>
              <a:rect l="l" t="t" r="r" b="b"/>
              <a:pathLst>
                <a:path w="1273" h="1273" extrusionOk="0">
                  <a:moveTo>
                    <a:pt x="636" y="1"/>
                  </a:moveTo>
                  <a:cubicBezTo>
                    <a:pt x="295" y="1"/>
                    <a:pt x="0" y="295"/>
                    <a:pt x="0" y="636"/>
                  </a:cubicBezTo>
                  <a:cubicBezTo>
                    <a:pt x="0" y="993"/>
                    <a:pt x="295" y="1272"/>
                    <a:pt x="636" y="1272"/>
                  </a:cubicBezTo>
                  <a:cubicBezTo>
                    <a:pt x="993" y="1272"/>
                    <a:pt x="1272" y="993"/>
                    <a:pt x="1272" y="636"/>
                  </a:cubicBezTo>
                  <a:cubicBezTo>
                    <a:pt x="1272" y="295"/>
                    <a:pt x="1009" y="16"/>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3"/>
            <p:cNvSpPr/>
            <p:nvPr/>
          </p:nvSpPr>
          <p:spPr>
            <a:xfrm>
              <a:off x="4080825" y="4688975"/>
              <a:ext cx="31825" cy="31825"/>
            </a:xfrm>
            <a:custGeom>
              <a:avLst/>
              <a:gdLst/>
              <a:ahLst/>
              <a:cxnLst/>
              <a:rect l="l" t="t" r="r" b="b"/>
              <a:pathLst>
                <a:path w="1273" h="1273" extrusionOk="0">
                  <a:moveTo>
                    <a:pt x="636" y="1"/>
                  </a:moveTo>
                  <a:cubicBezTo>
                    <a:pt x="295" y="1"/>
                    <a:pt x="0" y="295"/>
                    <a:pt x="0" y="636"/>
                  </a:cubicBezTo>
                  <a:cubicBezTo>
                    <a:pt x="0" y="993"/>
                    <a:pt x="295" y="1272"/>
                    <a:pt x="636" y="1272"/>
                  </a:cubicBezTo>
                  <a:cubicBezTo>
                    <a:pt x="993" y="1272"/>
                    <a:pt x="1272" y="993"/>
                    <a:pt x="1272" y="636"/>
                  </a:cubicBezTo>
                  <a:cubicBezTo>
                    <a:pt x="1272" y="295"/>
                    <a:pt x="993"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3"/>
            <p:cNvSpPr/>
            <p:nvPr/>
          </p:nvSpPr>
          <p:spPr>
            <a:xfrm>
              <a:off x="3825700" y="4481525"/>
              <a:ext cx="32200" cy="31825"/>
            </a:xfrm>
            <a:custGeom>
              <a:avLst/>
              <a:gdLst/>
              <a:ahLst/>
              <a:cxnLst/>
              <a:rect l="l" t="t" r="r" b="b"/>
              <a:pathLst>
                <a:path w="1288" h="1273" extrusionOk="0">
                  <a:moveTo>
                    <a:pt x="652" y="1"/>
                  </a:moveTo>
                  <a:cubicBezTo>
                    <a:pt x="295" y="1"/>
                    <a:pt x="0" y="280"/>
                    <a:pt x="0" y="637"/>
                  </a:cubicBezTo>
                  <a:cubicBezTo>
                    <a:pt x="0" y="994"/>
                    <a:pt x="295" y="1273"/>
                    <a:pt x="652" y="1273"/>
                  </a:cubicBezTo>
                  <a:cubicBezTo>
                    <a:pt x="993" y="1273"/>
                    <a:pt x="1287" y="994"/>
                    <a:pt x="1287" y="637"/>
                  </a:cubicBezTo>
                  <a:cubicBezTo>
                    <a:pt x="1287" y="280"/>
                    <a:pt x="993" y="1"/>
                    <a:pt x="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3"/>
            <p:cNvSpPr/>
            <p:nvPr/>
          </p:nvSpPr>
          <p:spPr>
            <a:xfrm>
              <a:off x="3406550" y="4531950"/>
              <a:ext cx="31825" cy="31800"/>
            </a:xfrm>
            <a:custGeom>
              <a:avLst/>
              <a:gdLst/>
              <a:ahLst/>
              <a:cxnLst/>
              <a:rect l="l" t="t" r="r" b="b"/>
              <a:pathLst>
                <a:path w="1273" h="1272" extrusionOk="0">
                  <a:moveTo>
                    <a:pt x="636" y="0"/>
                  </a:moveTo>
                  <a:cubicBezTo>
                    <a:pt x="279" y="0"/>
                    <a:pt x="0" y="279"/>
                    <a:pt x="0" y="636"/>
                  </a:cubicBezTo>
                  <a:cubicBezTo>
                    <a:pt x="0" y="993"/>
                    <a:pt x="279" y="1272"/>
                    <a:pt x="636" y="1272"/>
                  </a:cubicBezTo>
                  <a:cubicBezTo>
                    <a:pt x="993" y="1272"/>
                    <a:pt x="1272" y="993"/>
                    <a:pt x="1272" y="636"/>
                  </a:cubicBezTo>
                  <a:cubicBezTo>
                    <a:pt x="1272" y="279"/>
                    <a:pt x="993"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3406550" y="4634700"/>
              <a:ext cx="31825" cy="31800"/>
            </a:xfrm>
            <a:custGeom>
              <a:avLst/>
              <a:gdLst/>
              <a:ahLst/>
              <a:cxnLst/>
              <a:rect l="l" t="t" r="r" b="b"/>
              <a:pathLst>
                <a:path w="1273" h="1272" extrusionOk="0">
                  <a:moveTo>
                    <a:pt x="636" y="0"/>
                  </a:moveTo>
                  <a:cubicBezTo>
                    <a:pt x="279" y="0"/>
                    <a:pt x="0" y="279"/>
                    <a:pt x="0" y="636"/>
                  </a:cubicBezTo>
                  <a:cubicBezTo>
                    <a:pt x="0" y="993"/>
                    <a:pt x="279" y="1272"/>
                    <a:pt x="636" y="1272"/>
                  </a:cubicBezTo>
                  <a:cubicBezTo>
                    <a:pt x="993" y="1272"/>
                    <a:pt x="1272" y="993"/>
                    <a:pt x="1272" y="636"/>
                  </a:cubicBezTo>
                  <a:cubicBezTo>
                    <a:pt x="1272" y="279"/>
                    <a:pt x="993"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3"/>
            <p:cNvSpPr/>
            <p:nvPr/>
          </p:nvSpPr>
          <p:spPr>
            <a:xfrm>
              <a:off x="3405000" y="4632750"/>
              <a:ext cx="34925" cy="34925"/>
            </a:xfrm>
            <a:custGeom>
              <a:avLst/>
              <a:gdLst/>
              <a:ahLst/>
              <a:cxnLst/>
              <a:rect l="l" t="t" r="r" b="b"/>
              <a:pathLst>
                <a:path w="1397" h="1397" extrusionOk="0">
                  <a:moveTo>
                    <a:pt x="698" y="140"/>
                  </a:moveTo>
                  <a:cubicBezTo>
                    <a:pt x="1008" y="140"/>
                    <a:pt x="1272" y="388"/>
                    <a:pt x="1288" y="714"/>
                  </a:cubicBezTo>
                  <a:cubicBezTo>
                    <a:pt x="1288" y="1040"/>
                    <a:pt x="1008" y="1303"/>
                    <a:pt x="698" y="1303"/>
                  </a:cubicBezTo>
                  <a:cubicBezTo>
                    <a:pt x="372" y="1303"/>
                    <a:pt x="124" y="1024"/>
                    <a:pt x="124" y="714"/>
                  </a:cubicBezTo>
                  <a:cubicBezTo>
                    <a:pt x="124" y="388"/>
                    <a:pt x="388" y="140"/>
                    <a:pt x="698" y="140"/>
                  </a:cubicBezTo>
                  <a:close/>
                  <a:moveTo>
                    <a:pt x="698" y="1"/>
                  </a:moveTo>
                  <a:cubicBezTo>
                    <a:pt x="310" y="1"/>
                    <a:pt x="0" y="311"/>
                    <a:pt x="0" y="699"/>
                  </a:cubicBezTo>
                  <a:cubicBezTo>
                    <a:pt x="0" y="1086"/>
                    <a:pt x="310" y="1397"/>
                    <a:pt x="698" y="1397"/>
                  </a:cubicBezTo>
                  <a:cubicBezTo>
                    <a:pt x="1070" y="1397"/>
                    <a:pt x="1381" y="1086"/>
                    <a:pt x="1396" y="699"/>
                  </a:cubicBezTo>
                  <a:cubicBezTo>
                    <a:pt x="1396" y="311"/>
                    <a:pt x="1086" y="1"/>
                    <a:pt x="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3"/>
            <p:cNvSpPr/>
            <p:nvPr/>
          </p:nvSpPr>
          <p:spPr>
            <a:xfrm>
              <a:off x="3406550" y="4739375"/>
              <a:ext cx="31825" cy="31825"/>
            </a:xfrm>
            <a:custGeom>
              <a:avLst/>
              <a:gdLst/>
              <a:ahLst/>
              <a:cxnLst/>
              <a:rect l="l" t="t" r="r" b="b"/>
              <a:pathLst>
                <a:path w="1273" h="1273" extrusionOk="0">
                  <a:moveTo>
                    <a:pt x="636" y="1"/>
                  </a:moveTo>
                  <a:cubicBezTo>
                    <a:pt x="279" y="1"/>
                    <a:pt x="0" y="280"/>
                    <a:pt x="0" y="637"/>
                  </a:cubicBezTo>
                  <a:cubicBezTo>
                    <a:pt x="0" y="993"/>
                    <a:pt x="279" y="1273"/>
                    <a:pt x="636" y="1273"/>
                  </a:cubicBezTo>
                  <a:cubicBezTo>
                    <a:pt x="993" y="1273"/>
                    <a:pt x="1272" y="993"/>
                    <a:pt x="1272" y="637"/>
                  </a:cubicBezTo>
                  <a:cubicBezTo>
                    <a:pt x="1272" y="280"/>
                    <a:pt x="993"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3"/>
            <p:cNvSpPr/>
            <p:nvPr/>
          </p:nvSpPr>
          <p:spPr>
            <a:xfrm>
              <a:off x="3406550" y="4739375"/>
              <a:ext cx="31825" cy="31825"/>
            </a:xfrm>
            <a:custGeom>
              <a:avLst/>
              <a:gdLst/>
              <a:ahLst/>
              <a:cxnLst/>
              <a:rect l="l" t="t" r="r" b="b"/>
              <a:pathLst>
                <a:path w="1273" h="1273" extrusionOk="0">
                  <a:moveTo>
                    <a:pt x="636" y="1"/>
                  </a:moveTo>
                  <a:cubicBezTo>
                    <a:pt x="279" y="1"/>
                    <a:pt x="0" y="280"/>
                    <a:pt x="0" y="637"/>
                  </a:cubicBezTo>
                  <a:cubicBezTo>
                    <a:pt x="0" y="993"/>
                    <a:pt x="279" y="1273"/>
                    <a:pt x="636" y="1273"/>
                  </a:cubicBezTo>
                  <a:cubicBezTo>
                    <a:pt x="993" y="1273"/>
                    <a:pt x="1272" y="993"/>
                    <a:pt x="1272" y="637"/>
                  </a:cubicBezTo>
                  <a:cubicBezTo>
                    <a:pt x="1272" y="280"/>
                    <a:pt x="993" y="1"/>
                    <a:pt x="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3"/>
            <p:cNvSpPr/>
            <p:nvPr/>
          </p:nvSpPr>
          <p:spPr>
            <a:xfrm>
              <a:off x="3474000" y="4739375"/>
              <a:ext cx="31825" cy="31825"/>
            </a:xfrm>
            <a:custGeom>
              <a:avLst/>
              <a:gdLst/>
              <a:ahLst/>
              <a:cxnLst/>
              <a:rect l="l" t="t" r="r" b="b"/>
              <a:pathLst>
                <a:path w="1273" h="1273" extrusionOk="0">
                  <a:moveTo>
                    <a:pt x="637" y="1"/>
                  </a:moveTo>
                  <a:cubicBezTo>
                    <a:pt x="280" y="1"/>
                    <a:pt x="1" y="280"/>
                    <a:pt x="1" y="637"/>
                  </a:cubicBezTo>
                  <a:cubicBezTo>
                    <a:pt x="1" y="993"/>
                    <a:pt x="280" y="1273"/>
                    <a:pt x="637" y="1273"/>
                  </a:cubicBezTo>
                  <a:cubicBezTo>
                    <a:pt x="994" y="1273"/>
                    <a:pt x="1273" y="993"/>
                    <a:pt x="1273" y="637"/>
                  </a:cubicBezTo>
                  <a:cubicBezTo>
                    <a:pt x="1273" y="280"/>
                    <a:pt x="994" y="1"/>
                    <a:pt x="6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3"/>
            <p:cNvSpPr/>
            <p:nvPr/>
          </p:nvSpPr>
          <p:spPr>
            <a:xfrm>
              <a:off x="3474000" y="4739375"/>
              <a:ext cx="31825" cy="31825"/>
            </a:xfrm>
            <a:custGeom>
              <a:avLst/>
              <a:gdLst/>
              <a:ahLst/>
              <a:cxnLst/>
              <a:rect l="l" t="t" r="r" b="b"/>
              <a:pathLst>
                <a:path w="1273" h="1273" extrusionOk="0">
                  <a:moveTo>
                    <a:pt x="637" y="1"/>
                  </a:moveTo>
                  <a:cubicBezTo>
                    <a:pt x="280" y="1"/>
                    <a:pt x="1" y="280"/>
                    <a:pt x="1" y="637"/>
                  </a:cubicBezTo>
                  <a:cubicBezTo>
                    <a:pt x="1" y="993"/>
                    <a:pt x="280" y="1273"/>
                    <a:pt x="637" y="1273"/>
                  </a:cubicBezTo>
                  <a:cubicBezTo>
                    <a:pt x="994" y="1273"/>
                    <a:pt x="1273" y="993"/>
                    <a:pt x="1273" y="637"/>
                  </a:cubicBezTo>
                  <a:cubicBezTo>
                    <a:pt x="1273" y="280"/>
                    <a:pt x="994" y="1"/>
                    <a:pt x="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3"/>
            <p:cNvSpPr/>
            <p:nvPr/>
          </p:nvSpPr>
          <p:spPr>
            <a:xfrm>
              <a:off x="3583350" y="4739375"/>
              <a:ext cx="32200" cy="31825"/>
            </a:xfrm>
            <a:custGeom>
              <a:avLst/>
              <a:gdLst/>
              <a:ahLst/>
              <a:cxnLst/>
              <a:rect l="l" t="t" r="r" b="b"/>
              <a:pathLst>
                <a:path w="1288" h="1273" extrusionOk="0">
                  <a:moveTo>
                    <a:pt x="652" y="1"/>
                  </a:moveTo>
                  <a:cubicBezTo>
                    <a:pt x="295" y="1"/>
                    <a:pt x="1" y="280"/>
                    <a:pt x="1" y="637"/>
                  </a:cubicBezTo>
                  <a:cubicBezTo>
                    <a:pt x="1" y="993"/>
                    <a:pt x="295" y="1273"/>
                    <a:pt x="652" y="1273"/>
                  </a:cubicBezTo>
                  <a:cubicBezTo>
                    <a:pt x="993" y="1273"/>
                    <a:pt x="1288" y="993"/>
                    <a:pt x="1288" y="637"/>
                  </a:cubicBezTo>
                  <a:cubicBezTo>
                    <a:pt x="1288" y="280"/>
                    <a:pt x="993" y="1"/>
                    <a:pt x="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3"/>
            <p:cNvSpPr/>
            <p:nvPr/>
          </p:nvSpPr>
          <p:spPr>
            <a:xfrm>
              <a:off x="3583350" y="4739375"/>
              <a:ext cx="32200" cy="31825"/>
            </a:xfrm>
            <a:custGeom>
              <a:avLst/>
              <a:gdLst/>
              <a:ahLst/>
              <a:cxnLst/>
              <a:rect l="l" t="t" r="r" b="b"/>
              <a:pathLst>
                <a:path w="1288" h="1273" extrusionOk="0">
                  <a:moveTo>
                    <a:pt x="652" y="1"/>
                  </a:moveTo>
                  <a:cubicBezTo>
                    <a:pt x="295" y="1"/>
                    <a:pt x="1" y="280"/>
                    <a:pt x="1" y="637"/>
                  </a:cubicBezTo>
                  <a:cubicBezTo>
                    <a:pt x="1" y="993"/>
                    <a:pt x="295" y="1273"/>
                    <a:pt x="652" y="1273"/>
                  </a:cubicBezTo>
                  <a:cubicBezTo>
                    <a:pt x="993" y="1273"/>
                    <a:pt x="1288" y="993"/>
                    <a:pt x="1288" y="637"/>
                  </a:cubicBezTo>
                  <a:cubicBezTo>
                    <a:pt x="1288" y="280"/>
                    <a:pt x="993" y="1"/>
                    <a:pt x="6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3"/>
            <p:cNvSpPr/>
            <p:nvPr/>
          </p:nvSpPr>
          <p:spPr>
            <a:xfrm>
              <a:off x="3441825" y="4634700"/>
              <a:ext cx="32200" cy="31800"/>
            </a:xfrm>
            <a:custGeom>
              <a:avLst/>
              <a:gdLst/>
              <a:ahLst/>
              <a:cxnLst/>
              <a:rect l="l" t="t" r="r" b="b"/>
              <a:pathLst>
                <a:path w="1288" h="1272" extrusionOk="0">
                  <a:moveTo>
                    <a:pt x="652" y="0"/>
                  </a:moveTo>
                  <a:cubicBezTo>
                    <a:pt x="295" y="0"/>
                    <a:pt x="1" y="295"/>
                    <a:pt x="1" y="636"/>
                  </a:cubicBezTo>
                  <a:cubicBezTo>
                    <a:pt x="1" y="993"/>
                    <a:pt x="295" y="1272"/>
                    <a:pt x="652" y="1272"/>
                  </a:cubicBezTo>
                  <a:cubicBezTo>
                    <a:pt x="993" y="1272"/>
                    <a:pt x="1288" y="993"/>
                    <a:pt x="1288" y="636"/>
                  </a:cubicBezTo>
                  <a:cubicBezTo>
                    <a:pt x="1288" y="295"/>
                    <a:pt x="993" y="0"/>
                    <a:pt x="6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3"/>
            <p:cNvSpPr/>
            <p:nvPr/>
          </p:nvSpPr>
          <p:spPr>
            <a:xfrm>
              <a:off x="3441050" y="4632750"/>
              <a:ext cx="34925" cy="34925"/>
            </a:xfrm>
            <a:custGeom>
              <a:avLst/>
              <a:gdLst/>
              <a:ahLst/>
              <a:cxnLst/>
              <a:rect l="l" t="t" r="r" b="b"/>
              <a:pathLst>
                <a:path w="1397" h="1397" extrusionOk="0">
                  <a:moveTo>
                    <a:pt x="699" y="140"/>
                  </a:moveTo>
                  <a:cubicBezTo>
                    <a:pt x="1009" y="140"/>
                    <a:pt x="1272" y="388"/>
                    <a:pt x="1272" y="714"/>
                  </a:cubicBezTo>
                  <a:cubicBezTo>
                    <a:pt x="1272" y="1040"/>
                    <a:pt x="1009" y="1303"/>
                    <a:pt x="699" y="1303"/>
                  </a:cubicBezTo>
                  <a:cubicBezTo>
                    <a:pt x="373" y="1303"/>
                    <a:pt x="109" y="1024"/>
                    <a:pt x="109" y="714"/>
                  </a:cubicBezTo>
                  <a:cubicBezTo>
                    <a:pt x="109" y="388"/>
                    <a:pt x="388" y="140"/>
                    <a:pt x="699" y="140"/>
                  </a:cubicBezTo>
                  <a:close/>
                  <a:moveTo>
                    <a:pt x="699" y="1"/>
                  </a:moveTo>
                  <a:cubicBezTo>
                    <a:pt x="311" y="1"/>
                    <a:pt x="1" y="311"/>
                    <a:pt x="1" y="699"/>
                  </a:cubicBezTo>
                  <a:cubicBezTo>
                    <a:pt x="1" y="1086"/>
                    <a:pt x="311" y="1397"/>
                    <a:pt x="699" y="1397"/>
                  </a:cubicBezTo>
                  <a:cubicBezTo>
                    <a:pt x="1071" y="1397"/>
                    <a:pt x="1381" y="1086"/>
                    <a:pt x="1397" y="699"/>
                  </a:cubicBezTo>
                  <a:cubicBezTo>
                    <a:pt x="1397" y="311"/>
                    <a:pt x="1086"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3"/>
            <p:cNvSpPr/>
            <p:nvPr/>
          </p:nvSpPr>
          <p:spPr>
            <a:xfrm>
              <a:off x="3784600" y="4582725"/>
              <a:ext cx="31800" cy="32225"/>
            </a:xfrm>
            <a:custGeom>
              <a:avLst/>
              <a:gdLst/>
              <a:ahLst/>
              <a:cxnLst/>
              <a:rect l="l" t="t" r="r" b="b"/>
              <a:pathLst>
                <a:path w="1272" h="1289" extrusionOk="0">
                  <a:moveTo>
                    <a:pt x="636" y="1"/>
                  </a:moveTo>
                  <a:cubicBezTo>
                    <a:pt x="295" y="1"/>
                    <a:pt x="0" y="296"/>
                    <a:pt x="0" y="637"/>
                  </a:cubicBezTo>
                  <a:cubicBezTo>
                    <a:pt x="0" y="994"/>
                    <a:pt x="295" y="1288"/>
                    <a:pt x="636" y="1288"/>
                  </a:cubicBezTo>
                  <a:cubicBezTo>
                    <a:pt x="993" y="1288"/>
                    <a:pt x="1272" y="994"/>
                    <a:pt x="1272" y="637"/>
                  </a:cubicBezTo>
                  <a:cubicBezTo>
                    <a:pt x="1272" y="280"/>
                    <a:pt x="993"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3"/>
            <p:cNvSpPr/>
            <p:nvPr/>
          </p:nvSpPr>
          <p:spPr>
            <a:xfrm>
              <a:off x="3784600" y="4582725"/>
              <a:ext cx="31800" cy="32225"/>
            </a:xfrm>
            <a:custGeom>
              <a:avLst/>
              <a:gdLst/>
              <a:ahLst/>
              <a:cxnLst/>
              <a:rect l="l" t="t" r="r" b="b"/>
              <a:pathLst>
                <a:path w="1272" h="1289" extrusionOk="0">
                  <a:moveTo>
                    <a:pt x="636" y="1"/>
                  </a:moveTo>
                  <a:cubicBezTo>
                    <a:pt x="295" y="1"/>
                    <a:pt x="0" y="296"/>
                    <a:pt x="0" y="637"/>
                  </a:cubicBezTo>
                  <a:cubicBezTo>
                    <a:pt x="0" y="994"/>
                    <a:pt x="295" y="1288"/>
                    <a:pt x="636" y="1288"/>
                  </a:cubicBezTo>
                  <a:cubicBezTo>
                    <a:pt x="993" y="1288"/>
                    <a:pt x="1272" y="994"/>
                    <a:pt x="1272" y="637"/>
                  </a:cubicBezTo>
                  <a:cubicBezTo>
                    <a:pt x="1272" y="280"/>
                    <a:pt x="993" y="1"/>
                    <a:pt x="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3"/>
            <p:cNvSpPr/>
            <p:nvPr/>
          </p:nvSpPr>
          <p:spPr>
            <a:xfrm>
              <a:off x="3943175" y="4634700"/>
              <a:ext cx="31825" cy="31800"/>
            </a:xfrm>
            <a:custGeom>
              <a:avLst/>
              <a:gdLst/>
              <a:ahLst/>
              <a:cxnLst/>
              <a:rect l="l" t="t" r="r" b="b"/>
              <a:pathLst>
                <a:path w="1273" h="1272" extrusionOk="0">
                  <a:moveTo>
                    <a:pt x="636" y="0"/>
                  </a:moveTo>
                  <a:cubicBezTo>
                    <a:pt x="280" y="0"/>
                    <a:pt x="1" y="279"/>
                    <a:pt x="1" y="636"/>
                  </a:cubicBezTo>
                  <a:cubicBezTo>
                    <a:pt x="1" y="993"/>
                    <a:pt x="280" y="1272"/>
                    <a:pt x="636" y="1272"/>
                  </a:cubicBezTo>
                  <a:cubicBezTo>
                    <a:pt x="993" y="1272"/>
                    <a:pt x="1272" y="993"/>
                    <a:pt x="1272" y="636"/>
                  </a:cubicBezTo>
                  <a:cubicBezTo>
                    <a:pt x="1272" y="279"/>
                    <a:pt x="993"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3"/>
            <p:cNvSpPr/>
            <p:nvPr/>
          </p:nvSpPr>
          <p:spPr>
            <a:xfrm>
              <a:off x="3941625" y="4632750"/>
              <a:ext cx="34925" cy="34925"/>
            </a:xfrm>
            <a:custGeom>
              <a:avLst/>
              <a:gdLst/>
              <a:ahLst/>
              <a:cxnLst/>
              <a:rect l="l" t="t" r="r" b="b"/>
              <a:pathLst>
                <a:path w="1397" h="1397" extrusionOk="0">
                  <a:moveTo>
                    <a:pt x="698" y="140"/>
                  </a:moveTo>
                  <a:cubicBezTo>
                    <a:pt x="1024" y="140"/>
                    <a:pt x="1288" y="388"/>
                    <a:pt x="1288" y="714"/>
                  </a:cubicBezTo>
                  <a:cubicBezTo>
                    <a:pt x="1288" y="1040"/>
                    <a:pt x="1009" y="1303"/>
                    <a:pt x="698" y="1303"/>
                  </a:cubicBezTo>
                  <a:cubicBezTo>
                    <a:pt x="373" y="1303"/>
                    <a:pt x="125" y="1024"/>
                    <a:pt x="125" y="714"/>
                  </a:cubicBezTo>
                  <a:cubicBezTo>
                    <a:pt x="125" y="388"/>
                    <a:pt x="388" y="140"/>
                    <a:pt x="698" y="140"/>
                  </a:cubicBezTo>
                  <a:close/>
                  <a:moveTo>
                    <a:pt x="698" y="1"/>
                  </a:moveTo>
                  <a:cubicBezTo>
                    <a:pt x="311" y="1"/>
                    <a:pt x="1" y="311"/>
                    <a:pt x="1" y="699"/>
                  </a:cubicBezTo>
                  <a:cubicBezTo>
                    <a:pt x="1" y="1086"/>
                    <a:pt x="311" y="1397"/>
                    <a:pt x="698" y="1397"/>
                  </a:cubicBezTo>
                  <a:cubicBezTo>
                    <a:pt x="1086" y="1397"/>
                    <a:pt x="1396" y="1086"/>
                    <a:pt x="1396" y="699"/>
                  </a:cubicBezTo>
                  <a:cubicBezTo>
                    <a:pt x="1396" y="311"/>
                    <a:pt x="1086" y="1"/>
                    <a:pt x="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3"/>
            <p:cNvSpPr/>
            <p:nvPr/>
          </p:nvSpPr>
          <p:spPr>
            <a:xfrm>
              <a:off x="4042450" y="4634700"/>
              <a:ext cx="32200" cy="31800"/>
            </a:xfrm>
            <a:custGeom>
              <a:avLst/>
              <a:gdLst/>
              <a:ahLst/>
              <a:cxnLst/>
              <a:rect l="l" t="t" r="r" b="b"/>
              <a:pathLst>
                <a:path w="1288" h="1272" extrusionOk="0">
                  <a:moveTo>
                    <a:pt x="636" y="0"/>
                  </a:moveTo>
                  <a:cubicBezTo>
                    <a:pt x="279" y="0"/>
                    <a:pt x="0" y="279"/>
                    <a:pt x="0" y="636"/>
                  </a:cubicBezTo>
                  <a:cubicBezTo>
                    <a:pt x="0" y="993"/>
                    <a:pt x="279" y="1272"/>
                    <a:pt x="636" y="1272"/>
                  </a:cubicBezTo>
                  <a:cubicBezTo>
                    <a:pt x="993" y="1272"/>
                    <a:pt x="1287" y="993"/>
                    <a:pt x="1287" y="636"/>
                  </a:cubicBezTo>
                  <a:cubicBezTo>
                    <a:pt x="1287" y="279"/>
                    <a:pt x="993"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3"/>
            <p:cNvSpPr/>
            <p:nvPr/>
          </p:nvSpPr>
          <p:spPr>
            <a:xfrm>
              <a:off x="4040875" y="4632750"/>
              <a:ext cx="34925" cy="34925"/>
            </a:xfrm>
            <a:custGeom>
              <a:avLst/>
              <a:gdLst/>
              <a:ahLst/>
              <a:cxnLst/>
              <a:rect l="l" t="t" r="r" b="b"/>
              <a:pathLst>
                <a:path w="1397" h="1397" extrusionOk="0">
                  <a:moveTo>
                    <a:pt x="699" y="140"/>
                  </a:moveTo>
                  <a:cubicBezTo>
                    <a:pt x="1009" y="140"/>
                    <a:pt x="1288" y="388"/>
                    <a:pt x="1288" y="714"/>
                  </a:cubicBezTo>
                  <a:cubicBezTo>
                    <a:pt x="1288" y="1040"/>
                    <a:pt x="1009" y="1303"/>
                    <a:pt x="699" y="1303"/>
                  </a:cubicBezTo>
                  <a:cubicBezTo>
                    <a:pt x="373" y="1303"/>
                    <a:pt x="125" y="1024"/>
                    <a:pt x="125" y="714"/>
                  </a:cubicBezTo>
                  <a:cubicBezTo>
                    <a:pt x="125" y="388"/>
                    <a:pt x="389" y="140"/>
                    <a:pt x="699" y="140"/>
                  </a:cubicBezTo>
                  <a:close/>
                  <a:moveTo>
                    <a:pt x="699" y="1"/>
                  </a:moveTo>
                  <a:cubicBezTo>
                    <a:pt x="311" y="1"/>
                    <a:pt x="1" y="311"/>
                    <a:pt x="1" y="699"/>
                  </a:cubicBezTo>
                  <a:cubicBezTo>
                    <a:pt x="1" y="1086"/>
                    <a:pt x="311" y="1397"/>
                    <a:pt x="699" y="1397"/>
                  </a:cubicBezTo>
                  <a:cubicBezTo>
                    <a:pt x="1071" y="1397"/>
                    <a:pt x="1381" y="1086"/>
                    <a:pt x="1397" y="699"/>
                  </a:cubicBezTo>
                  <a:cubicBezTo>
                    <a:pt x="1397" y="311"/>
                    <a:pt x="1087"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3"/>
            <p:cNvSpPr/>
            <p:nvPr/>
          </p:nvSpPr>
          <p:spPr>
            <a:xfrm>
              <a:off x="4080825" y="4634700"/>
              <a:ext cx="31825" cy="31800"/>
            </a:xfrm>
            <a:custGeom>
              <a:avLst/>
              <a:gdLst/>
              <a:ahLst/>
              <a:cxnLst/>
              <a:rect l="l" t="t" r="r" b="b"/>
              <a:pathLst>
                <a:path w="1273" h="1272" extrusionOk="0">
                  <a:moveTo>
                    <a:pt x="636" y="0"/>
                  </a:moveTo>
                  <a:cubicBezTo>
                    <a:pt x="280" y="0"/>
                    <a:pt x="0" y="279"/>
                    <a:pt x="0" y="636"/>
                  </a:cubicBezTo>
                  <a:cubicBezTo>
                    <a:pt x="0" y="993"/>
                    <a:pt x="280" y="1272"/>
                    <a:pt x="636" y="1272"/>
                  </a:cubicBezTo>
                  <a:cubicBezTo>
                    <a:pt x="993" y="1272"/>
                    <a:pt x="1272" y="993"/>
                    <a:pt x="1272" y="636"/>
                  </a:cubicBezTo>
                  <a:cubicBezTo>
                    <a:pt x="1272" y="279"/>
                    <a:pt x="993"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3"/>
            <p:cNvSpPr/>
            <p:nvPr/>
          </p:nvSpPr>
          <p:spPr>
            <a:xfrm>
              <a:off x="4079275" y="4632750"/>
              <a:ext cx="34925" cy="34925"/>
            </a:xfrm>
            <a:custGeom>
              <a:avLst/>
              <a:gdLst/>
              <a:ahLst/>
              <a:cxnLst/>
              <a:rect l="l" t="t" r="r" b="b"/>
              <a:pathLst>
                <a:path w="1397" h="1397" extrusionOk="0">
                  <a:moveTo>
                    <a:pt x="698" y="140"/>
                  </a:moveTo>
                  <a:cubicBezTo>
                    <a:pt x="1009" y="140"/>
                    <a:pt x="1288" y="388"/>
                    <a:pt x="1288" y="714"/>
                  </a:cubicBezTo>
                  <a:cubicBezTo>
                    <a:pt x="1288" y="1040"/>
                    <a:pt x="1009" y="1303"/>
                    <a:pt x="698" y="1303"/>
                  </a:cubicBezTo>
                  <a:cubicBezTo>
                    <a:pt x="373" y="1303"/>
                    <a:pt x="124" y="1024"/>
                    <a:pt x="124" y="714"/>
                  </a:cubicBezTo>
                  <a:cubicBezTo>
                    <a:pt x="124" y="388"/>
                    <a:pt x="388" y="140"/>
                    <a:pt x="698" y="140"/>
                  </a:cubicBezTo>
                  <a:close/>
                  <a:moveTo>
                    <a:pt x="698" y="1"/>
                  </a:moveTo>
                  <a:cubicBezTo>
                    <a:pt x="311" y="1"/>
                    <a:pt x="0" y="311"/>
                    <a:pt x="0" y="699"/>
                  </a:cubicBezTo>
                  <a:cubicBezTo>
                    <a:pt x="0" y="1086"/>
                    <a:pt x="311" y="1397"/>
                    <a:pt x="698" y="1397"/>
                  </a:cubicBezTo>
                  <a:cubicBezTo>
                    <a:pt x="1086" y="1397"/>
                    <a:pt x="1396" y="1086"/>
                    <a:pt x="1396" y="699"/>
                  </a:cubicBezTo>
                  <a:cubicBezTo>
                    <a:pt x="1396" y="311"/>
                    <a:pt x="1086" y="1"/>
                    <a:pt x="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3"/>
            <p:cNvSpPr/>
            <p:nvPr/>
          </p:nvSpPr>
          <p:spPr>
            <a:xfrm>
              <a:off x="4175050" y="4634700"/>
              <a:ext cx="32200" cy="31800"/>
            </a:xfrm>
            <a:custGeom>
              <a:avLst/>
              <a:gdLst/>
              <a:ahLst/>
              <a:cxnLst/>
              <a:rect l="l" t="t" r="r" b="b"/>
              <a:pathLst>
                <a:path w="1288" h="1272" extrusionOk="0">
                  <a:moveTo>
                    <a:pt x="652" y="0"/>
                  </a:moveTo>
                  <a:cubicBezTo>
                    <a:pt x="295" y="0"/>
                    <a:pt x="0" y="279"/>
                    <a:pt x="0" y="636"/>
                  </a:cubicBezTo>
                  <a:cubicBezTo>
                    <a:pt x="0" y="993"/>
                    <a:pt x="295" y="1272"/>
                    <a:pt x="652" y="1272"/>
                  </a:cubicBezTo>
                  <a:cubicBezTo>
                    <a:pt x="1008" y="1272"/>
                    <a:pt x="1288" y="993"/>
                    <a:pt x="1288" y="636"/>
                  </a:cubicBezTo>
                  <a:cubicBezTo>
                    <a:pt x="1288" y="279"/>
                    <a:pt x="1008" y="0"/>
                    <a:pt x="6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3"/>
            <p:cNvSpPr/>
            <p:nvPr/>
          </p:nvSpPr>
          <p:spPr>
            <a:xfrm>
              <a:off x="4173875" y="4632750"/>
              <a:ext cx="34925" cy="34925"/>
            </a:xfrm>
            <a:custGeom>
              <a:avLst/>
              <a:gdLst/>
              <a:ahLst/>
              <a:cxnLst/>
              <a:rect l="l" t="t" r="r" b="b"/>
              <a:pathLst>
                <a:path w="1397" h="1397" extrusionOk="0">
                  <a:moveTo>
                    <a:pt x="699" y="140"/>
                  </a:moveTo>
                  <a:cubicBezTo>
                    <a:pt x="1024" y="140"/>
                    <a:pt x="1273" y="388"/>
                    <a:pt x="1273" y="714"/>
                  </a:cubicBezTo>
                  <a:cubicBezTo>
                    <a:pt x="1273" y="1040"/>
                    <a:pt x="1009" y="1303"/>
                    <a:pt x="699" y="1303"/>
                  </a:cubicBezTo>
                  <a:cubicBezTo>
                    <a:pt x="373" y="1303"/>
                    <a:pt x="109" y="1024"/>
                    <a:pt x="109" y="714"/>
                  </a:cubicBezTo>
                  <a:cubicBezTo>
                    <a:pt x="109" y="388"/>
                    <a:pt x="388" y="140"/>
                    <a:pt x="699" y="140"/>
                  </a:cubicBezTo>
                  <a:close/>
                  <a:moveTo>
                    <a:pt x="699" y="1"/>
                  </a:moveTo>
                  <a:cubicBezTo>
                    <a:pt x="311" y="1"/>
                    <a:pt x="1" y="311"/>
                    <a:pt x="1" y="699"/>
                  </a:cubicBezTo>
                  <a:cubicBezTo>
                    <a:pt x="1" y="1086"/>
                    <a:pt x="311" y="1397"/>
                    <a:pt x="699" y="1397"/>
                  </a:cubicBezTo>
                  <a:cubicBezTo>
                    <a:pt x="1086" y="1397"/>
                    <a:pt x="1397" y="1086"/>
                    <a:pt x="1397" y="699"/>
                  </a:cubicBezTo>
                  <a:cubicBezTo>
                    <a:pt x="1397" y="311"/>
                    <a:pt x="1086"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3"/>
            <p:cNvSpPr/>
            <p:nvPr/>
          </p:nvSpPr>
          <p:spPr>
            <a:xfrm>
              <a:off x="3825700" y="4582725"/>
              <a:ext cx="32200" cy="32225"/>
            </a:xfrm>
            <a:custGeom>
              <a:avLst/>
              <a:gdLst/>
              <a:ahLst/>
              <a:cxnLst/>
              <a:rect l="l" t="t" r="r" b="b"/>
              <a:pathLst>
                <a:path w="1288" h="1289" extrusionOk="0">
                  <a:moveTo>
                    <a:pt x="652" y="1"/>
                  </a:moveTo>
                  <a:cubicBezTo>
                    <a:pt x="295" y="1"/>
                    <a:pt x="0" y="296"/>
                    <a:pt x="0" y="637"/>
                  </a:cubicBezTo>
                  <a:cubicBezTo>
                    <a:pt x="0" y="994"/>
                    <a:pt x="295" y="1288"/>
                    <a:pt x="652" y="1288"/>
                  </a:cubicBezTo>
                  <a:cubicBezTo>
                    <a:pt x="993" y="1288"/>
                    <a:pt x="1287" y="994"/>
                    <a:pt x="1287" y="637"/>
                  </a:cubicBezTo>
                  <a:cubicBezTo>
                    <a:pt x="1287" y="280"/>
                    <a:pt x="993" y="1"/>
                    <a:pt x="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3"/>
            <p:cNvSpPr/>
            <p:nvPr/>
          </p:nvSpPr>
          <p:spPr>
            <a:xfrm>
              <a:off x="3825700" y="4582725"/>
              <a:ext cx="32200" cy="32225"/>
            </a:xfrm>
            <a:custGeom>
              <a:avLst/>
              <a:gdLst/>
              <a:ahLst/>
              <a:cxnLst/>
              <a:rect l="l" t="t" r="r" b="b"/>
              <a:pathLst>
                <a:path w="1288" h="1289" extrusionOk="0">
                  <a:moveTo>
                    <a:pt x="652" y="1"/>
                  </a:moveTo>
                  <a:cubicBezTo>
                    <a:pt x="295" y="1"/>
                    <a:pt x="0" y="296"/>
                    <a:pt x="0" y="637"/>
                  </a:cubicBezTo>
                  <a:cubicBezTo>
                    <a:pt x="0" y="994"/>
                    <a:pt x="295" y="1288"/>
                    <a:pt x="652" y="1288"/>
                  </a:cubicBezTo>
                  <a:cubicBezTo>
                    <a:pt x="993" y="1288"/>
                    <a:pt x="1287" y="994"/>
                    <a:pt x="1287" y="637"/>
                  </a:cubicBezTo>
                  <a:cubicBezTo>
                    <a:pt x="1287" y="280"/>
                    <a:pt x="99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3"/>
            <p:cNvSpPr/>
            <p:nvPr/>
          </p:nvSpPr>
          <p:spPr>
            <a:xfrm>
              <a:off x="3307275" y="4431125"/>
              <a:ext cx="8175" cy="22900"/>
            </a:xfrm>
            <a:custGeom>
              <a:avLst/>
              <a:gdLst/>
              <a:ahLst/>
              <a:cxnLst/>
              <a:rect l="l" t="t" r="r" b="b"/>
              <a:pathLst>
                <a:path w="327" h="916" extrusionOk="0">
                  <a:moveTo>
                    <a:pt x="218" y="1"/>
                  </a:moveTo>
                  <a:lnTo>
                    <a:pt x="32" y="94"/>
                  </a:lnTo>
                  <a:cubicBezTo>
                    <a:pt x="16" y="94"/>
                    <a:pt x="1" y="140"/>
                    <a:pt x="1" y="156"/>
                  </a:cubicBezTo>
                  <a:cubicBezTo>
                    <a:pt x="1" y="187"/>
                    <a:pt x="32" y="233"/>
                    <a:pt x="78" y="233"/>
                  </a:cubicBezTo>
                  <a:cubicBezTo>
                    <a:pt x="94" y="233"/>
                    <a:pt x="94" y="218"/>
                    <a:pt x="109" y="218"/>
                  </a:cubicBezTo>
                  <a:lnTo>
                    <a:pt x="171" y="171"/>
                  </a:lnTo>
                  <a:lnTo>
                    <a:pt x="171" y="838"/>
                  </a:lnTo>
                  <a:cubicBezTo>
                    <a:pt x="171" y="869"/>
                    <a:pt x="218" y="916"/>
                    <a:pt x="249" y="916"/>
                  </a:cubicBezTo>
                  <a:cubicBezTo>
                    <a:pt x="296" y="916"/>
                    <a:pt x="327" y="869"/>
                    <a:pt x="327" y="838"/>
                  </a:cubicBezTo>
                  <a:lnTo>
                    <a:pt x="327" y="32"/>
                  </a:lnTo>
                  <a:lnTo>
                    <a:pt x="249" y="16"/>
                  </a:lnTo>
                  <a:lnTo>
                    <a:pt x="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p:cNvSpPr/>
            <p:nvPr/>
          </p:nvSpPr>
          <p:spPr>
            <a:xfrm>
              <a:off x="3552325" y="4429950"/>
              <a:ext cx="16325" cy="24075"/>
            </a:xfrm>
            <a:custGeom>
              <a:avLst/>
              <a:gdLst/>
              <a:ahLst/>
              <a:cxnLst/>
              <a:rect l="l" t="t" r="r" b="b"/>
              <a:pathLst>
                <a:path w="653" h="963" extrusionOk="0">
                  <a:moveTo>
                    <a:pt x="321" y="1"/>
                  </a:moveTo>
                  <a:cubicBezTo>
                    <a:pt x="243" y="1"/>
                    <a:pt x="168" y="28"/>
                    <a:pt x="109" y="79"/>
                  </a:cubicBezTo>
                  <a:lnTo>
                    <a:pt x="63" y="125"/>
                  </a:lnTo>
                  <a:cubicBezTo>
                    <a:pt x="32" y="141"/>
                    <a:pt x="32" y="203"/>
                    <a:pt x="63" y="218"/>
                  </a:cubicBezTo>
                  <a:cubicBezTo>
                    <a:pt x="69" y="237"/>
                    <a:pt x="82" y="243"/>
                    <a:pt x="97" y="243"/>
                  </a:cubicBezTo>
                  <a:cubicBezTo>
                    <a:pt x="120" y="243"/>
                    <a:pt x="147" y="228"/>
                    <a:pt x="156" y="218"/>
                  </a:cubicBezTo>
                  <a:lnTo>
                    <a:pt x="203" y="187"/>
                  </a:lnTo>
                  <a:cubicBezTo>
                    <a:pt x="234" y="156"/>
                    <a:pt x="280" y="141"/>
                    <a:pt x="311" y="141"/>
                  </a:cubicBezTo>
                  <a:cubicBezTo>
                    <a:pt x="373" y="141"/>
                    <a:pt x="420" y="156"/>
                    <a:pt x="451" y="203"/>
                  </a:cubicBezTo>
                  <a:cubicBezTo>
                    <a:pt x="466" y="234"/>
                    <a:pt x="497" y="280"/>
                    <a:pt x="497" y="311"/>
                  </a:cubicBezTo>
                  <a:cubicBezTo>
                    <a:pt x="497" y="373"/>
                    <a:pt x="466" y="420"/>
                    <a:pt x="435" y="451"/>
                  </a:cubicBezTo>
                  <a:lnTo>
                    <a:pt x="32" y="823"/>
                  </a:lnTo>
                  <a:cubicBezTo>
                    <a:pt x="1" y="839"/>
                    <a:pt x="1" y="854"/>
                    <a:pt x="1" y="885"/>
                  </a:cubicBezTo>
                  <a:cubicBezTo>
                    <a:pt x="1" y="916"/>
                    <a:pt x="47" y="963"/>
                    <a:pt x="78" y="963"/>
                  </a:cubicBezTo>
                  <a:lnTo>
                    <a:pt x="575" y="963"/>
                  </a:lnTo>
                  <a:cubicBezTo>
                    <a:pt x="606" y="963"/>
                    <a:pt x="652" y="916"/>
                    <a:pt x="652" y="885"/>
                  </a:cubicBezTo>
                  <a:cubicBezTo>
                    <a:pt x="652" y="839"/>
                    <a:pt x="606" y="823"/>
                    <a:pt x="575" y="777"/>
                  </a:cubicBezTo>
                  <a:lnTo>
                    <a:pt x="280" y="777"/>
                  </a:lnTo>
                  <a:lnTo>
                    <a:pt x="528" y="544"/>
                  </a:lnTo>
                  <a:cubicBezTo>
                    <a:pt x="606" y="497"/>
                    <a:pt x="652" y="420"/>
                    <a:pt x="652" y="311"/>
                  </a:cubicBezTo>
                  <a:cubicBezTo>
                    <a:pt x="652" y="234"/>
                    <a:pt x="621" y="156"/>
                    <a:pt x="575" y="110"/>
                  </a:cubicBezTo>
                  <a:cubicBezTo>
                    <a:pt x="501" y="36"/>
                    <a:pt x="409" y="1"/>
                    <a:pt x="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3833450" y="4429975"/>
              <a:ext cx="15525" cy="23275"/>
            </a:xfrm>
            <a:custGeom>
              <a:avLst/>
              <a:gdLst/>
              <a:ahLst/>
              <a:cxnLst/>
              <a:rect l="l" t="t" r="r" b="b"/>
              <a:pathLst>
                <a:path w="621" h="931" extrusionOk="0">
                  <a:moveTo>
                    <a:pt x="140" y="0"/>
                  </a:moveTo>
                  <a:cubicBezTo>
                    <a:pt x="109" y="0"/>
                    <a:pt x="78" y="47"/>
                    <a:pt x="78" y="78"/>
                  </a:cubicBezTo>
                  <a:cubicBezTo>
                    <a:pt x="78" y="124"/>
                    <a:pt x="124" y="140"/>
                    <a:pt x="155" y="140"/>
                  </a:cubicBezTo>
                  <a:lnTo>
                    <a:pt x="373" y="140"/>
                  </a:lnTo>
                  <a:lnTo>
                    <a:pt x="233" y="279"/>
                  </a:lnTo>
                  <a:cubicBezTo>
                    <a:pt x="202" y="310"/>
                    <a:pt x="202" y="372"/>
                    <a:pt x="233" y="388"/>
                  </a:cubicBezTo>
                  <a:cubicBezTo>
                    <a:pt x="264" y="419"/>
                    <a:pt x="280" y="419"/>
                    <a:pt x="295" y="419"/>
                  </a:cubicBezTo>
                  <a:cubicBezTo>
                    <a:pt x="357" y="419"/>
                    <a:pt x="388" y="434"/>
                    <a:pt x="435" y="465"/>
                  </a:cubicBezTo>
                  <a:cubicBezTo>
                    <a:pt x="466" y="512"/>
                    <a:pt x="497" y="574"/>
                    <a:pt x="497" y="605"/>
                  </a:cubicBezTo>
                  <a:cubicBezTo>
                    <a:pt x="497" y="652"/>
                    <a:pt x="466" y="683"/>
                    <a:pt x="435" y="729"/>
                  </a:cubicBezTo>
                  <a:cubicBezTo>
                    <a:pt x="388" y="760"/>
                    <a:pt x="342" y="776"/>
                    <a:pt x="295" y="776"/>
                  </a:cubicBezTo>
                  <a:cubicBezTo>
                    <a:pt x="233" y="776"/>
                    <a:pt x="202" y="760"/>
                    <a:pt x="155" y="729"/>
                  </a:cubicBezTo>
                  <a:cubicBezTo>
                    <a:pt x="140" y="706"/>
                    <a:pt x="121" y="694"/>
                    <a:pt x="101" y="694"/>
                  </a:cubicBezTo>
                  <a:cubicBezTo>
                    <a:pt x="82" y="694"/>
                    <a:pt x="62" y="706"/>
                    <a:pt x="47" y="729"/>
                  </a:cubicBezTo>
                  <a:cubicBezTo>
                    <a:pt x="0" y="760"/>
                    <a:pt x="0" y="807"/>
                    <a:pt x="47" y="838"/>
                  </a:cubicBezTo>
                  <a:cubicBezTo>
                    <a:pt x="109" y="900"/>
                    <a:pt x="202" y="931"/>
                    <a:pt x="280" y="931"/>
                  </a:cubicBezTo>
                  <a:cubicBezTo>
                    <a:pt x="466" y="931"/>
                    <a:pt x="621" y="807"/>
                    <a:pt x="621" y="605"/>
                  </a:cubicBezTo>
                  <a:cubicBezTo>
                    <a:pt x="621" y="527"/>
                    <a:pt x="590" y="434"/>
                    <a:pt x="528" y="372"/>
                  </a:cubicBezTo>
                  <a:cubicBezTo>
                    <a:pt x="481" y="357"/>
                    <a:pt x="466" y="341"/>
                    <a:pt x="419" y="310"/>
                  </a:cubicBezTo>
                  <a:lnTo>
                    <a:pt x="590" y="140"/>
                  </a:lnTo>
                  <a:cubicBezTo>
                    <a:pt x="605" y="140"/>
                    <a:pt x="605" y="124"/>
                    <a:pt x="605" y="124"/>
                  </a:cubicBezTo>
                  <a:cubicBezTo>
                    <a:pt x="621" y="109"/>
                    <a:pt x="621" y="109"/>
                    <a:pt x="621" y="78"/>
                  </a:cubicBezTo>
                  <a:cubicBezTo>
                    <a:pt x="621" y="47"/>
                    <a:pt x="590"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3305725" y="4462925"/>
              <a:ext cx="12825" cy="7775"/>
            </a:xfrm>
            <a:custGeom>
              <a:avLst/>
              <a:gdLst/>
              <a:ahLst/>
              <a:cxnLst/>
              <a:rect l="l" t="t" r="r" b="b"/>
              <a:pathLst>
                <a:path w="513" h="311" extrusionOk="0">
                  <a:moveTo>
                    <a:pt x="1" y="0"/>
                  </a:moveTo>
                  <a:lnTo>
                    <a:pt x="249" y="311"/>
                  </a:lnTo>
                  <a:lnTo>
                    <a:pt x="5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3555050" y="4462925"/>
              <a:ext cx="12425" cy="7775"/>
            </a:xfrm>
            <a:custGeom>
              <a:avLst/>
              <a:gdLst/>
              <a:ahLst/>
              <a:cxnLst/>
              <a:rect l="l" t="t" r="r" b="b"/>
              <a:pathLst>
                <a:path w="497" h="311" extrusionOk="0">
                  <a:moveTo>
                    <a:pt x="0" y="0"/>
                  </a:moveTo>
                  <a:lnTo>
                    <a:pt x="249" y="311"/>
                  </a:lnTo>
                  <a:lnTo>
                    <a:pt x="4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a:off x="3835375" y="4462925"/>
              <a:ext cx="12825" cy="7775"/>
            </a:xfrm>
            <a:custGeom>
              <a:avLst/>
              <a:gdLst/>
              <a:ahLst/>
              <a:cxnLst/>
              <a:rect l="l" t="t" r="r" b="b"/>
              <a:pathLst>
                <a:path w="513" h="311" extrusionOk="0">
                  <a:moveTo>
                    <a:pt x="1" y="0"/>
                  </a:moveTo>
                  <a:lnTo>
                    <a:pt x="265" y="311"/>
                  </a:lnTo>
                  <a:lnTo>
                    <a:pt x="5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a:off x="3677575" y="4755275"/>
              <a:ext cx="46550" cy="26775"/>
            </a:xfrm>
            <a:custGeom>
              <a:avLst/>
              <a:gdLst/>
              <a:ahLst/>
              <a:cxnLst/>
              <a:rect l="l" t="t" r="r" b="b"/>
              <a:pathLst>
                <a:path w="1862" h="1071" extrusionOk="0">
                  <a:moveTo>
                    <a:pt x="0" y="1"/>
                  </a:moveTo>
                  <a:lnTo>
                    <a:pt x="0" y="1071"/>
                  </a:lnTo>
                  <a:lnTo>
                    <a:pt x="1862" y="1071"/>
                  </a:lnTo>
                  <a:lnTo>
                    <a:pt x="18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a:off x="3829950" y="4755275"/>
              <a:ext cx="46550" cy="26775"/>
            </a:xfrm>
            <a:custGeom>
              <a:avLst/>
              <a:gdLst/>
              <a:ahLst/>
              <a:cxnLst/>
              <a:rect l="l" t="t" r="r" b="b"/>
              <a:pathLst>
                <a:path w="1862" h="1071" extrusionOk="0">
                  <a:moveTo>
                    <a:pt x="1" y="1"/>
                  </a:moveTo>
                  <a:lnTo>
                    <a:pt x="1" y="1071"/>
                  </a:lnTo>
                  <a:lnTo>
                    <a:pt x="1862" y="1071"/>
                  </a:lnTo>
                  <a:lnTo>
                    <a:pt x="18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3828800" y="4753725"/>
              <a:ext cx="48875" cy="29875"/>
            </a:xfrm>
            <a:custGeom>
              <a:avLst/>
              <a:gdLst/>
              <a:ahLst/>
              <a:cxnLst/>
              <a:rect l="l" t="t" r="r" b="b"/>
              <a:pathLst>
                <a:path w="1955" h="1195" extrusionOk="0">
                  <a:moveTo>
                    <a:pt x="1861" y="125"/>
                  </a:moveTo>
                  <a:lnTo>
                    <a:pt x="1861" y="1071"/>
                  </a:lnTo>
                  <a:lnTo>
                    <a:pt x="109" y="1071"/>
                  </a:lnTo>
                  <a:lnTo>
                    <a:pt x="109" y="125"/>
                  </a:lnTo>
                  <a:close/>
                  <a:moveTo>
                    <a:pt x="0" y="1"/>
                  </a:moveTo>
                  <a:lnTo>
                    <a:pt x="0" y="1195"/>
                  </a:lnTo>
                  <a:lnTo>
                    <a:pt x="1954" y="1195"/>
                  </a:lnTo>
                  <a:lnTo>
                    <a:pt x="1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a:off x="3982725" y="4755275"/>
              <a:ext cx="46550" cy="26775"/>
            </a:xfrm>
            <a:custGeom>
              <a:avLst/>
              <a:gdLst/>
              <a:ahLst/>
              <a:cxnLst/>
              <a:rect l="l" t="t" r="r" b="b"/>
              <a:pathLst>
                <a:path w="1862" h="1071" extrusionOk="0">
                  <a:moveTo>
                    <a:pt x="1" y="1"/>
                  </a:moveTo>
                  <a:lnTo>
                    <a:pt x="1" y="1071"/>
                  </a:lnTo>
                  <a:lnTo>
                    <a:pt x="1862" y="1071"/>
                  </a:lnTo>
                  <a:lnTo>
                    <a:pt x="1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a:off x="3982725" y="4755275"/>
              <a:ext cx="46550" cy="26775"/>
            </a:xfrm>
            <a:custGeom>
              <a:avLst/>
              <a:gdLst/>
              <a:ahLst/>
              <a:cxnLst/>
              <a:rect l="l" t="t" r="r" b="b"/>
              <a:pathLst>
                <a:path w="1862" h="1071" extrusionOk="0">
                  <a:moveTo>
                    <a:pt x="1" y="1"/>
                  </a:moveTo>
                  <a:lnTo>
                    <a:pt x="1" y="1071"/>
                  </a:lnTo>
                  <a:lnTo>
                    <a:pt x="1862" y="1071"/>
                  </a:lnTo>
                  <a:lnTo>
                    <a:pt x="1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4135500" y="4755275"/>
              <a:ext cx="46550" cy="26775"/>
            </a:xfrm>
            <a:custGeom>
              <a:avLst/>
              <a:gdLst/>
              <a:ahLst/>
              <a:cxnLst/>
              <a:rect l="l" t="t" r="r" b="b"/>
              <a:pathLst>
                <a:path w="1862" h="1071" extrusionOk="0">
                  <a:moveTo>
                    <a:pt x="0" y="1"/>
                  </a:moveTo>
                  <a:lnTo>
                    <a:pt x="0" y="1071"/>
                  </a:lnTo>
                  <a:lnTo>
                    <a:pt x="1861" y="1071"/>
                  </a:lnTo>
                  <a:lnTo>
                    <a:pt x="1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4135500" y="4755275"/>
              <a:ext cx="46550" cy="26775"/>
            </a:xfrm>
            <a:custGeom>
              <a:avLst/>
              <a:gdLst/>
              <a:ahLst/>
              <a:cxnLst/>
              <a:rect l="l" t="t" r="r" b="b"/>
              <a:pathLst>
                <a:path w="1862" h="1071" extrusionOk="0">
                  <a:moveTo>
                    <a:pt x="0" y="1"/>
                  </a:moveTo>
                  <a:lnTo>
                    <a:pt x="0" y="1071"/>
                  </a:lnTo>
                  <a:lnTo>
                    <a:pt x="1861" y="1071"/>
                  </a:lnTo>
                  <a:lnTo>
                    <a:pt x="18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3737675" y="4756825"/>
              <a:ext cx="50825" cy="2750"/>
            </a:xfrm>
            <a:custGeom>
              <a:avLst/>
              <a:gdLst/>
              <a:ahLst/>
              <a:cxnLst/>
              <a:rect l="l" t="t" r="r" b="b"/>
              <a:pathLst>
                <a:path w="2033" h="110" extrusionOk="0">
                  <a:moveTo>
                    <a:pt x="0" y="1"/>
                  </a:moveTo>
                  <a:lnTo>
                    <a:pt x="0" y="109"/>
                  </a:lnTo>
                  <a:lnTo>
                    <a:pt x="2032" y="109"/>
                  </a:lnTo>
                  <a:lnTo>
                    <a:pt x="20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3737675" y="4766125"/>
              <a:ext cx="32200" cy="2750"/>
            </a:xfrm>
            <a:custGeom>
              <a:avLst/>
              <a:gdLst/>
              <a:ahLst/>
              <a:cxnLst/>
              <a:rect l="l" t="t" r="r" b="b"/>
              <a:pathLst>
                <a:path w="1288" h="110" extrusionOk="0">
                  <a:moveTo>
                    <a:pt x="0" y="1"/>
                  </a:moveTo>
                  <a:lnTo>
                    <a:pt x="0" y="110"/>
                  </a:lnTo>
                  <a:lnTo>
                    <a:pt x="1288" y="110"/>
                  </a:lnTo>
                  <a:lnTo>
                    <a:pt x="12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a:off x="3889675" y="4756825"/>
              <a:ext cx="51200" cy="2750"/>
            </a:xfrm>
            <a:custGeom>
              <a:avLst/>
              <a:gdLst/>
              <a:ahLst/>
              <a:cxnLst/>
              <a:rect l="l" t="t" r="r" b="b"/>
              <a:pathLst>
                <a:path w="2048" h="110" extrusionOk="0">
                  <a:moveTo>
                    <a:pt x="0" y="1"/>
                  </a:moveTo>
                  <a:lnTo>
                    <a:pt x="0" y="109"/>
                  </a:lnTo>
                  <a:lnTo>
                    <a:pt x="2047" y="109"/>
                  </a:lnTo>
                  <a:lnTo>
                    <a:pt x="20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a:off x="3889675" y="4766125"/>
              <a:ext cx="25225" cy="2750"/>
            </a:xfrm>
            <a:custGeom>
              <a:avLst/>
              <a:gdLst/>
              <a:ahLst/>
              <a:cxnLst/>
              <a:rect l="l" t="t" r="r" b="b"/>
              <a:pathLst>
                <a:path w="1009" h="110" extrusionOk="0">
                  <a:moveTo>
                    <a:pt x="0" y="1"/>
                  </a:moveTo>
                  <a:lnTo>
                    <a:pt x="0" y="110"/>
                  </a:lnTo>
                  <a:lnTo>
                    <a:pt x="1008" y="110"/>
                  </a:lnTo>
                  <a:lnTo>
                    <a:pt x="10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3"/>
            <p:cNvSpPr/>
            <p:nvPr/>
          </p:nvSpPr>
          <p:spPr>
            <a:xfrm>
              <a:off x="4041650" y="4756825"/>
              <a:ext cx="25250" cy="2750"/>
            </a:xfrm>
            <a:custGeom>
              <a:avLst/>
              <a:gdLst/>
              <a:ahLst/>
              <a:cxnLst/>
              <a:rect l="l" t="t" r="r" b="b"/>
              <a:pathLst>
                <a:path w="1010" h="110" extrusionOk="0">
                  <a:moveTo>
                    <a:pt x="1" y="1"/>
                  </a:moveTo>
                  <a:lnTo>
                    <a:pt x="1" y="109"/>
                  </a:lnTo>
                  <a:lnTo>
                    <a:pt x="1009" y="109"/>
                  </a:lnTo>
                  <a:lnTo>
                    <a:pt x="10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4041650" y="4766125"/>
              <a:ext cx="39975" cy="2750"/>
            </a:xfrm>
            <a:custGeom>
              <a:avLst/>
              <a:gdLst/>
              <a:ahLst/>
              <a:cxnLst/>
              <a:rect l="l" t="t" r="r" b="b"/>
              <a:pathLst>
                <a:path w="1599" h="110" extrusionOk="0">
                  <a:moveTo>
                    <a:pt x="1" y="1"/>
                  </a:moveTo>
                  <a:lnTo>
                    <a:pt x="1" y="110"/>
                  </a:lnTo>
                  <a:lnTo>
                    <a:pt x="1598" y="110"/>
                  </a:lnTo>
                  <a:lnTo>
                    <a:pt x="15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4193275" y="4756825"/>
              <a:ext cx="36475" cy="2750"/>
            </a:xfrm>
            <a:custGeom>
              <a:avLst/>
              <a:gdLst/>
              <a:ahLst/>
              <a:cxnLst/>
              <a:rect l="l" t="t" r="r" b="b"/>
              <a:pathLst>
                <a:path w="1459" h="110" extrusionOk="0">
                  <a:moveTo>
                    <a:pt x="0" y="1"/>
                  </a:moveTo>
                  <a:lnTo>
                    <a:pt x="0" y="109"/>
                  </a:lnTo>
                  <a:lnTo>
                    <a:pt x="1458" y="109"/>
                  </a:lnTo>
                  <a:lnTo>
                    <a:pt x="14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3"/>
            <p:cNvSpPr/>
            <p:nvPr/>
          </p:nvSpPr>
          <p:spPr>
            <a:xfrm>
              <a:off x="4193275" y="4766125"/>
              <a:ext cx="50800" cy="2750"/>
            </a:xfrm>
            <a:custGeom>
              <a:avLst/>
              <a:gdLst/>
              <a:ahLst/>
              <a:cxnLst/>
              <a:rect l="l" t="t" r="r" b="b"/>
              <a:pathLst>
                <a:path w="2032" h="110" extrusionOk="0">
                  <a:moveTo>
                    <a:pt x="0" y="1"/>
                  </a:moveTo>
                  <a:lnTo>
                    <a:pt x="0" y="110"/>
                  </a:lnTo>
                  <a:lnTo>
                    <a:pt x="2032" y="110"/>
                  </a:lnTo>
                  <a:lnTo>
                    <a:pt x="20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3835775" y="4177925"/>
              <a:ext cx="263300" cy="216400"/>
            </a:xfrm>
            <a:custGeom>
              <a:avLst/>
              <a:gdLst/>
              <a:ahLst/>
              <a:cxnLst/>
              <a:rect l="l" t="t" r="r" b="b"/>
              <a:pathLst>
                <a:path w="10532" h="8656" extrusionOk="0">
                  <a:moveTo>
                    <a:pt x="0" y="1"/>
                  </a:moveTo>
                  <a:lnTo>
                    <a:pt x="0" y="8655"/>
                  </a:lnTo>
                  <a:lnTo>
                    <a:pt x="10531" y="8655"/>
                  </a:lnTo>
                  <a:lnTo>
                    <a:pt x="1053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3835375" y="4177925"/>
              <a:ext cx="265250" cy="217175"/>
            </a:xfrm>
            <a:custGeom>
              <a:avLst/>
              <a:gdLst/>
              <a:ahLst/>
              <a:cxnLst/>
              <a:rect l="l" t="t" r="r" b="b"/>
              <a:pathLst>
                <a:path w="10610" h="8687" extrusionOk="0">
                  <a:moveTo>
                    <a:pt x="47" y="1"/>
                  </a:moveTo>
                  <a:lnTo>
                    <a:pt x="1" y="8686"/>
                  </a:lnTo>
                  <a:lnTo>
                    <a:pt x="10609" y="8686"/>
                  </a:lnTo>
                  <a:lnTo>
                    <a:pt x="105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3"/>
            <p:cNvSpPr/>
            <p:nvPr/>
          </p:nvSpPr>
          <p:spPr>
            <a:xfrm>
              <a:off x="3835775" y="4177925"/>
              <a:ext cx="263300" cy="19025"/>
            </a:xfrm>
            <a:custGeom>
              <a:avLst/>
              <a:gdLst/>
              <a:ahLst/>
              <a:cxnLst/>
              <a:rect l="l" t="t" r="r" b="b"/>
              <a:pathLst>
                <a:path w="10532" h="761" extrusionOk="0">
                  <a:moveTo>
                    <a:pt x="0" y="1"/>
                  </a:moveTo>
                  <a:lnTo>
                    <a:pt x="0" y="761"/>
                  </a:lnTo>
                  <a:lnTo>
                    <a:pt x="10531" y="761"/>
                  </a:lnTo>
                  <a:lnTo>
                    <a:pt x="105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p:nvPr/>
          </p:nvSpPr>
          <p:spPr>
            <a:xfrm>
              <a:off x="3844300" y="4182975"/>
              <a:ext cx="9725" cy="9725"/>
            </a:xfrm>
            <a:custGeom>
              <a:avLst/>
              <a:gdLst/>
              <a:ahLst/>
              <a:cxnLst/>
              <a:rect l="l" t="t" r="r" b="b"/>
              <a:pathLst>
                <a:path w="389" h="389" extrusionOk="0">
                  <a:moveTo>
                    <a:pt x="187" y="1"/>
                  </a:moveTo>
                  <a:cubicBezTo>
                    <a:pt x="78" y="1"/>
                    <a:pt x="1" y="94"/>
                    <a:pt x="1" y="187"/>
                  </a:cubicBezTo>
                  <a:cubicBezTo>
                    <a:pt x="1" y="311"/>
                    <a:pt x="94" y="388"/>
                    <a:pt x="187" y="388"/>
                  </a:cubicBezTo>
                  <a:cubicBezTo>
                    <a:pt x="311" y="388"/>
                    <a:pt x="388" y="295"/>
                    <a:pt x="388" y="187"/>
                  </a:cubicBezTo>
                  <a:cubicBezTo>
                    <a:pt x="388" y="78"/>
                    <a:pt x="311" y="1"/>
                    <a:pt x="1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3863700" y="4182975"/>
              <a:ext cx="9700" cy="9725"/>
            </a:xfrm>
            <a:custGeom>
              <a:avLst/>
              <a:gdLst/>
              <a:ahLst/>
              <a:cxnLst/>
              <a:rect l="l" t="t" r="r" b="b"/>
              <a:pathLst>
                <a:path w="388" h="389" extrusionOk="0">
                  <a:moveTo>
                    <a:pt x="186" y="1"/>
                  </a:moveTo>
                  <a:cubicBezTo>
                    <a:pt x="78" y="1"/>
                    <a:pt x="0" y="94"/>
                    <a:pt x="0" y="187"/>
                  </a:cubicBezTo>
                  <a:cubicBezTo>
                    <a:pt x="0" y="311"/>
                    <a:pt x="93" y="388"/>
                    <a:pt x="186" y="388"/>
                  </a:cubicBezTo>
                  <a:cubicBezTo>
                    <a:pt x="310" y="388"/>
                    <a:pt x="388" y="295"/>
                    <a:pt x="388" y="187"/>
                  </a:cubicBezTo>
                  <a:cubicBezTo>
                    <a:pt x="388" y="78"/>
                    <a:pt x="310" y="1"/>
                    <a:pt x="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3"/>
            <p:cNvSpPr/>
            <p:nvPr/>
          </p:nvSpPr>
          <p:spPr>
            <a:xfrm>
              <a:off x="3883475" y="4182975"/>
              <a:ext cx="9700" cy="9725"/>
            </a:xfrm>
            <a:custGeom>
              <a:avLst/>
              <a:gdLst/>
              <a:ahLst/>
              <a:cxnLst/>
              <a:rect l="l" t="t" r="r" b="b"/>
              <a:pathLst>
                <a:path w="388" h="389" extrusionOk="0">
                  <a:moveTo>
                    <a:pt x="202" y="1"/>
                  </a:moveTo>
                  <a:cubicBezTo>
                    <a:pt x="78" y="1"/>
                    <a:pt x="0" y="94"/>
                    <a:pt x="0" y="187"/>
                  </a:cubicBezTo>
                  <a:cubicBezTo>
                    <a:pt x="0" y="311"/>
                    <a:pt x="93" y="388"/>
                    <a:pt x="202" y="388"/>
                  </a:cubicBezTo>
                  <a:cubicBezTo>
                    <a:pt x="310" y="388"/>
                    <a:pt x="388" y="295"/>
                    <a:pt x="388" y="187"/>
                  </a:cubicBezTo>
                  <a:cubicBezTo>
                    <a:pt x="388" y="78"/>
                    <a:pt x="295"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3856325" y="4234550"/>
              <a:ext cx="10100" cy="3900"/>
            </a:xfrm>
            <a:custGeom>
              <a:avLst/>
              <a:gdLst/>
              <a:ahLst/>
              <a:cxnLst/>
              <a:rect l="l" t="t" r="r" b="b"/>
              <a:pathLst>
                <a:path w="404" h="156" extrusionOk="0">
                  <a:moveTo>
                    <a:pt x="0" y="0"/>
                  </a:moveTo>
                  <a:lnTo>
                    <a:pt x="0" y="155"/>
                  </a:lnTo>
                  <a:lnTo>
                    <a:pt x="404" y="155"/>
                  </a:lnTo>
                  <a:lnTo>
                    <a:pt x="4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3"/>
            <p:cNvSpPr/>
            <p:nvPr/>
          </p:nvSpPr>
          <p:spPr>
            <a:xfrm>
              <a:off x="3874150" y="4234550"/>
              <a:ext cx="117125" cy="3900"/>
            </a:xfrm>
            <a:custGeom>
              <a:avLst/>
              <a:gdLst/>
              <a:ahLst/>
              <a:cxnLst/>
              <a:rect l="l" t="t" r="r" b="b"/>
              <a:pathLst>
                <a:path w="4685" h="156" extrusionOk="0">
                  <a:moveTo>
                    <a:pt x="1" y="0"/>
                  </a:moveTo>
                  <a:lnTo>
                    <a:pt x="1" y="155"/>
                  </a:lnTo>
                  <a:lnTo>
                    <a:pt x="4685" y="155"/>
                  </a:lnTo>
                  <a:lnTo>
                    <a:pt x="46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3"/>
            <p:cNvSpPr/>
            <p:nvPr/>
          </p:nvSpPr>
          <p:spPr>
            <a:xfrm>
              <a:off x="3997450" y="4234550"/>
              <a:ext cx="19425" cy="3900"/>
            </a:xfrm>
            <a:custGeom>
              <a:avLst/>
              <a:gdLst/>
              <a:ahLst/>
              <a:cxnLst/>
              <a:rect l="l" t="t" r="r" b="b"/>
              <a:pathLst>
                <a:path w="777" h="156" extrusionOk="0">
                  <a:moveTo>
                    <a:pt x="1" y="0"/>
                  </a:moveTo>
                  <a:lnTo>
                    <a:pt x="1" y="155"/>
                  </a:lnTo>
                  <a:lnTo>
                    <a:pt x="776" y="155"/>
                  </a:lnTo>
                  <a:lnTo>
                    <a:pt x="7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3"/>
            <p:cNvSpPr/>
            <p:nvPr/>
          </p:nvSpPr>
          <p:spPr>
            <a:xfrm>
              <a:off x="4041650" y="4284575"/>
              <a:ext cx="19425" cy="3900"/>
            </a:xfrm>
            <a:custGeom>
              <a:avLst/>
              <a:gdLst/>
              <a:ahLst/>
              <a:cxnLst/>
              <a:rect l="l" t="t" r="r" b="b"/>
              <a:pathLst>
                <a:path w="777" h="156" extrusionOk="0">
                  <a:moveTo>
                    <a:pt x="1" y="0"/>
                  </a:moveTo>
                  <a:lnTo>
                    <a:pt x="1" y="155"/>
                  </a:lnTo>
                  <a:lnTo>
                    <a:pt x="776" y="155"/>
                  </a:lnTo>
                  <a:lnTo>
                    <a:pt x="7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3"/>
            <p:cNvSpPr/>
            <p:nvPr/>
          </p:nvSpPr>
          <p:spPr>
            <a:xfrm>
              <a:off x="4020725" y="4234550"/>
              <a:ext cx="33375" cy="3900"/>
            </a:xfrm>
            <a:custGeom>
              <a:avLst/>
              <a:gdLst/>
              <a:ahLst/>
              <a:cxnLst/>
              <a:rect l="l" t="t" r="r" b="b"/>
              <a:pathLst>
                <a:path w="1335" h="156" extrusionOk="0">
                  <a:moveTo>
                    <a:pt x="0" y="0"/>
                  </a:moveTo>
                  <a:lnTo>
                    <a:pt x="0" y="155"/>
                  </a:lnTo>
                  <a:lnTo>
                    <a:pt x="1334" y="155"/>
                  </a:lnTo>
                  <a:lnTo>
                    <a:pt x="13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3"/>
            <p:cNvSpPr/>
            <p:nvPr/>
          </p:nvSpPr>
          <p:spPr>
            <a:xfrm>
              <a:off x="3866400" y="4245025"/>
              <a:ext cx="10100" cy="3900"/>
            </a:xfrm>
            <a:custGeom>
              <a:avLst/>
              <a:gdLst/>
              <a:ahLst/>
              <a:cxnLst/>
              <a:rect l="l" t="t" r="r" b="b"/>
              <a:pathLst>
                <a:path w="404" h="156" extrusionOk="0">
                  <a:moveTo>
                    <a:pt x="1" y="0"/>
                  </a:moveTo>
                  <a:lnTo>
                    <a:pt x="1" y="155"/>
                  </a:lnTo>
                  <a:lnTo>
                    <a:pt x="404" y="155"/>
                  </a:lnTo>
                  <a:lnTo>
                    <a:pt x="4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3"/>
            <p:cNvSpPr/>
            <p:nvPr/>
          </p:nvSpPr>
          <p:spPr>
            <a:xfrm>
              <a:off x="3883850" y="4245025"/>
              <a:ext cx="76800" cy="3900"/>
            </a:xfrm>
            <a:custGeom>
              <a:avLst/>
              <a:gdLst/>
              <a:ahLst/>
              <a:cxnLst/>
              <a:rect l="l" t="t" r="r" b="b"/>
              <a:pathLst>
                <a:path w="3072" h="156" extrusionOk="0">
                  <a:moveTo>
                    <a:pt x="1" y="0"/>
                  </a:moveTo>
                  <a:lnTo>
                    <a:pt x="1" y="155"/>
                  </a:lnTo>
                  <a:lnTo>
                    <a:pt x="3071" y="155"/>
                  </a:lnTo>
                  <a:lnTo>
                    <a:pt x="30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3"/>
            <p:cNvSpPr/>
            <p:nvPr/>
          </p:nvSpPr>
          <p:spPr>
            <a:xfrm>
              <a:off x="3992025" y="4284575"/>
              <a:ext cx="45000" cy="3900"/>
            </a:xfrm>
            <a:custGeom>
              <a:avLst/>
              <a:gdLst/>
              <a:ahLst/>
              <a:cxnLst/>
              <a:rect l="l" t="t" r="r" b="b"/>
              <a:pathLst>
                <a:path w="1800" h="156" extrusionOk="0">
                  <a:moveTo>
                    <a:pt x="1" y="0"/>
                  </a:moveTo>
                  <a:lnTo>
                    <a:pt x="1" y="155"/>
                  </a:lnTo>
                  <a:lnTo>
                    <a:pt x="1800" y="155"/>
                  </a:lnTo>
                  <a:lnTo>
                    <a:pt x="18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3"/>
            <p:cNvSpPr/>
            <p:nvPr/>
          </p:nvSpPr>
          <p:spPr>
            <a:xfrm>
              <a:off x="3874150" y="4274875"/>
              <a:ext cx="73325" cy="3900"/>
            </a:xfrm>
            <a:custGeom>
              <a:avLst/>
              <a:gdLst/>
              <a:ahLst/>
              <a:cxnLst/>
              <a:rect l="l" t="t" r="r" b="b"/>
              <a:pathLst>
                <a:path w="2933" h="156" extrusionOk="0">
                  <a:moveTo>
                    <a:pt x="1" y="0"/>
                  </a:moveTo>
                  <a:lnTo>
                    <a:pt x="1" y="155"/>
                  </a:lnTo>
                  <a:lnTo>
                    <a:pt x="2932" y="155"/>
                  </a:lnTo>
                  <a:lnTo>
                    <a:pt x="29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3"/>
            <p:cNvSpPr/>
            <p:nvPr/>
          </p:nvSpPr>
          <p:spPr>
            <a:xfrm>
              <a:off x="3883850" y="4255100"/>
              <a:ext cx="51600" cy="3900"/>
            </a:xfrm>
            <a:custGeom>
              <a:avLst/>
              <a:gdLst/>
              <a:ahLst/>
              <a:cxnLst/>
              <a:rect l="l" t="t" r="r" b="b"/>
              <a:pathLst>
                <a:path w="2064" h="156" extrusionOk="0">
                  <a:moveTo>
                    <a:pt x="1" y="0"/>
                  </a:moveTo>
                  <a:lnTo>
                    <a:pt x="1" y="155"/>
                  </a:lnTo>
                  <a:lnTo>
                    <a:pt x="2063" y="155"/>
                  </a:lnTo>
                  <a:lnTo>
                    <a:pt x="20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3"/>
            <p:cNvSpPr/>
            <p:nvPr/>
          </p:nvSpPr>
          <p:spPr>
            <a:xfrm>
              <a:off x="4009875" y="4264800"/>
              <a:ext cx="19400" cy="3900"/>
            </a:xfrm>
            <a:custGeom>
              <a:avLst/>
              <a:gdLst/>
              <a:ahLst/>
              <a:cxnLst/>
              <a:rect l="l" t="t" r="r" b="b"/>
              <a:pathLst>
                <a:path w="776" h="156" extrusionOk="0">
                  <a:moveTo>
                    <a:pt x="0" y="0"/>
                  </a:moveTo>
                  <a:lnTo>
                    <a:pt x="0" y="155"/>
                  </a:lnTo>
                  <a:lnTo>
                    <a:pt x="776" y="155"/>
                  </a:lnTo>
                  <a:lnTo>
                    <a:pt x="7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3941250" y="4255100"/>
              <a:ext cx="81825" cy="3900"/>
            </a:xfrm>
            <a:custGeom>
              <a:avLst/>
              <a:gdLst/>
              <a:ahLst/>
              <a:cxnLst/>
              <a:rect l="l" t="t" r="r" b="b"/>
              <a:pathLst>
                <a:path w="3273" h="156" extrusionOk="0">
                  <a:moveTo>
                    <a:pt x="0" y="0"/>
                  </a:moveTo>
                  <a:lnTo>
                    <a:pt x="0" y="155"/>
                  </a:lnTo>
                  <a:lnTo>
                    <a:pt x="3273" y="155"/>
                  </a:lnTo>
                  <a:lnTo>
                    <a:pt x="32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3874150" y="4284575"/>
              <a:ext cx="98125" cy="3900"/>
            </a:xfrm>
            <a:custGeom>
              <a:avLst/>
              <a:gdLst/>
              <a:ahLst/>
              <a:cxnLst/>
              <a:rect l="l" t="t" r="r" b="b"/>
              <a:pathLst>
                <a:path w="3925" h="156" extrusionOk="0">
                  <a:moveTo>
                    <a:pt x="1" y="0"/>
                  </a:moveTo>
                  <a:lnTo>
                    <a:pt x="1" y="155"/>
                  </a:lnTo>
                  <a:lnTo>
                    <a:pt x="3925" y="155"/>
                  </a:lnTo>
                  <a:lnTo>
                    <a:pt x="39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4018775" y="4245025"/>
              <a:ext cx="52775" cy="3900"/>
            </a:xfrm>
            <a:custGeom>
              <a:avLst/>
              <a:gdLst/>
              <a:ahLst/>
              <a:cxnLst/>
              <a:rect l="l" t="t" r="r" b="b"/>
              <a:pathLst>
                <a:path w="2111" h="156" extrusionOk="0">
                  <a:moveTo>
                    <a:pt x="1" y="0"/>
                  </a:moveTo>
                  <a:lnTo>
                    <a:pt x="1" y="155"/>
                  </a:lnTo>
                  <a:lnTo>
                    <a:pt x="2110" y="155"/>
                  </a:lnTo>
                  <a:lnTo>
                    <a:pt x="21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3965275" y="4245025"/>
              <a:ext cx="49275" cy="3900"/>
            </a:xfrm>
            <a:custGeom>
              <a:avLst/>
              <a:gdLst/>
              <a:ahLst/>
              <a:cxnLst/>
              <a:rect l="l" t="t" r="r" b="b"/>
              <a:pathLst>
                <a:path w="1971" h="156" extrusionOk="0">
                  <a:moveTo>
                    <a:pt x="1" y="0"/>
                  </a:moveTo>
                  <a:lnTo>
                    <a:pt x="1" y="155"/>
                  </a:lnTo>
                  <a:lnTo>
                    <a:pt x="1970" y="155"/>
                  </a:lnTo>
                  <a:lnTo>
                    <a:pt x="19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4026925" y="4255100"/>
              <a:ext cx="32975" cy="3900"/>
            </a:xfrm>
            <a:custGeom>
              <a:avLst/>
              <a:gdLst/>
              <a:ahLst/>
              <a:cxnLst/>
              <a:rect l="l" t="t" r="r" b="b"/>
              <a:pathLst>
                <a:path w="1319" h="156" extrusionOk="0">
                  <a:moveTo>
                    <a:pt x="1" y="0"/>
                  </a:moveTo>
                  <a:lnTo>
                    <a:pt x="1" y="155"/>
                  </a:lnTo>
                  <a:lnTo>
                    <a:pt x="1319" y="155"/>
                  </a:lnTo>
                  <a:lnTo>
                    <a:pt x="13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3866400" y="4255100"/>
              <a:ext cx="10100" cy="3900"/>
            </a:xfrm>
            <a:custGeom>
              <a:avLst/>
              <a:gdLst/>
              <a:ahLst/>
              <a:cxnLst/>
              <a:rect l="l" t="t" r="r" b="b"/>
              <a:pathLst>
                <a:path w="404" h="156" extrusionOk="0">
                  <a:moveTo>
                    <a:pt x="1" y="0"/>
                  </a:moveTo>
                  <a:lnTo>
                    <a:pt x="1" y="155"/>
                  </a:lnTo>
                  <a:lnTo>
                    <a:pt x="404" y="155"/>
                  </a:lnTo>
                  <a:lnTo>
                    <a:pt x="4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3856325" y="4264800"/>
              <a:ext cx="10100" cy="3900"/>
            </a:xfrm>
            <a:custGeom>
              <a:avLst/>
              <a:gdLst/>
              <a:ahLst/>
              <a:cxnLst/>
              <a:rect l="l" t="t" r="r" b="b"/>
              <a:pathLst>
                <a:path w="404" h="156" extrusionOk="0">
                  <a:moveTo>
                    <a:pt x="0" y="0"/>
                  </a:moveTo>
                  <a:lnTo>
                    <a:pt x="0" y="155"/>
                  </a:lnTo>
                  <a:lnTo>
                    <a:pt x="404" y="155"/>
                  </a:lnTo>
                  <a:lnTo>
                    <a:pt x="4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3874150" y="4264800"/>
              <a:ext cx="60125" cy="3900"/>
            </a:xfrm>
            <a:custGeom>
              <a:avLst/>
              <a:gdLst/>
              <a:ahLst/>
              <a:cxnLst/>
              <a:rect l="l" t="t" r="r" b="b"/>
              <a:pathLst>
                <a:path w="2405" h="156" extrusionOk="0">
                  <a:moveTo>
                    <a:pt x="1" y="0"/>
                  </a:moveTo>
                  <a:lnTo>
                    <a:pt x="1" y="155"/>
                  </a:lnTo>
                  <a:lnTo>
                    <a:pt x="2405" y="155"/>
                  </a:lnTo>
                  <a:lnTo>
                    <a:pt x="24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3883850" y="4295025"/>
              <a:ext cx="60125" cy="3900"/>
            </a:xfrm>
            <a:custGeom>
              <a:avLst/>
              <a:gdLst/>
              <a:ahLst/>
              <a:cxnLst/>
              <a:rect l="l" t="t" r="r" b="b"/>
              <a:pathLst>
                <a:path w="2405" h="156" extrusionOk="0">
                  <a:moveTo>
                    <a:pt x="1" y="1"/>
                  </a:moveTo>
                  <a:lnTo>
                    <a:pt x="1" y="156"/>
                  </a:lnTo>
                  <a:lnTo>
                    <a:pt x="2405" y="156"/>
                  </a:lnTo>
                  <a:lnTo>
                    <a:pt x="24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3996300" y="4304725"/>
              <a:ext cx="45775" cy="3900"/>
            </a:xfrm>
            <a:custGeom>
              <a:avLst/>
              <a:gdLst/>
              <a:ahLst/>
              <a:cxnLst/>
              <a:rect l="l" t="t" r="r" b="b"/>
              <a:pathLst>
                <a:path w="1831" h="156" extrusionOk="0">
                  <a:moveTo>
                    <a:pt x="0" y="1"/>
                  </a:moveTo>
                  <a:lnTo>
                    <a:pt x="0" y="156"/>
                  </a:lnTo>
                  <a:lnTo>
                    <a:pt x="1830" y="156"/>
                  </a:lnTo>
                  <a:lnTo>
                    <a:pt x="18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3949000" y="4295025"/>
              <a:ext cx="60500" cy="3900"/>
            </a:xfrm>
            <a:custGeom>
              <a:avLst/>
              <a:gdLst/>
              <a:ahLst/>
              <a:cxnLst/>
              <a:rect l="l" t="t" r="r" b="b"/>
              <a:pathLst>
                <a:path w="2420" h="156" extrusionOk="0">
                  <a:moveTo>
                    <a:pt x="0" y="1"/>
                  </a:moveTo>
                  <a:lnTo>
                    <a:pt x="0" y="156"/>
                  </a:lnTo>
                  <a:lnTo>
                    <a:pt x="2420" y="156"/>
                  </a:lnTo>
                  <a:lnTo>
                    <a:pt x="24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3938125" y="4304725"/>
              <a:ext cx="52375" cy="3900"/>
            </a:xfrm>
            <a:custGeom>
              <a:avLst/>
              <a:gdLst/>
              <a:ahLst/>
              <a:cxnLst/>
              <a:rect l="l" t="t" r="r" b="b"/>
              <a:pathLst>
                <a:path w="2095" h="156" extrusionOk="0">
                  <a:moveTo>
                    <a:pt x="1" y="1"/>
                  </a:moveTo>
                  <a:lnTo>
                    <a:pt x="1" y="156"/>
                  </a:lnTo>
                  <a:lnTo>
                    <a:pt x="2095" y="156"/>
                  </a:lnTo>
                  <a:lnTo>
                    <a:pt x="20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3905950" y="4304725"/>
              <a:ext cx="28325" cy="3900"/>
            </a:xfrm>
            <a:custGeom>
              <a:avLst/>
              <a:gdLst/>
              <a:ahLst/>
              <a:cxnLst/>
              <a:rect l="l" t="t" r="r" b="b"/>
              <a:pathLst>
                <a:path w="1133" h="156" extrusionOk="0">
                  <a:moveTo>
                    <a:pt x="1" y="1"/>
                  </a:moveTo>
                  <a:lnTo>
                    <a:pt x="1" y="156"/>
                  </a:lnTo>
                  <a:lnTo>
                    <a:pt x="1133" y="156"/>
                  </a:lnTo>
                  <a:lnTo>
                    <a:pt x="11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3883850" y="4304725"/>
              <a:ext cx="17475" cy="3900"/>
            </a:xfrm>
            <a:custGeom>
              <a:avLst/>
              <a:gdLst/>
              <a:ahLst/>
              <a:cxnLst/>
              <a:rect l="l" t="t" r="r" b="b"/>
              <a:pathLst>
                <a:path w="699" h="156" extrusionOk="0">
                  <a:moveTo>
                    <a:pt x="1" y="1"/>
                  </a:moveTo>
                  <a:lnTo>
                    <a:pt x="1" y="156"/>
                  </a:lnTo>
                  <a:lnTo>
                    <a:pt x="699" y="156"/>
                  </a:lnTo>
                  <a:lnTo>
                    <a:pt x="6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3951325" y="4274875"/>
              <a:ext cx="64775" cy="3900"/>
            </a:xfrm>
            <a:custGeom>
              <a:avLst/>
              <a:gdLst/>
              <a:ahLst/>
              <a:cxnLst/>
              <a:rect l="l" t="t" r="r" b="b"/>
              <a:pathLst>
                <a:path w="2591" h="156" extrusionOk="0">
                  <a:moveTo>
                    <a:pt x="0" y="0"/>
                  </a:moveTo>
                  <a:lnTo>
                    <a:pt x="0" y="155"/>
                  </a:lnTo>
                  <a:lnTo>
                    <a:pt x="2590" y="155"/>
                  </a:lnTo>
                  <a:lnTo>
                    <a:pt x="25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4020725" y="4274875"/>
              <a:ext cx="41125" cy="3900"/>
            </a:xfrm>
            <a:custGeom>
              <a:avLst/>
              <a:gdLst/>
              <a:ahLst/>
              <a:cxnLst/>
              <a:rect l="l" t="t" r="r" b="b"/>
              <a:pathLst>
                <a:path w="1645" h="156" extrusionOk="0">
                  <a:moveTo>
                    <a:pt x="0" y="0"/>
                  </a:moveTo>
                  <a:lnTo>
                    <a:pt x="0" y="155"/>
                  </a:lnTo>
                  <a:lnTo>
                    <a:pt x="1644" y="155"/>
                  </a:lnTo>
                  <a:lnTo>
                    <a:pt x="16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3940075" y="4264800"/>
              <a:ext cx="65175" cy="3900"/>
            </a:xfrm>
            <a:custGeom>
              <a:avLst/>
              <a:gdLst/>
              <a:ahLst/>
              <a:cxnLst/>
              <a:rect l="l" t="t" r="r" b="b"/>
              <a:pathLst>
                <a:path w="2607" h="156" extrusionOk="0">
                  <a:moveTo>
                    <a:pt x="0" y="0"/>
                  </a:moveTo>
                  <a:lnTo>
                    <a:pt x="0" y="155"/>
                  </a:lnTo>
                  <a:lnTo>
                    <a:pt x="2606" y="155"/>
                  </a:lnTo>
                  <a:lnTo>
                    <a:pt x="26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3856325" y="4274875"/>
              <a:ext cx="10100" cy="3900"/>
            </a:xfrm>
            <a:custGeom>
              <a:avLst/>
              <a:gdLst/>
              <a:ahLst/>
              <a:cxnLst/>
              <a:rect l="l" t="t" r="r" b="b"/>
              <a:pathLst>
                <a:path w="404" h="156" extrusionOk="0">
                  <a:moveTo>
                    <a:pt x="0" y="0"/>
                  </a:moveTo>
                  <a:lnTo>
                    <a:pt x="0" y="155"/>
                  </a:lnTo>
                  <a:lnTo>
                    <a:pt x="404" y="155"/>
                  </a:lnTo>
                  <a:lnTo>
                    <a:pt x="4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3856325" y="4284575"/>
              <a:ext cx="10100" cy="3900"/>
            </a:xfrm>
            <a:custGeom>
              <a:avLst/>
              <a:gdLst/>
              <a:ahLst/>
              <a:cxnLst/>
              <a:rect l="l" t="t" r="r" b="b"/>
              <a:pathLst>
                <a:path w="404" h="156" extrusionOk="0">
                  <a:moveTo>
                    <a:pt x="0" y="0"/>
                  </a:moveTo>
                  <a:lnTo>
                    <a:pt x="0" y="155"/>
                  </a:lnTo>
                  <a:lnTo>
                    <a:pt x="404" y="155"/>
                  </a:lnTo>
                  <a:lnTo>
                    <a:pt x="4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3866400" y="4295025"/>
              <a:ext cx="10100" cy="3900"/>
            </a:xfrm>
            <a:custGeom>
              <a:avLst/>
              <a:gdLst/>
              <a:ahLst/>
              <a:cxnLst/>
              <a:rect l="l" t="t" r="r" b="b"/>
              <a:pathLst>
                <a:path w="404" h="156" extrusionOk="0">
                  <a:moveTo>
                    <a:pt x="1" y="1"/>
                  </a:moveTo>
                  <a:lnTo>
                    <a:pt x="1" y="156"/>
                  </a:lnTo>
                  <a:lnTo>
                    <a:pt x="404" y="156"/>
                  </a:lnTo>
                  <a:lnTo>
                    <a:pt x="4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3866400" y="4304725"/>
              <a:ext cx="10100" cy="3900"/>
            </a:xfrm>
            <a:custGeom>
              <a:avLst/>
              <a:gdLst/>
              <a:ahLst/>
              <a:cxnLst/>
              <a:rect l="l" t="t" r="r" b="b"/>
              <a:pathLst>
                <a:path w="404" h="156" extrusionOk="0">
                  <a:moveTo>
                    <a:pt x="1" y="1"/>
                  </a:moveTo>
                  <a:lnTo>
                    <a:pt x="1" y="156"/>
                  </a:lnTo>
                  <a:lnTo>
                    <a:pt x="404" y="156"/>
                  </a:lnTo>
                  <a:lnTo>
                    <a:pt x="4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3856325" y="4312875"/>
              <a:ext cx="10100" cy="3900"/>
            </a:xfrm>
            <a:custGeom>
              <a:avLst/>
              <a:gdLst/>
              <a:ahLst/>
              <a:cxnLst/>
              <a:rect l="l" t="t" r="r" b="b"/>
              <a:pathLst>
                <a:path w="404" h="156" extrusionOk="0">
                  <a:moveTo>
                    <a:pt x="0" y="0"/>
                  </a:moveTo>
                  <a:lnTo>
                    <a:pt x="0" y="155"/>
                  </a:lnTo>
                  <a:lnTo>
                    <a:pt x="404" y="155"/>
                  </a:lnTo>
                  <a:lnTo>
                    <a:pt x="4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3874150" y="4312875"/>
              <a:ext cx="71375" cy="3900"/>
            </a:xfrm>
            <a:custGeom>
              <a:avLst/>
              <a:gdLst/>
              <a:ahLst/>
              <a:cxnLst/>
              <a:rect l="l" t="t" r="r" b="b"/>
              <a:pathLst>
                <a:path w="2855" h="156" extrusionOk="0">
                  <a:moveTo>
                    <a:pt x="1" y="0"/>
                  </a:moveTo>
                  <a:lnTo>
                    <a:pt x="1" y="155"/>
                  </a:lnTo>
                  <a:lnTo>
                    <a:pt x="2855" y="155"/>
                  </a:lnTo>
                  <a:lnTo>
                    <a:pt x="28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3866400" y="4322950"/>
              <a:ext cx="10100" cy="3900"/>
            </a:xfrm>
            <a:custGeom>
              <a:avLst/>
              <a:gdLst/>
              <a:ahLst/>
              <a:cxnLst/>
              <a:rect l="l" t="t" r="r" b="b"/>
              <a:pathLst>
                <a:path w="404" h="156" extrusionOk="0">
                  <a:moveTo>
                    <a:pt x="1" y="0"/>
                  </a:moveTo>
                  <a:lnTo>
                    <a:pt x="1" y="156"/>
                  </a:lnTo>
                  <a:lnTo>
                    <a:pt x="404" y="156"/>
                  </a:lnTo>
                  <a:lnTo>
                    <a:pt x="4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3883850" y="4322950"/>
              <a:ext cx="76800" cy="3900"/>
            </a:xfrm>
            <a:custGeom>
              <a:avLst/>
              <a:gdLst/>
              <a:ahLst/>
              <a:cxnLst/>
              <a:rect l="l" t="t" r="r" b="b"/>
              <a:pathLst>
                <a:path w="3072" h="156" extrusionOk="0">
                  <a:moveTo>
                    <a:pt x="1" y="0"/>
                  </a:moveTo>
                  <a:lnTo>
                    <a:pt x="1" y="156"/>
                  </a:lnTo>
                  <a:lnTo>
                    <a:pt x="3071" y="156"/>
                  </a:lnTo>
                  <a:lnTo>
                    <a:pt x="30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3874150" y="4353200"/>
              <a:ext cx="73325" cy="3900"/>
            </a:xfrm>
            <a:custGeom>
              <a:avLst/>
              <a:gdLst/>
              <a:ahLst/>
              <a:cxnLst/>
              <a:rect l="l" t="t" r="r" b="b"/>
              <a:pathLst>
                <a:path w="2933" h="156" extrusionOk="0">
                  <a:moveTo>
                    <a:pt x="1" y="0"/>
                  </a:moveTo>
                  <a:lnTo>
                    <a:pt x="1" y="155"/>
                  </a:lnTo>
                  <a:lnTo>
                    <a:pt x="2932" y="155"/>
                  </a:lnTo>
                  <a:lnTo>
                    <a:pt x="29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3883850" y="4332650"/>
              <a:ext cx="51600" cy="3900"/>
            </a:xfrm>
            <a:custGeom>
              <a:avLst/>
              <a:gdLst/>
              <a:ahLst/>
              <a:cxnLst/>
              <a:rect l="l" t="t" r="r" b="b"/>
              <a:pathLst>
                <a:path w="2064" h="156" extrusionOk="0">
                  <a:moveTo>
                    <a:pt x="1" y="0"/>
                  </a:moveTo>
                  <a:lnTo>
                    <a:pt x="1" y="155"/>
                  </a:lnTo>
                  <a:lnTo>
                    <a:pt x="2063" y="155"/>
                  </a:lnTo>
                  <a:lnTo>
                    <a:pt x="20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3941250" y="4332650"/>
              <a:ext cx="81825" cy="3900"/>
            </a:xfrm>
            <a:custGeom>
              <a:avLst/>
              <a:gdLst/>
              <a:ahLst/>
              <a:cxnLst/>
              <a:rect l="l" t="t" r="r" b="b"/>
              <a:pathLst>
                <a:path w="3273" h="156" extrusionOk="0">
                  <a:moveTo>
                    <a:pt x="0" y="0"/>
                  </a:moveTo>
                  <a:lnTo>
                    <a:pt x="0" y="155"/>
                  </a:lnTo>
                  <a:lnTo>
                    <a:pt x="3273" y="155"/>
                  </a:lnTo>
                  <a:lnTo>
                    <a:pt x="32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3874150" y="4362875"/>
              <a:ext cx="98125" cy="3925"/>
            </a:xfrm>
            <a:custGeom>
              <a:avLst/>
              <a:gdLst/>
              <a:ahLst/>
              <a:cxnLst/>
              <a:rect l="l" t="t" r="r" b="b"/>
              <a:pathLst>
                <a:path w="3925" h="157" extrusionOk="0">
                  <a:moveTo>
                    <a:pt x="1" y="1"/>
                  </a:moveTo>
                  <a:lnTo>
                    <a:pt x="1" y="156"/>
                  </a:lnTo>
                  <a:lnTo>
                    <a:pt x="3925" y="156"/>
                  </a:lnTo>
                  <a:lnTo>
                    <a:pt x="39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4018775" y="4322950"/>
              <a:ext cx="52775" cy="3900"/>
            </a:xfrm>
            <a:custGeom>
              <a:avLst/>
              <a:gdLst/>
              <a:ahLst/>
              <a:cxnLst/>
              <a:rect l="l" t="t" r="r" b="b"/>
              <a:pathLst>
                <a:path w="2111" h="156" extrusionOk="0">
                  <a:moveTo>
                    <a:pt x="1" y="0"/>
                  </a:moveTo>
                  <a:lnTo>
                    <a:pt x="1" y="156"/>
                  </a:lnTo>
                  <a:lnTo>
                    <a:pt x="2110" y="156"/>
                  </a:lnTo>
                  <a:lnTo>
                    <a:pt x="21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3965275" y="4322950"/>
              <a:ext cx="49275" cy="3900"/>
            </a:xfrm>
            <a:custGeom>
              <a:avLst/>
              <a:gdLst/>
              <a:ahLst/>
              <a:cxnLst/>
              <a:rect l="l" t="t" r="r" b="b"/>
              <a:pathLst>
                <a:path w="1971" h="156" extrusionOk="0">
                  <a:moveTo>
                    <a:pt x="1" y="0"/>
                  </a:moveTo>
                  <a:lnTo>
                    <a:pt x="1" y="156"/>
                  </a:lnTo>
                  <a:lnTo>
                    <a:pt x="1970" y="156"/>
                  </a:lnTo>
                  <a:lnTo>
                    <a:pt x="19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4026925" y="4332650"/>
              <a:ext cx="32975" cy="3900"/>
            </a:xfrm>
            <a:custGeom>
              <a:avLst/>
              <a:gdLst/>
              <a:ahLst/>
              <a:cxnLst/>
              <a:rect l="l" t="t" r="r" b="b"/>
              <a:pathLst>
                <a:path w="1319" h="156" extrusionOk="0">
                  <a:moveTo>
                    <a:pt x="1" y="0"/>
                  </a:moveTo>
                  <a:lnTo>
                    <a:pt x="1" y="155"/>
                  </a:lnTo>
                  <a:lnTo>
                    <a:pt x="1319" y="155"/>
                  </a:lnTo>
                  <a:lnTo>
                    <a:pt x="13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3866400" y="4332650"/>
              <a:ext cx="10100" cy="3900"/>
            </a:xfrm>
            <a:custGeom>
              <a:avLst/>
              <a:gdLst/>
              <a:ahLst/>
              <a:cxnLst/>
              <a:rect l="l" t="t" r="r" b="b"/>
              <a:pathLst>
                <a:path w="404" h="156" extrusionOk="0">
                  <a:moveTo>
                    <a:pt x="1" y="0"/>
                  </a:moveTo>
                  <a:lnTo>
                    <a:pt x="1" y="155"/>
                  </a:lnTo>
                  <a:lnTo>
                    <a:pt x="404" y="155"/>
                  </a:lnTo>
                  <a:lnTo>
                    <a:pt x="4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3856325" y="4342725"/>
              <a:ext cx="10100" cy="3900"/>
            </a:xfrm>
            <a:custGeom>
              <a:avLst/>
              <a:gdLst/>
              <a:ahLst/>
              <a:cxnLst/>
              <a:rect l="l" t="t" r="r" b="b"/>
              <a:pathLst>
                <a:path w="404" h="156" extrusionOk="0">
                  <a:moveTo>
                    <a:pt x="0" y="0"/>
                  </a:moveTo>
                  <a:lnTo>
                    <a:pt x="0" y="156"/>
                  </a:lnTo>
                  <a:lnTo>
                    <a:pt x="404" y="156"/>
                  </a:lnTo>
                  <a:lnTo>
                    <a:pt x="4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3874150" y="4342725"/>
              <a:ext cx="60125" cy="3900"/>
            </a:xfrm>
            <a:custGeom>
              <a:avLst/>
              <a:gdLst/>
              <a:ahLst/>
              <a:cxnLst/>
              <a:rect l="l" t="t" r="r" b="b"/>
              <a:pathLst>
                <a:path w="2405" h="156" extrusionOk="0">
                  <a:moveTo>
                    <a:pt x="1" y="0"/>
                  </a:moveTo>
                  <a:lnTo>
                    <a:pt x="1" y="156"/>
                  </a:lnTo>
                  <a:lnTo>
                    <a:pt x="2405" y="156"/>
                  </a:lnTo>
                  <a:lnTo>
                    <a:pt x="24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3951325" y="4353200"/>
              <a:ext cx="64775" cy="3900"/>
            </a:xfrm>
            <a:custGeom>
              <a:avLst/>
              <a:gdLst/>
              <a:ahLst/>
              <a:cxnLst/>
              <a:rect l="l" t="t" r="r" b="b"/>
              <a:pathLst>
                <a:path w="2591" h="156" extrusionOk="0">
                  <a:moveTo>
                    <a:pt x="0" y="0"/>
                  </a:moveTo>
                  <a:lnTo>
                    <a:pt x="0" y="155"/>
                  </a:lnTo>
                  <a:lnTo>
                    <a:pt x="2590" y="155"/>
                  </a:lnTo>
                  <a:lnTo>
                    <a:pt x="25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3940075" y="4342725"/>
              <a:ext cx="65175" cy="3900"/>
            </a:xfrm>
            <a:custGeom>
              <a:avLst/>
              <a:gdLst/>
              <a:ahLst/>
              <a:cxnLst/>
              <a:rect l="l" t="t" r="r" b="b"/>
              <a:pathLst>
                <a:path w="2607" h="156" extrusionOk="0">
                  <a:moveTo>
                    <a:pt x="0" y="0"/>
                  </a:moveTo>
                  <a:lnTo>
                    <a:pt x="0" y="156"/>
                  </a:lnTo>
                  <a:lnTo>
                    <a:pt x="2606" y="156"/>
                  </a:lnTo>
                  <a:lnTo>
                    <a:pt x="26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3856325" y="4353200"/>
              <a:ext cx="10100" cy="3900"/>
            </a:xfrm>
            <a:custGeom>
              <a:avLst/>
              <a:gdLst/>
              <a:ahLst/>
              <a:cxnLst/>
              <a:rect l="l" t="t" r="r" b="b"/>
              <a:pathLst>
                <a:path w="404" h="156" extrusionOk="0">
                  <a:moveTo>
                    <a:pt x="0" y="0"/>
                  </a:moveTo>
                  <a:lnTo>
                    <a:pt x="0" y="155"/>
                  </a:lnTo>
                  <a:lnTo>
                    <a:pt x="404" y="155"/>
                  </a:lnTo>
                  <a:lnTo>
                    <a:pt x="4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3857875" y="4217975"/>
              <a:ext cx="5850" cy="8450"/>
            </a:xfrm>
            <a:custGeom>
              <a:avLst/>
              <a:gdLst/>
              <a:ahLst/>
              <a:cxnLst/>
              <a:rect l="l" t="t" r="r" b="b"/>
              <a:pathLst>
                <a:path w="234" h="338" extrusionOk="0">
                  <a:moveTo>
                    <a:pt x="179" y="0"/>
                  </a:moveTo>
                  <a:cubicBezTo>
                    <a:pt x="171" y="0"/>
                    <a:pt x="163" y="4"/>
                    <a:pt x="156" y="12"/>
                  </a:cubicBezTo>
                  <a:lnTo>
                    <a:pt x="0" y="167"/>
                  </a:lnTo>
                  <a:lnTo>
                    <a:pt x="156" y="322"/>
                  </a:lnTo>
                  <a:cubicBezTo>
                    <a:pt x="156" y="338"/>
                    <a:pt x="171" y="338"/>
                    <a:pt x="171" y="338"/>
                  </a:cubicBezTo>
                  <a:lnTo>
                    <a:pt x="187" y="322"/>
                  </a:lnTo>
                  <a:cubicBezTo>
                    <a:pt x="218" y="322"/>
                    <a:pt x="218" y="307"/>
                    <a:pt x="187" y="291"/>
                  </a:cubicBezTo>
                  <a:lnTo>
                    <a:pt x="78" y="214"/>
                  </a:lnTo>
                  <a:lnTo>
                    <a:pt x="202" y="74"/>
                  </a:lnTo>
                  <a:cubicBezTo>
                    <a:pt x="233" y="58"/>
                    <a:pt x="233" y="27"/>
                    <a:pt x="202" y="12"/>
                  </a:cubicBezTo>
                  <a:cubicBezTo>
                    <a:pt x="194" y="4"/>
                    <a:pt x="187"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3866025" y="4216700"/>
              <a:ext cx="5450" cy="9725"/>
            </a:xfrm>
            <a:custGeom>
              <a:avLst/>
              <a:gdLst/>
              <a:ahLst/>
              <a:cxnLst/>
              <a:rect l="l" t="t" r="r" b="b"/>
              <a:pathLst>
                <a:path w="218" h="389" extrusionOk="0">
                  <a:moveTo>
                    <a:pt x="202" y="1"/>
                  </a:moveTo>
                  <a:cubicBezTo>
                    <a:pt x="171" y="1"/>
                    <a:pt x="155" y="1"/>
                    <a:pt x="155" y="32"/>
                  </a:cubicBezTo>
                  <a:lnTo>
                    <a:pt x="16" y="358"/>
                  </a:lnTo>
                  <a:cubicBezTo>
                    <a:pt x="0" y="373"/>
                    <a:pt x="16" y="389"/>
                    <a:pt x="47" y="389"/>
                  </a:cubicBezTo>
                  <a:lnTo>
                    <a:pt x="62" y="389"/>
                  </a:lnTo>
                  <a:cubicBezTo>
                    <a:pt x="62" y="389"/>
                    <a:pt x="78" y="389"/>
                    <a:pt x="78" y="373"/>
                  </a:cubicBezTo>
                  <a:lnTo>
                    <a:pt x="217" y="47"/>
                  </a:lnTo>
                  <a:cubicBezTo>
                    <a:pt x="217" y="32"/>
                    <a:pt x="217"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3873000" y="4216425"/>
              <a:ext cx="5450" cy="10000"/>
            </a:xfrm>
            <a:custGeom>
              <a:avLst/>
              <a:gdLst/>
              <a:ahLst/>
              <a:cxnLst/>
              <a:rect l="l" t="t" r="r" b="b"/>
              <a:pathLst>
                <a:path w="218" h="400" extrusionOk="0">
                  <a:moveTo>
                    <a:pt x="39" y="0"/>
                  </a:moveTo>
                  <a:cubicBezTo>
                    <a:pt x="31" y="0"/>
                    <a:pt x="24" y="4"/>
                    <a:pt x="16" y="12"/>
                  </a:cubicBezTo>
                  <a:cubicBezTo>
                    <a:pt x="0" y="27"/>
                    <a:pt x="0" y="58"/>
                    <a:pt x="16" y="74"/>
                  </a:cubicBezTo>
                  <a:lnTo>
                    <a:pt x="155" y="213"/>
                  </a:lnTo>
                  <a:lnTo>
                    <a:pt x="16" y="338"/>
                  </a:lnTo>
                  <a:cubicBezTo>
                    <a:pt x="0" y="338"/>
                    <a:pt x="0" y="369"/>
                    <a:pt x="16" y="384"/>
                  </a:cubicBezTo>
                  <a:cubicBezTo>
                    <a:pt x="16" y="400"/>
                    <a:pt x="31" y="400"/>
                    <a:pt x="31" y="400"/>
                  </a:cubicBezTo>
                  <a:lnTo>
                    <a:pt x="47" y="384"/>
                  </a:lnTo>
                  <a:lnTo>
                    <a:pt x="202" y="229"/>
                  </a:lnTo>
                  <a:cubicBezTo>
                    <a:pt x="202" y="213"/>
                    <a:pt x="202" y="213"/>
                    <a:pt x="217" y="182"/>
                  </a:cubicBezTo>
                  <a:lnTo>
                    <a:pt x="217" y="167"/>
                  </a:lnTo>
                  <a:lnTo>
                    <a:pt x="62" y="12"/>
                  </a:lnTo>
                  <a:cubicBezTo>
                    <a:pt x="55" y="4"/>
                    <a:pt x="47" y="0"/>
                    <a:pt x="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4021100" y="4343500"/>
              <a:ext cx="319525" cy="216000"/>
            </a:xfrm>
            <a:custGeom>
              <a:avLst/>
              <a:gdLst/>
              <a:ahLst/>
              <a:cxnLst/>
              <a:rect l="l" t="t" r="r" b="b"/>
              <a:pathLst>
                <a:path w="12781" h="8640" extrusionOk="0">
                  <a:moveTo>
                    <a:pt x="1" y="0"/>
                  </a:moveTo>
                  <a:lnTo>
                    <a:pt x="1" y="8639"/>
                  </a:lnTo>
                  <a:lnTo>
                    <a:pt x="12781" y="8639"/>
                  </a:lnTo>
                  <a:lnTo>
                    <a:pt x="12781"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4020325" y="4343500"/>
              <a:ext cx="321075" cy="217150"/>
            </a:xfrm>
            <a:custGeom>
              <a:avLst/>
              <a:gdLst/>
              <a:ahLst/>
              <a:cxnLst/>
              <a:rect l="l" t="t" r="r" b="b"/>
              <a:pathLst>
                <a:path w="12843" h="8686" extrusionOk="0">
                  <a:moveTo>
                    <a:pt x="32" y="0"/>
                  </a:moveTo>
                  <a:lnTo>
                    <a:pt x="1" y="8686"/>
                  </a:lnTo>
                  <a:lnTo>
                    <a:pt x="12843" y="8686"/>
                  </a:lnTo>
                  <a:lnTo>
                    <a:pt x="128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4021100" y="4343500"/>
              <a:ext cx="319525" cy="18625"/>
            </a:xfrm>
            <a:custGeom>
              <a:avLst/>
              <a:gdLst/>
              <a:ahLst/>
              <a:cxnLst/>
              <a:rect l="l" t="t" r="r" b="b"/>
              <a:pathLst>
                <a:path w="12781" h="745" extrusionOk="0">
                  <a:moveTo>
                    <a:pt x="1" y="0"/>
                  </a:moveTo>
                  <a:lnTo>
                    <a:pt x="1" y="745"/>
                  </a:lnTo>
                  <a:lnTo>
                    <a:pt x="12781" y="745"/>
                  </a:lnTo>
                  <a:lnTo>
                    <a:pt x="127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4029250" y="4348150"/>
              <a:ext cx="9725" cy="9725"/>
            </a:xfrm>
            <a:custGeom>
              <a:avLst/>
              <a:gdLst/>
              <a:ahLst/>
              <a:cxnLst/>
              <a:rect l="l" t="t" r="r" b="b"/>
              <a:pathLst>
                <a:path w="389" h="389" extrusionOk="0">
                  <a:moveTo>
                    <a:pt x="202" y="1"/>
                  </a:moveTo>
                  <a:cubicBezTo>
                    <a:pt x="78" y="1"/>
                    <a:pt x="1" y="94"/>
                    <a:pt x="1" y="202"/>
                  </a:cubicBezTo>
                  <a:cubicBezTo>
                    <a:pt x="1" y="311"/>
                    <a:pt x="78" y="388"/>
                    <a:pt x="202" y="388"/>
                  </a:cubicBezTo>
                  <a:cubicBezTo>
                    <a:pt x="311" y="388"/>
                    <a:pt x="388" y="295"/>
                    <a:pt x="388" y="202"/>
                  </a:cubicBezTo>
                  <a:cubicBezTo>
                    <a:pt x="388" y="78"/>
                    <a:pt x="295" y="1"/>
                    <a:pt x="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4048650" y="4348150"/>
              <a:ext cx="9700" cy="9725"/>
            </a:xfrm>
            <a:custGeom>
              <a:avLst/>
              <a:gdLst/>
              <a:ahLst/>
              <a:cxnLst/>
              <a:rect l="l" t="t" r="r" b="b"/>
              <a:pathLst>
                <a:path w="388" h="389" extrusionOk="0">
                  <a:moveTo>
                    <a:pt x="202" y="1"/>
                  </a:moveTo>
                  <a:cubicBezTo>
                    <a:pt x="93" y="1"/>
                    <a:pt x="0" y="94"/>
                    <a:pt x="0" y="202"/>
                  </a:cubicBezTo>
                  <a:cubicBezTo>
                    <a:pt x="0" y="295"/>
                    <a:pt x="93" y="388"/>
                    <a:pt x="202" y="388"/>
                  </a:cubicBezTo>
                  <a:cubicBezTo>
                    <a:pt x="310" y="388"/>
                    <a:pt x="388" y="295"/>
                    <a:pt x="388" y="202"/>
                  </a:cubicBezTo>
                  <a:cubicBezTo>
                    <a:pt x="388" y="94"/>
                    <a:pt x="310" y="1"/>
                    <a:pt x="2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4068425" y="4348150"/>
              <a:ext cx="9700" cy="9725"/>
            </a:xfrm>
            <a:custGeom>
              <a:avLst/>
              <a:gdLst/>
              <a:ahLst/>
              <a:cxnLst/>
              <a:rect l="l" t="t" r="r" b="b"/>
              <a:pathLst>
                <a:path w="388" h="389" extrusionOk="0">
                  <a:moveTo>
                    <a:pt x="202" y="1"/>
                  </a:moveTo>
                  <a:cubicBezTo>
                    <a:pt x="78" y="1"/>
                    <a:pt x="0" y="94"/>
                    <a:pt x="0" y="202"/>
                  </a:cubicBezTo>
                  <a:cubicBezTo>
                    <a:pt x="0" y="311"/>
                    <a:pt x="109" y="388"/>
                    <a:pt x="202" y="388"/>
                  </a:cubicBezTo>
                  <a:cubicBezTo>
                    <a:pt x="326" y="388"/>
                    <a:pt x="388" y="295"/>
                    <a:pt x="388" y="202"/>
                  </a:cubicBezTo>
                  <a:cubicBezTo>
                    <a:pt x="372" y="78"/>
                    <a:pt x="295" y="1"/>
                    <a:pt x="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4041650" y="4400100"/>
              <a:ext cx="10125" cy="3900"/>
            </a:xfrm>
            <a:custGeom>
              <a:avLst/>
              <a:gdLst/>
              <a:ahLst/>
              <a:cxnLst/>
              <a:rect l="l" t="t" r="r" b="b"/>
              <a:pathLst>
                <a:path w="405" h="156" extrusionOk="0">
                  <a:moveTo>
                    <a:pt x="1" y="1"/>
                  </a:moveTo>
                  <a:lnTo>
                    <a:pt x="1" y="156"/>
                  </a:lnTo>
                  <a:lnTo>
                    <a:pt x="404" y="156"/>
                  </a:lnTo>
                  <a:lnTo>
                    <a:pt x="4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4058725" y="4400100"/>
              <a:ext cx="60900" cy="3900"/>
            </a:xfrm>
            <a:custGeom>
              <a:avLst/>
              <a:gdLst/>
              <a:ahLst/>
              <a:cxnLst/>
              <a:rect l="l" t="t" r="r" b="b"/>
              <a:pathLst>
                <a:path w="2436" h="156" extrusionOk="0">
                  <a:moveTo>
                    <a:pt x="0" y="1"/>
                  </a:moveTo>
                  <a:lnTo>
                    <a:pt x="0" y="156"/>
                  </a:lnTo>
                  <a:lnTo>
                    <a:pt x="2435" y="156"/>
                  </a:lnTo>
                  <a:lnTo>
                    <a:pt x="24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4268500" y="4400100"/>
              <a:ext cx="24825" cy="3900"/>
            </a:xfrm>
            <a:custGeom>
              <a:avLst/>
              <a:gdLst/>
              <a:ahLst/>
              <a:cxnLst/>
              <a:rect l="l" t="t" r="r" b="b"/>
              <a:pathLst>
                <a:path w="993" h="156" extrusionOk="0">
                  <a:moveTo>
                    <a:pt x="0" y="1"/>
                  </a:moveTo>
                  <a:lnTo>
                    <a:pt x="0" y="156"/>
                  </a:lnTo>
                  <a:lnTo>
                    <a:pt x="993" y="156"/>
                  </a:lnTo>
                  <a:lnTo>
                    <a:pt x="9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4125800" y="4400100"/>
              <a:ext cx="19425" cy="3900"/>
            </a:xfrm>
            <a:custGeom>
              <a:avLst/>
              <a:gdLst/>
              <a:ahLst/>
              <a:cxnLst/>
              <a:rect l="l" t="t" r="r" b="b"/>
              <a:pathLst>
                <a:path w="777" h="156" extrusionOk="0">
                  <a:moveTo>
                    <a:pt x="1" y="1"/>
                  </a:moveTo>
                  <a:lnTo>
                    <a:pt x="1" y="156"/>
                  </a:lnTo>
                  <a:lnTo>
                    <a:pt x="776" y="156"/>
                  </a:lnTo>
                  <a:lnTo>
                    <a:pt x="7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4188625" y="4400100"/>
              <a:ext cx="74850" cy="3900"/>
            </a:xfrm>
            <a:custGeom>
              <a:avLst/>
              <a:gdLst/>
              <a:ahLst/>
              <a:cxnLst/>
              <a:rect l="l" t="t" r="r" b="b"/>
              <a:pathLst>
                <a:path w="2994" h="156" extrusionOk="0">
                  <a:moveTo>
                    <a:pt x="0" y="1"/>
                  </a:moveTo>
                  <a:lnTo>
                    <a:pt x="0" y="156"/>
                  </a:lnTo>
                  <a:lnTo>
                    <a:pt x="2993" y="156"/>
                  </a:lnTo>
                  <a:lnTo>
                    <a:pt x="29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4226225" y="4450125"/>
              <a:ext cx="58950" cy="3900"/>
            </a:xfrm>
            <a:custGeom>
              <a:avLst/>
              <a:gdLst/>
              <a:ahLst/>
              <a:cxnLst/>
              <a:rect l="l" t="t" r="r" b="b"/>
              <a:pathLst>
                <a:path w="2358" h="156" extrusionOk="0">
                  <a:moveTo>
                    <a:pt x="1" y="1"/>
                  </a:moveTo>
                  <a:lnTo>
                    <a:pt x="1" y="156"/>
                  </a:lnTo>
                  <a:lnTo>
                    <a:pt x="2358" y="156"/>
                  </a:lnTo>
                  <a:lnTo>
                    <a:pt x="235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4149450" y="4400100"/>
              <a:ext cx="33750" cy="3900"/>
            </a:xfrm>
            <a:custGeom>
              <a:avLst/>
              <a:gdLst/>
              <a:ahLst/>
              <a:cxnLst/>
              <a:rect l="l" t="t" r="r" b="b"/>
              <a:pathLst>
                <a:path w="1350" h="156" extrusionOk="0">
                  <a:moveTo>
                    <a:pt x="1" y="1"/>
                  </a:moveTo>
                  <a:lnTo>
                    <a:pt x="1" y="156"/>
                  </a:lnTo>
                  <a:lnTo>
                    <a:pt x="1350" y="156"/>
                  </a:lnTo>
                  <a:lnTo>
                    <a:pt x="1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4051750" y="4410200"/>
              <a:ext cx="10100" cy="3900"/>
            </a:xfrm>
            <a:custGeom>
              <a:avLst/>
              <a:gdLst/>
              <a:ahLst/>
              <a:cxnLst/>
              <a:rect l="l" t="t" r="r" b="b"/>
              <a:pathLst>
                <a:path w="404" h="156" extrusionOk="0">
                  <a:moveTo>
                    <a:pt x="0" y="0"/>
                  </a:moveTo>
                  <a:lnTo>
                    <a:pt x="0" y="155"/>
                  </a:lnTo>
                  <a:lnTo>
                    <a:pt x="403" y="155"/>
                  </a:lnTo>
                  <a:lnTo>
                    <a:pt x="4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4069200" y="4410200"/>
              <a:ext cx="76400" cy="3900"/>
            </a:xfrm>
            <a:custGeom>
              <a:avLst/>
              <a:gdLst/>
              <a:ahLst/>
              <a:cxnLst/>
              <a:rect l="l" t="t" r="r" b="b"/>
              <a:pathLst>
                <a:path w="3056" h="156" extrusionOk="0">
                  <a:moveTo>
                    <a:pt x="0" y="0"/>
                  </a:moveTo>
                  <a:lnTo>
                    <a:pt x="0" y="155"/>
                  </a:lnTo>
                  <a:lnTo>
                    <a:pt x="3056" y="155"/>
                  </a:lnTo>
                  <a:lnTo>
                    <a:pt x="30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4176600" y="4450125"/>
              <a:ext cx="45000" cy="3900"/>
            </a:xfrm>
            <a:custGeom>
              <a:avLst/>
              <a:gdLst/>
              <a:ahLst/>
              <a:cxnLst/>
              <a:rect l="l" t="t" r="r" b="b"/>
              <a:pathLst>
                <a:path w="1800" h="156" extrusionOk="0">
                  <a:moveTo>
                    <a:pt x="0" y="1"/>
                  </a:moveTo>
                  <a:lnTo>
                    <a:pt x="0" y="156"/>
                  </a:lnTo>
                  <a:lnTo>
                    <a:pt x="1799" y="156"/>
                  </a:lnTo>
                  <a:lnTo>
                    <a:pt x="17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4058725" y="4440425"/>
              <a:ext cx="73300" cy="3900"/>
            </a:xfrm>
            <a:custGeom>
              <a:avLst/>
              <a:gdLst/>
              <a:ahLst/>
              <a:cxnLst/>
              <a:rect l="l" t="t" r="r" b="b"/>
              <a:pathLst>
                <a:path w="2932" h="156" extrusionOk="0">
                  <a:moveTo>
                    <a:pt x="0" y="1"/>
                  </a:moveTo>
                  <a:lnTo>
                    <a:pt x="0" y="156"/>
                  </a:lnTo>
                  <a:lnTo>
                    <a:pt x="2932" y="156"/>
                  </a:lnTo>
                  <a:lnTo>
                    <a:pt x="29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4069200" y="4420275"/>
              <a:ext cx="51200" cy="3900"/>
            </a:xfrm>
            <a:custGeom>
              <a:avLst/>
              <a:gdLst/>
              <a:ahLst/>
              <a:cxnLst/>
              <a:rect l="l" t="t" r="r" b="b"/>
              <a:pathLst>
                <a:path w="2048" h="156" extrusionOk="0">
                  <a:moveTo>
                    <a:pt x="0" y="0"/>
                  </a:moveTo>
                  <a:lnTo>
                    <a:pt x="0" y="155"/>
                  </a:lnTo>
                  <a:lnTo>
                    <a:pt x="2047" y="155"/>
                  </a:lnTo>
                  <a:lnTo>
                    <a:pt x="2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4249500" y="4420275"/>
              <a:ext cx="51200" cy="3900"/>
            </a:xfrm>
            <a:custGeom>
              <a:avLst/>
              <a:gdLst/>
              <a:ahLst/>
              <a:cxnLst/>
              <a:rect l="l" t="t" r="r" b="b"/>
              <a:pathLst>
                <a:path w="2048" h="156" extrusionOk="0">
                  <a:moveTo>
                    <a:pt x="0" y="0"/>
                  </a:moveTo>
                  <a:lnTo>
                    <a:pt x="0" y="155"/>
                  </a:lnTo>
                  <a:lnTo>
                    <a:pt x="2047" y="155"/>
                  </a:lnTo>
                  <a:lnTo>
                    <a:pt x="2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4195200" y="4429975"/>
              <a:ext cx="19425" cy="3900"/>
            </a:xfrm>
            <a:custGeom>
              <a:avLst/>
              <a:gdLst/>
              <a:ahLst/>
              <a:cxnLst/>
              <a:rect l="l" t="t" r="r" b="b"/>
              <a:pathLst>
                <a:path w="777" h="156" extrusionOk="0">
                  <a:moveTo>
                    <a:pt x="1" y="0"/>
                  </a:moveTo>
                  <a:lnTo>
                    <a:pt x="1" y="155"/>
                  </a:lnTo>
                  <a:lnTo>
                    <a:pt x="776" y="155"/>
                  </a:lnTo>
                  <a:lnTo>
                    <a:pt x="7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4126200" y="4420275"/>
              <a:ext cx="82225" cy="3900"/>
            </a:xfrm>
            <a:custGeom>
              <a:avLst/>
              <a:gdLst/>
              <a:ahLst/>
              <a:cxnLst/>
              <a:rect l="l" t="t" r="r" b="b"/>
              <a:pathLst>
                <a:path w="3289" h="156" extrusionOk="0">
                  <a:moveTo>
                    <a:pt x="0" y="0"/>
                  </a:moveTo>
                  <a:lnTo>
                    <a:pt x="0" y="155"/>
                  </a:lnTo>
                  <a:lnTo>
                    <a:pt x="3288" y="155"/>
                  </a:lnTo>
                  <a:lnTo>
                    <a:pt x="32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4058725" y="4450125"/>
              <a:ext cx="98125" cy="3900"/>
            </a:xfrm>
            <a:custGeom>
              <a:avLst/>
              <a:gdLst/>
              <a:ahLst/>
              <a:cxnLst/>
              <a:rect l="l" t="t" r="r" b="b"/>
              <a:pathLst>
                <a:path w="3925" h="156" extrusionOk="0">
                  <a:moveTo>
                    <a:pt x="0" y="1"/>
                  </a:moveTo>
                  <a:lnTo>
                    <a:pt x="0" y="156"/>
                  </a:lnTo>
                  <a:lnTo>
                    <a:pt x="3924" y="156"/>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4173500" y="4410200"/>
              <a:ext cx="52750" cy="3900"/>
            </a:xfrm>
            <a:custGeom>
              <a:avLst/>
              <a:gdLst/>
              <a:ahLst/>
              <a:cxnLst/>
              <a:rect l="l" t="t" r="r" b="b"/>
              <a:pathLst>
                <a:path w="2110" h="156" extrusionOk="0">
                  <a:moveTo>
                    <a:pt x="0" y="0"/>
                  </a:moveTo>
                  <a:lnTo>
                    <a:pt x="0" y="155"/>
                  </a:lnTo>
                  <a:lnTo>
                    <a:pt x="2110" y="155"/>
                  </a:lnTo>
                  <a:lnTo>
                    <a:pt x="21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4150625" y="4410200"/>
              <a:ext cx="18250" cy="3900"/>
            </a:xfrm>
            <a:custGeom>
              <a:avLst/>
              <a:gdLst/>
              <a:ahLst/>
              <a:cxnLst/>
              <a:rect l="l" t="t" r="r" b="b"/>
              <a:pathLst>
                <a:path w="730" h="156" extrusionOk="0">
                  <a:moveTo>
                    <a:pt x="0" y="0"/>
                  </a:moveTo>
                  <a:lnTo>
                    <a:pt x="0" y="155"/>
                  </a:lnTo>
                  <a:lnTo>
                    <a:pt x="729" y="155"/>
                  </a:lnTo>
                  <a:lnTo>
                    <a:pt x="7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4232425" y="4410200"/>
              <a:ext cx="77200" cy="3900"/>
            </a:xfrm>
            <a:custGeom>
              <a:avLst/>
              <a:gdLst/>
              <a:ahLst/>
              <a:cxnLst/>
              <a:rect l="l" t="t" r="r" b="b"/>
              <a:pathLst>
                <a:path w="3088" h="156" extrusionOk="0">
                  <a:moveTo>
                    <a:pt x="1" y="0"/>
                  </a:moveTo>
                  <a:lnTo>
                    <a:pt x="1" y="155"/>
                  </a:lnTo>
                  <a:lnTo>
                    <a:pt x="3087" y="155"/>
                  </a:lnTo>
                  <a:lnTo>
                    <a:pt x="30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4212275" y="4420275"/>
              <a:ext cx="32975" cy="3900"/>
            </a:xfrm>
            <a:custGeom>
              <a:avLst/>
              <a:gdLst/>
              <a:ahLst/>
              <a:cxnLst/>
              <a:rect l="l" t="t" r="r" b="b"/>
              <a:pathLst>
                <a:path w="1319" h="156" extrusionOk="0">
                  <a:moveTo>
                    <a:pt x="0" y="0"/>
                  </a:moveTo>
                  <a:lnTo>
                    <a:pt x="0" y="155"/>
                  </a:lnTo>
                  <a:lnTo>
                    <a:pt x="1319" y="155"/>
                  </a:lnTo>
                  <a:lnTo>
                    <a:pt x="13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4051750" y="4420275"/>
              <a:ext cx="10100" cy="3900"/>
            </a:xfrm>
            <a:custGeom>
              <a:avLst/>
              <a:gdLst/>
              <a:ahLst/>
              <a:cxnLst/>
              <a:rect l="l" t="t" r="r" b="b"/>
              <a:pathLst>
                <a:path w="404" h="156" extrusionOk="0">
                  <a:moveTo>
                    <a:pt x="0" y="0"/>
                  </a:moveTo>
                  <a:lnTo>
                    <a:pt x="0" y="155"/>
                  </a:lnTo>
                  <a:lnTo>
                    <a:pt x="403" y="155"/>
                  </a:lnTo>
                  <a:lnTo>
                    <a:pt x="4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4041650" y="4429975"/>
              <a:ext cx="10125" cy="3900"/>
            </a:xfrm>
            <a:custGeom>
              <a:avLst/>
              <a:gdLst/>
              <a:ahLst/>
              <a:cxnLst/>
              <a:rect l="l" t="t" r="r" b="b"/>
              <a:pathLst>
                <a:path w="405" h="156" extrusionOk="0">
                  <a:moveTo>
                    <a:pt x="1" y="0"/>
                  </a:moveTo>
                  <a:lnTo>
                    <a:pt x="1" y="155"/>
                  </a:lnTo>
                  <a:lnTo>
                    <a:pt x="404" y="155"/>
                  </a:lnTo>
                  <a:lnTo>
                    <a:pt x="4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4058725" y="4429975"/>
              <a:ext cx="60125" cy="3900"/>
            </a:xfrm>
            <a:custGeom>
              <a:avLst/>
              <a:gdLst/>
              <a:ahLst/>
              <a:cxnLst/>
              <a:rect l="l" t="t" r="r" b="b"/>
              <a:pathLst>
                <a:path w="2405" h="156" extrusionOk="0">
                  <a:moveTo>
                    <a:pt x="0" y="0"/>
                  </a:moveTo>
                  <a:lnTo>
                    <a:pt x="0" y="155"/>
                  </a:lnTo>
                  <a:lnTo>
                    <a:pt x="2404" y="155"/>
                  </a:lnTo>
                  <a:lnTo>
                    <a:pt x="24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4218475" y="4429975"/>
              <a:ext cx="60125" cy="3900"/>
            </a:xfrm>
            <a:custGeom>
              <a:avLst/>
              <a:gdLst/>
              <a:ahLst/>
              <a:cxnLst/>
              <a:rect l="l" t="t" r="r" b="b"/>
              <a:pathLst>
                <a:path w="2405" h="156" extrusionOk="0">
                  <a:moveTo>
                    <a:pt x="0" y="0"/>
                  </a:moveTo>
                  <a:lnTo>
                    <a:pt x="0" y="155"/>
                  </a:lnTo>
                  <a:lnTo>
                    <a:pt x="2404" y="155"/>
                  </a:lnTo>
                  <a:lnTo>
                    <a:pt x="24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4069200" y="4460200"/>
              <a:ext cx="60125" cy="3900"/>
            </a:xfrm>
            <a:custGeom>
              <a:avLst/>
              <a:gdLst/>
              <a:ahLst/>
              <a:cxnLst/>
              <a:rect l="l" t="t" r="r" b="b"/>
              <a:pathLst>
                <a:path w="2405" h="156" extrusionOk="0">
                  <a:moveTo>
                    <a:pt x="0" y="1"/>
                  </a:moveTo>
                  <a:lnTo>
                    <a:pt x="0" y="156"/>
                  </a:lnTo>
                  <a:lnTo>
                    <a:pt x="2404" y="156"/>
                  </a:lnTo>
                  <a:lnTo>
                    <a:pt x="24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4154100" y="4469900"/>
              <a:ext cx="45400" cy="3900"/>
            </a:xfrm>
            <a:custGeom>
              <a:avLst/>
              <a:gdLst/>
              <a:ahLst/>
              <a:cxnLst/>
              <a:rect l="l" t="t" r="r" b="b"/>
              <a:pathLst>
                <a:path w="1816" h="156" extrusionOk="0">
                  <a:moveTo>
                    <a:pt x="1" y="1"/>
                  </a:moveTo>
                  <a:lnTo>
                    <a:pt x="1" y="156"/>
                  </a:lnTo>
                  <a:lnTo>
                    <a:pt x="1815" y="156"/>
                  </a:lnTo>
                  <a:lnTo>
                    <a:pt x="18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4133950" y="4460200"/>
              <a:ext cx="60500" cy="3900"/>
            </a:xfrm>
            <a:custGeom>
              <a:avLst/>
              <a:gdLst/>
              <a:ahLst/>
              <a:cxnLst/>
              <a:rect l="l" t="t" r="r" b="b"/>
              <a:pathLst>
                <a:path w="2420" h="156" extrusionOk="0">
                  <a:moveTo>
                    <a:pt x="0" y="1"/>
                  </a:moveTo>
                  <a:lnTo>
                    <a:pt x="0" y="156"/>
                  </a:lnTo>
                  <a:lnTo>
                    <a:pt x="2420" y="156"/>
                  </a:lnTo>
                  <a:lnTo>
                    <a:pt x="24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4094400" y="4469900"/>
              <a:ext cx="52375" cy="3900"/>
            </a:xfrm>
            <a:custGeom>
              <a:avLst/>
              <a:gdLst/>
              <a:ahLst/>
              <a:cxnLst/>
              <a:rect l="l" t="t" r="r" b="b"/>
              <a:pathLst>
                <a:path w="2095" h="156" extrusionOk="0">
                  <a:moveTo>
                    <a:pt x="0" y="1"/>
                  </a:moveTo>
                  <a:lnTo>
                    <a:pt x="0" y="156"/>
                  </a:lnTo>
                  <a:lnTo>
                    <a:pt x="2094" y="156"/>
                  </a:lnTo>
                  <a:lnTo>
                    <a:pt x="209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4069200" y="4469900"/>
              <a:ext cx="17475" cy="3900"/>
            </a:xfrm>
            <a:custGeom>
              <a:avLst/>
              <a:gdLst/>
              <a:ahLst/>
              <a:cxnLst/>
              <a:rect l="l" t="t" r="r" b="b"/>
              <a:pathLst>
                <a:path w="699" h="156" extrusionOk="0">
                  <a:moveTo>
                    <a:pt x="0" y="1"/>
                  </a:moveTo>
                  <a:lnTo>
                    <a:pt x="0" y="156"/>
                  </a:lnTo>
                  <a:lnTo>
                    <a:pt x="698" y="156"/>
                  </a:lnTo>
                  <a:lnTo>
                    <a:pt x="6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4204125" y="4469900"/>
              <a:ext cx="42675" cy="3900"/>
            </a:xfrm>
            <a:custGeom>
              <a:avLst/>
              <a:gdLst/>
              <a:ahLst/>
              <a:cxnLst/>
              <a:rect l="l" t="t" r="r" b="b"/>
              <a:pathLst>
                <a:path w="1707" h="156" extrusionOk="0">
                  <a:moveTo>
                    <a:pt x="1" y="1"/>
                  </a:moveTo>
                  <a:lnTo>
                    <a:pt x="1" y="156"/>
                  </a:lnTo>
                  <a:lnTo>
                    <a:pt x="1707" y="156"/>
                  </a:lnTo>
                  <a:lnTo>
                    <a:pt x="17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4136275" y="4440425"/>
              <a:ext cx="65150" cy="3900"/>
            </a:xfrm>
            <a:custGeom>
              <a:avLst/>
              <a:gdLst/>
              <a:ahLst/>
              <a:cxnLst/>
              <a:rect l="l" t="t" r="r" b="b"/>
              <a:pathLst>
                <a:path w="2606" h="156" extrusionOk="0">
                  <a:moveTo>
                    <a:pt x="0" y="1"/>
                  </a:moveTo>
                  <a:lnTo>
                    <a:pt x="0" y="156"/>
                  </a:lnTo>
                  <a:lnTo>
                    <a:pt x="2606" y="156"/>
                  </a:lnTo>
                  <a:lnTo>
                    <a:pt x="26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4205675" y="4440425"/>
              <a:ext cx="41125" cy="3900"/>
            </a:xfrm>
            <a:custGeom>
              <a:avLst/>
              <a:gdLst/>
              <a:ahLst/>
              <a:cxnLst/>
              <a:rect l="l" t="t" r="r" b="b"/>
              <a:pathLst>
                <a:path w="1645" h="156" extrusionOk="0">
                  <a:moveTo>
                    <a:pt x="1" y="1"/>
                  </a:moveTo>
                  <a:lnTo>
                    <a:pt x="1" y="156"/>
                  </a:lnTo>
                  <a:lnTo>
                    <a:pt x="1645" y="156"/>
                  </a:lnTo>
                  <a:lnTo>
                    <a:pt x="16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4125425" y="4429975"/>
              <a:ext cx="64775" cy="3900"/>
            </a:xfrm>
            <a:custGeom>
              <a:avLst/>
              <a:gdLst/>
              <a:ahLst/>
              <a:cxnLst/>
              <a:rect l="l" t="t" r="r" b="b"/>
              <a:pathLst>
                <a:path w="2591" h="156" extrusionOk="0">
                  <a:moveTo>
                    <a:pt x="0" y="0"/>
                  </a:moveTo>
                  <a:lnTo>
                    <a:pt x="0" y="155"/>
                  </a:lnTo>
                  <a:lnTo>
                    <a:pt x="2590" y="155"/>
                  </a:lnTo>
                  <a:lnTo>
                    <a:pt x="259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4041650" y="4440425"/>
              <a:ext cx="10125" cy="3900"/>
            </a:xfrm>
            <a:custGeom>
              <a:avLst/>
              <a:gdLst/>
              <a:ahLst/>
              <a:cxnLst/>
              <a:rect l="l" t="t" r="r" b="b"/>
              <a:pathLst>
                <a:path w="405" h="156" extrusionOk="0">
                  <a:moveTo>
                    <a:pt x="1" y="1"/>
                  </a:moveTo>
                  <a:lnTo>
                    <a:pt x="1" y="156"/>
                  </a:lnTo>
                  <a:lnTo>
                    <a:pt x="404" y="156"/>
                  </a:lnTo>
                  <a:lnTo>
                    <a:pt x="4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4041650" y="4450125"/>
              <a:ext cx="10125" cy="3900"/>
            </a:xfrm>
            <a:custGeom>
              <a:avLst/>
              <a:gdLst/>
              <a:ahLst/>
              <a:cxnLst/>
              <a:rect l="l" t="t" r="r" b="b"/>
              <a:pathLst>
                <a:path w="405" h="156" extrusionOk="0">
                  <a:moveTo>
                    <a:pt x="1" y="1"/>
                  </a:moveTo>
                  <a:lnTo>
                    <a:pt x="1" y="156"/>
                  </a:lnTo>
                  <a:lnTo>
                    <a:pt x="404" y="156"/>
                  </a:lnTo>
                  <a:lnTo>
                    <a:pt x="4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4051750" y="4460200"/>
              <a:ext cx="10100" cy="3900"/>
            </a:xfrm>
            <a:custGeom>
              <a:avLst/>
              <a:gdLst/>
              <a:ahLst/>
              <a:cxnLst/>
              <a:rect l="l" t="t" r="r" b="b"/>
              <a:pathLst>
                <a:path w="404" h="156" extrusionOk="0">
                  <a:moveTo>
                    <a:pt x="0" y="1"/>
                  </a:moveTo>
                  <a:lnTo>
                    <a:pt x="0" y="156"/>
                  </a:lnTo>
                  <a:lnTo>
                    <a:pt x="403" y="156"/>
                  </a:lnTo>
                  <a:lnTo>
                    <a:pt x="4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4199475" y="4460200"/>
              <a:ext cx="61675" cy="3900"/>
            </a:xfrm>
            <a:custGeom>
              <a:avLst/>
              <a:gdLst/>
              <a:ahLst/>
              <a:cxnLst/>
              <a:rect l="l" t="t" r="r" b="b"/>
              <a:pathLst>
                <a:path w="2467" h="156" extrusionOk="0">
                  <a:moveTo>
                    <a:pt x="0" y="1"/>
                  </a:moveTo>
                  <a:lnTo>
                    <a:pt x="0" y="156"/>
                  </a:lnTo>
                  <a:lnTo>
                    <a:pt x="2466" y="156"/>
                  </a:lnTo>
                  <a:lnTo>
                    <a:pt x="24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4051750" y="4469900"/>
              <a:ext cx="10100" cy="3900"/>
            </a:xfrm>
            <a:custGeom>
              <a:avLst/>
              <a:gdLst/>
              <a:ahLst/>
              <a:cxnLst/>
              <a:rect l="l" t="t" r="r" b="b"/>
              <a:pathLst>
                <a:path w="404" h="156" extrusionOk="0">
                  <a:moveTo>
                    <a:pt x="0" y="1"/>
                  </a:moveTo>
                  <a:lnTo>
                    <a:pt x="0" y="156"/>
                  </a:lnTo>
                  <a:lnTo>
                    <a:pt x="403" y="156"/>
                  </a:lnTo>
                  <a:lnTo>
                    <a:pt x="4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4041650" y="4478050"/>
              <a:ext cx="10125" cy="3900"/>
            </a:xfrm>
            <a:custGeom>
              <a:avLst/>
              <a:gdLst/>
              <a:ahLst/>
              <a:cxnLst/>
              <a:rect l="l" t="t" r="r" b="b"/>
              <a:pathLst>
                <a:path w="405" h="156" extrusionOk="0">
                  <a:moveTo>
                    <a:pt x="1" y="0"/>
                  </a:moveTo>
                  <a:lnTo>
                    <a:pt x="1" y="155"/>
                  </a:lnTo>
                  <a:lnTo>
                    <a:pt x="404" y="155"/>
                  </a:lnTo>
                  <a:lnTo>
                    <a:pt x="4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4058725" y="4478050"/>
              <a:ext cx="117125" cy="3900"/>
            </a:xfrm>
            <a:custGeom>
              <a:avLst/>
              <a:gdLst/>
              <a:ahLst/>
              <a:cxnLst/>
              <a:rect l="l" t="t" r="r" b="b"/>
              <a:pathLst>
                <a:path w="4685" h="156" extrusionOk="0">
                  <a:moveTo>
                    <a:pt x="0" y="0"/>
                  </a:moveTo>
                  <a:lnTo>
                    <a:pt x="0" y="155"/>
                  </a:lnTo>
                  <a:lnTo>
                    <a:pt x="4684" y="155"/>
                  </a:lnTo>
                  <a:lnTo>
                    <a:pt x="46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4051750" y="4488125"/>
              <a:ext cx="10100" cy="3900"/>
            </a:xfrm>
            <a:custGeom>
              <a:avLst/>
              <a:gdLst/>
              <a:ahLst/>
              <a:cxnLst/>
              <a:rect l="l" t="t" r="r" b="b"/>
              <a:pathLst>
                <a:path w="404" h="156" extrusionOk="0">
                  <a:moveTo>
                    <a:pt x="0" y="1"/>
                  </a:moveTo>
                  <a:lnTo>
                    <a:pt x="0" y="156"/>
                  </a:lnTo>
                  <a:lnTo>
                    <a:pt x="403" y="156"/>
                  </a:lnTo>
                  <a:lnTo>
                    <a:pt x="4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4069200" y="4488125"/>
              <a:ext cx="76400" cy="3900"/>
            </a:xfrm>
            <a:custGeom>
              <a:avLst/>
              <a:gdLst/>
              <a:ahLst/>
              <a:cxnLst/>
              <a:rect l="l" t="t" r="r" b="b"/>
              <a:pathLst>
                <a:path w="3056" h="156" extrusionOk="0">
                  <a:moveTo>
                    <a:pt x="0" y="1"/>
                  </a:moveTo>
                  <a:lnTo>
                    <a:pt x="0" y="156"/>
                  </a:lnTo>
                  <a:lnTo>
                    <a:pt x="3056" y="156"/>
                  </a:lnTo>
                  <a:lnTo>
                    <a:pt x="30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4058725" y="4518375"/>
              <a:ext cx="73300" cy="3900"/>
            </a:xfrm>
            <a:custGeom>
              <a:avLst/>
              <a:gdLst/>
              <a:ahLst/>
              <a:cxnLst/>
              <a:rect l="l" t="t" r="r" b="b"/>
              <a:pathLst>
                <a:path w="2932" h="156" extrusionOk="0">
                  <a:moveTo>
                    <a:pt x="0" y="0"/>
                  </a:moveTo>
                  <a:lnTo>
                    <a:pt x="0" y="155"/>
                  </a:lnTo>
                  <a:lnTo>
                    <a:pt x="2932" y="155"/>
                  </a:lnTo>
                  <a:lnTo>
                    <a:pt x="29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4069200" y="4497825"/>
              <a:ext cx="51200" cy="3900"/>
            </a:xfrm>
            <a:custGeom>
              <a:avLst/>
              <a:gdLst/>
              <a:ahLst/>
              <a:cxnLst/>
              <a:rect l="l" t="t" r="r" b="b"/>
              <a:pathLst>
                <a:path w="2048" h="156" extrusionOk="0">
                  <a:moveTo>
                    <a:pt x="0" y="0"/>
                  </a:moveTo>
                  <a:lnTo>
                    <a:pt x="0" y="155"/>
                  </a:lnTo>
                  <a:lnTo>
                    <a:pt x="2047" y="155"/>
                  </a:lnTo>
                  <a:lnTo>
                    <a:pt x="2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4126200" y="4497825"/>
              <a:ext cx="82225" cy="3900"/>
            </a:xfrm>
            <a:custGeom>
              <a:avLst/>
              <a:gdLst/>
              <a:ahLst/>
              <a:cxnLst/>
              <a:rect l="l" t="t" r="r" b="b"/>
              <a:pathLst>
                <a:path w="3289" h="156" extrusionOk="0">
                  <a:moveTo>
                    <a:pt x="0" y="0"/>
                  </a:moveTo>
                  <a:lnTo>
                    <a:pt x="0" y="155"/>
                  </a:lnTo>
                  <a:lnTo>
                    <a:pt x="3288" y="155"/>
                  </a:lnTo>
                  <a:lnTo>
                    <a:pt x="32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4058725" y="4528075"/>
              <a:ext cx="98125" cy="3900"/>
            </a:xfrm>
            <a:custGeom>
              <a:avLst/>
              <a:gdLst/>
              <a:ahLst/>
              <a:cxnLst/>
              <a:rect l="l" t="t" r="r" b="b"/>
              <a:pathLst>
                <a:path w="3925" h="156" extrusionOk="0">
                  <a:moveTo>
                    <a:pt x="0" y="0"/>
                  </a:moveTo>
                  <a:lnTo>
                    <a:pt x="0" y="155"/>
                  </a:lnTo>
                  <a:lnTo>
                    <a:pt x="3924" y="155"/>
                  </a:lnTo>
                  <a:lnTo>
                    <a:pt x="39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4203350" y="4488125"/>
              <a:ext cx="52750" cy="3900"/>
            </a:xfrm>
            <a:custGeom>
              <a:avLst/>
              <a:gdLst/>
              <a:ahLst/>
              <a:cxnLst/>
              <a:rect l="l" t="t" r="r" b="b"/>
              <a:pathLst>
                <a:path w="2110" h="156" extrusionOk="0">
                  <a:moveTo>
                    <a:pt x="0" y="1"/>
                  </a:moveTo>
                  <a:lnTo>
                    <a:pt x="0" y="156"/>
                  </a:lnTo>
                  <a:lnTo>
                    <a:pt x="2110" y="156"/>
                  </a:lnTo>
                  <a:lnTo>
                    <a:pt x="21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4150625" y="4488125"/>
              <a:ext cx="48875" cy="3900"/>
            </a:xfrm>
            <a:custGeom>
              <a:avLst/>
              <a:gdLst/>
              <a:ahLst/>
              <a:cxnLst/>
              <a:rect l="l" t="t" r="r" b="b"/>
              <a:pathLst>
                <a:path w="1955" h="156" extrusionOk="0">
                  <a:moveTo>
                    <a:pt x="0" y="1"/>
                  </a:moveTo>
                  <a:lnTo>
                    <a:pt x="0" y="156"/>
                  </a:lnTo>
                  <a:lnTo>
                    <a:pt x="1954" y="156"/>
                  </a:lnTo>
                  <a:lnTo>
                    <a:pt x="19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4212275" y="4497825"/>
              <a:ext cx="32975" cy="3900"/>
            </a:xfrm>
            <a:custGeom>
              <a:avLst/>
              <a:gdLst/>
              <a:ahLst/>
              <a:cxnLst/>
              <a:rect l="l" t="t" r="r" b="b"/>
              <a:pathLst>
                <a:path w="1319" h="156" extrusionOk="0">
                  <a:moveTo>
                    <a:pt x="0" y="0"/>
                  </a:moveTo>
                  <a:lnTo>
                    <a:pt x="0" y="155"/>
                  </a:lnTo>
                  <a:lnTo>
                    <a:pt x="1319" y="155"/>
                  </a:lnTo>
                  <a:lnTo>
                    <a:pt x="13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4051750" y="4497825"/>
              <a:ext cx="10100" cy="3900"/>
            </a:xfrm>
            <a:custGeom>
              <a:avLst/>
              <a:gdLst/>
              <a:ahLst/>
              <a:cxnLst/>
              <a:rect l="l" t="t" r="r" b="b"/>
              <a:pathLst>
                <a:path w="404" h="156" extrusionOk="0">
                  <a:moveTo>
                    <a:pt x="0" y="0"/>
                  </a:moveTo>
                  <a:lnTo>
                    <a:pt x="0" y="155"/>
                  </a:lnTo>
                  <a:lnTo>
                    <a:pt x="403" y="155"/>
                  </a:lnTo>
                  <a:lnTo>
                    <a:pt x="4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4041650" y="4508300"/>
              <a:ext cx="10125" cy="3900"/>
            </a:xfrm>
            <a:custGeom>
              <a:avLst/>
              <a:gdLst/>
              <a:ahLst/>
              <a:cxnLst/>
              <a:rect l="l" t="t" r="r" b="b"/>
              <a:pathLst>
                <a:path w="405" h="156" extrusionOk="0">
                  <a:moveTo>
                    <a:pt x="1" y="0"/>
                  </a:moveTo>
                  <a:lnTo>
                    <a:pt x="1" y="155"/>
                  </a:lnTo>
                  <a:lnTo>
                    <a:pt x="404" y="155"/>
                  </a:lnTo>
                  <a:lnTo>
                    <a:pt x="4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4194425" y="4508300"/>
              <a:ext cx="39975" cy="3900"/>
            </a:xfrm>
            <a:custGeom>
              <a:avLst/>
              <a:gdLst/>
              <a:ahLst/>
              <a:cxnLst/>
              <a:rect l="l" t="t" r="r" b="b"/>
              <a:pathLst>
                <a:path w="1599" h="156" extrusionOk="0">
                  <a:moveTo>
                    <a:pt x="1" y="0"/>
                  </a:moveTo>
                  <a:lnTo>
                    <a:pt x="1" y="155"/>
                  </a:lnTo>
                  <a:lnTo>
                    <a:pt x="1598" y="155"/>
                  </a:lnTo>
                  <a:lnTo>
                    <a:pt x="1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4058725" y="4508300"/>
              <a:ext cx="60125" cy="3900"/>
            </a:xfrm>
            <a:custGeom>
              <a:avLst/>
              <a:gdLst/>
              <a:ahLst/>
              <a:cxnLst/>
              <a:rect l="l" t="t" r="r" b="b"/>
              <a:pathLst>
                <a:path w="2405" h="156" extrusionOk="0">
                  <a:moveTo>
                    <a:pt x="0" y="0"/>
                  </a:moveTo>
                  <a:lnTo>
                    <a:pt x="0" y="155"/>
                  </a:lnTo>
                  <a:lnTo>
                    <a:pt x="2404" y="155"/>
                  </a:lnTo>
                  <a:lnTo>
                    <a:pt x="24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4240575" y="4508300"/>
              <a:ext cx="33375" cy="3900"/>
            </a:xfrm>
            <a:custGeom>
              <a:avLst/>
              <a:gdLst/>
              <a:ahLst/>
              <a:cxnLst/>
              <a:rect l="l" t="t" r="r" b="b"/>
              <a:pathLst>
                <a:path w="1335" h="156" extrusionOk="0">
                  <a:moveTo>
                    <a:pt x="0" y="0"/>
                  </a:moveTo>
                  <a:lnTo>
                    <a:pt x="0" y="155"/>
                  </a:lnTo>
                  <a:lnTo>
                    <a:pt x="1334" y="155"/>
                  </a:lnTo>
                  <a:lnTo>
                    <a:pt x="13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4136275" y="4518375"/>
              <a:ext cx="65150" cy="3900"/>
            </a:xfrm>
            <a:custGeom>
              <a:avLst/>
              <a:gdLst/>
              <a:ahLst/>
              <a:cxnLst/>
              <a:rect l="l" t="t" r="r" b="b"/>
              <a:pathLst>
                <a:path w="2606" h="156" extrusionOk="0">
                  <a:moveTo>
                    <a:pt x="0" y="0"/>
                  </a:moveTo>
                  <a:lnTo>
                    <a:pt x="0" y="155"/>
                  </a:lnTo>
                  <a:lnTo>
                    <a:pt x="2606" y="155"/>
                  </a:lnTo>
                  <a:lnTo>
                    <a:pt x="26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4125425" y="4508300"/>
              <a:ext cx="64775" cy="3900"/>
            </a:xfrm>
            <a:custGeom>
              <a:avLst/>
              <a:gdLst/>
              <a:ahLst/>
              <a:cxnLst/>
              <a:rect l="l" t="t" r="r" b="b"/>
              <a:pathLst>
                <a:path w="2591" h="156" extrusionOk="0">
                  <a:moveTo>
                    <a:pt x="0" y="0"/>
                  </a:moveTo>
                  <a:lnTo>
                    <a:pt x="0" y="155"/>
                  </a:lnTo>
                  <a:lnTo>
                    <a:pt x="2590" y="155"/>
                  </a:lnTo>
                  <a:lnTo>
                    <a:pt x="259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4041650" y="4518375"/>
              <a:ext cx="10125" cy="3900"/>
            </a:xfrm>
            <a:custGeom>
              <a:avLst/>
              <a:gdLst/>
              <a:ahLst/>
              <a:cxnLst/>
              <a:rect l="l" t="t" r="r" b="b"/>
              <a:pathLst>
                <a:path w="405" h="156" extrusionOk="0">
                  <a:moveTo>
                    <a:pt x="1" y="0"/>
                  </a:moveTo>
                  <a:lnTo>
                    <a:pt x="1" y="155"/>
                  </a:lnTo>
                  <a:lnTo>
                    <a:pt x="404" y="155"/>
                  </a:lnTo>
                  <a:lnTo>
                    <a:pt x="4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4042450" y="4383625"/>
              <a:ext cx="5825" cy="8650"/>
            </a:xfrm>
            <a:custGeom>
              <a:avLst/>
              <a:gdLst/>
              <a:ahLst/>
              <a:cxnLst/>
              <a:rect l="l" t="t" r="r" b="b"/>
              <a:pathLst>
                <a:path w="233" h="346" extrusionOk="0">
                  <a:moveTo>
                    <a:pt x="186" y="1"/>
                  </a:moveTo>
                  <a:cubicBezTo>
                    <a:pt x="174" y="1"/>
                    <a:pt x="163" y="8"/>
                    <a:pt x="155" y="24"/>
                  </a:cubicBezTo>
                  <a:lnTo>
                    <a:pt x="0" y="179"/>
                  </a:lnTo>
                  <a:lnTo>
                    <a:pt x="155" y="334"/>
                  </a:lnTo>
                  <a:cubicBezTo>
                    <a:pt x="163" y="342"/>
                    <a:pt x="174" y="346"/>
                    <a:pt x="186" y="346"/>
                  </a:cubicBezTo>
                  <a:cubicBezTo>
                    <a:pt x="198" y="346"/>
                    <a:pt x="209" y="342"/>
                    <a:pt x="217" y="334"/>
                  </a:cubicBezTo>
                  <a:cubicBezTo>
                    <a:pt x="233" y="303"/>
                    <a:pt x="233" y="288"/>
                    <a:pt x="217" y="272"/>
                  </a:cubicBezTo>
                  <a:lnTo>
                    <a:pt x="78" y="210"/>
                  </a:lnTo>
                  <a:lnTo>
                    <a:pt x="217" y="71"/>
                  </a:lnTo>
                  <a:cubicBezTo>
                    <a:pt x="233" y="55"/>
                    <a:pt x="233" y="40"/>
                    <a:pt x="217" y="24"/>
                  </a:cubicBezTo>
                  <a:cubicBezTo>
                    <a:pt x="209" y="8"/>
                    <a:pt x="198"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4051350" y="4381875"/>
              <a:ext cx="4675" cy="10125"/>
            </a:xfrm>
            <a:custGeom>
              <a:avLst/>
              <a:gdLst/>
              <a:ahLst/>
              <a:cxnLst/>
              <a:rect l="l" t="t" r="r" b="b"/>
              <a:pathLst>
                <a:path w="187" h="405" extrusionOk="0">
                  <a:moveTo>
                    <a:pt x="171" y="1"/>
                  </a:moveTo>
                  <a:cubicBezTo>
                    <a:pt x="156" y="1"/>
                    <a:pt x="125" y="1"/>
                    <a:pt x="125" y="32"/>
                  </a:cubicBezTo>
                  <a:lnTo>
                    <a:pt x="1" y="358"/>
                  </a:lnTo>
                  <a:cubicBezTo>
                    <a:pt x="1" y="373"/>
                    <a:pt x="1" y="404"/>
                    <a:pt x="16" y="404"/>
                  </a:cubicBezTo>
                  <a:lnTo>
                    <a:pt x="32" y="404"/>
                  </a:lnTo>
                  <a:cubicBezTo>
                    <a:pt x="32" y="404"/>
                    <a:pt x="47" y="404"/>
                    <a:pt x="47" y="373"/>
                  </a:cubicBezTo>
                  <a:lnTo>
                    <a:pt x="187" y="47"/>
                  </a:lnTo>
                  <a:cubicBezTo>
                    <a:pt x="187" y="32"/>
                    <a:pt x="187" y="1"/>
                    <a:pt x="1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4057550" y="4381600"/>
              <a:ext cx="5850" cy="10400"/>
            </a:xfrm>
            <a:custGeom>
              <a:avLst/>
              <a:gdLst/>
              <a:ahLst/>
              <a:cxnLst/>
              <a:rect l="l" t="t" r="r" b="b"/>
              <a:pathLst>
                <a:path w="234" h="416" extrusionOk="0">
                  <a:moveTo>
                    <a:pt x="47" y="0"/>
                  </a:moveTo>
                  <a:cubicBezTo>
                    <a:pt x="36" y="0"/>
                    <a:pt x="24" y="4"/>
                    <a:pt x="16" y="12"/>
                  </a:cubicBezTo>
                  <a:cubicBezTo>
                    <a:pt x="1" y="43"/>
                    <a:pt x="1" y="58"/>
                    <a:pt x="16" y="74"/>
                  </a:cubicBezTo>
                  <a:lnTo>
                    <a:pt x="156" y="214"/>
                  </a:lnTo>
                  <a:lnTo>
                    <a:pt x="16" y="353"/>
                  </a:lnTo>
                  <a:cubicBezTo>
                    <a:pt x="1" y="353"/>
                    <a:pt x="1" y="369"/>
                    <a:pt x="1" y="369"/>
                  </a:cubicBezTo>
                  <a:cubicBezTo>
                    <a:pt x="1" y="384"/>
                    <a:pt x="16" y="415"/>
                    <a:pt x="32" y="415"/>
                  </a:cubicBezTo>
                  <a:lnTo>
                    <a:pt x="63" y="384"/>
                  </a:lnTo>
                  <a:lnTo>
                    <a:pt x="218" y="229"/>
                  </a:lnTo>
                  <a:lnTo>
                    <a:pt x="234" y="167"/>
                  </a:lnTo>
                  <a:lnTo>
                    <a:pt x="78" y="12"/>
                  </a:lnTo>
                  <a:cubicBezTo>
                    <a:pt x="71" y="4"/>
                    <a:pt x="5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3925725" y="4414075"/>
              <a:ext cx="62075" cy="99275"/>
            </a:xfrm>
            <a:custGeom>
              <a:avLst/>
              <a:gdLst/>
              <a:ahLst/>
              <a:cxnLst/>
              <a:rect l="l" t="t" r="r" b="b"/>
              <a:pathLst>
                <a:path w="2483" h="3971" extrusionOk="0">
                  <a:moveTo>
                    <a:pt x="1" y="0"/>
                  </a:moveTo>
                  <a:lnTo>
                    <a:pt x="1" y="3971"/>
                  </a:lnTo>
                  <a:lnTo>
                    <a:pt x="2482" y="3971"/>
                  </a:lnTo>
                  <a:lnTo>
                    <a:pt x="2482" y="3862"/>
                  </a:lnTo>
                  <a:lnTo>
                    <a:pt x="109" y="3862"/>
                  </a:lnTo>
                  <a:lnTo>
                    <a:pt x="1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3985450" y="4503250"/>
              <a:ext cx="14350" cy="17075"/>
            </a:xfrm>
            <a:custGeom>
              <a:avLst/>
              <a:gdLst/>
              <a:ahLst/>
              <a:cxnLst/>
              <a:rect l="l" t="t" r="r" b="b"/>
              <a:pathLst>
                <a:path w="574" h="683" extrusionOk="0">
                  <a:moveTo>
                    <a:pt x="0" y="0"/>
                  </a:moveTo>
                  <a:lnTo>
                    <a:pt x="0" y="683"/>
                  </a:lnTo>
                  <a:lnTo>
                    <a:pt x="574" y="35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3251050" y="4751025"/>
              <a:ext cx="378475" cy="438925"/>
            </a:xfrm>
            <a:custGeom>
              <a:avLst/>
              <a:gdLst/>
              <a:ahLst/>
              <a:cxnLst/>
              <a:rect l="l" t="t" r="r" b="b"/>
              <a:pathLst>
                <a:path w="15139" h="17557" extrusionOk="0">
                  <a:moveTo>
                    <a:pt x="807" y="0"/>
                  </a:moveTo>
                  <a:lnTo>
                    <a:pt x="1" y="17557"/>
                  </a:lnTo>
                  <a:lnTo>
                    <a:pt x="15138" y="17557"/>
                  </a:lnTo>
                  <a:lnTo>
                    <a:pt x="121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3251050" y="4751025"/>
              <a:ext cx="52000" cy="438925"/>
            </a:xfrm>
            <a:custGeom>
              <a:avLst/>
              <a:gdLst/>
              <a:ahLst/>
              <a:cxnLst/>
              <a:rect l="l" t="t" r="r" b="b"/>
              <a:pathLst>
                <a:path w="2080" h="17557" extrusionOk="0">
                  <a:moveTo>
                    <a:pt x="807" y="0"/>
                  </a:moveTo>
                  <a:lnTo>
                    <a:pt x="1" y="17557"/>
                  </a:lnTo>
                  <a:lnTo>
                    <a:pt x="1335" y="17557"/>
                  </a:lnTo>
                  <a:lnTo>
                    <a:pt x="20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3575700" y="4757825"/>
              <a:ext cx="392925" cy="384850"/>
            </a:xfrm>
            <a:custGeom>
              <a:avLst/>
              <a:gdLst/>
              <a:ahLst/>
              <a:cxnLst/>
              <a:rect l="l" t="t" r="r" b="b"/>
              <a:pathLst>
                <a:path w="15717" h="15394" extrusionOk="0">
                  <a:moveTo>
                    <a:pt x="769" y="1"/>
                  </a:moveTo>
                  <a:cubicBezTo>
                    <a:pt x="242" y="1"/>
                    <a:pt x="1" y="654"/>
                    <a:pt x="307" y="2039"/>
                  </a:cubicBezTo>
                  <a:cubicBezTo>
                    <a:pt x="1299" y="6335"/>
                    <a:pt x="3362" y="11500"/>
                    <a:pt x="4231" y="12353"/>
                  </a:cubicBezTo>
                  <a:cubicBezTo>
                    <a:pt x="5332" y="13408"/>
                    <a:pt x="12637" y="15346"/>
                    <a:pt x="13009" y="15393"/>
                  </a:cubicBezTo>
                  <a:cubicBezTo>
                    <a:pt x="13015" y="15393"/>
                    <a:pt x="13022" y="15394"/>
                    <a:pt x="13028" y="15394"/>
                  </a:cubicBezTo>
                  <a:cubicBezTo>
                    <a:pt x="13919" y="15394"/>
                    <a:pt x="15716" y="8971"/>
                    <a:pt x="14746" y="8832"/>
                  </a:cubicBezTo>
                  <a:cubicBezTo>
                    <a:pt x="13304" y="8631"/>
                    <a:pt x="7968" y="8336"/>
                    <a:pt x="7643" y="8010"/>
                  </a:cubicBezTo>
                  <a:cubicBezTo>
                    <a:pt x="7332" y="7669"/>
                    <a:pt x="5053" y="4831"/>
                    <a:pt x="2757" y="1620"/>
                  </a:cubicBezTo>
                  <a:cubicBezTo>
                    <a:pt x="1989" y="561"/>
                    <a:pt x="1257" y="1"/>
                    <a:pt x="769"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3883075" y="4975975"/>
              <a:ext cx="308675" cy="194850"/>
            </a:xfrm>
            <a:custGeom>
              <a:avLst/>
              <a:gdLst/>
              <a:ahLst/>
              <a:cxnLst/>
              <a:rect l="l" t="t" r="r" b="b"/>
              <a:pathLst>
                <a:path w="12347" h="7794" extrusionOk="0">
                  <a:moveTo>
                    <a:pt x="2473" y="0"/>
                  </a:moveTo>
                  <a:cubicBezTo>
                    <a:pt x="2001" y="0"/>
                    <a:pt x="1722" y="13"/>
                    <a:pt x="1722" y="13"/>
                  </a:cubicBezTo>
                  <a:cubicBezTo>
                    <a:pt x="497" y="1021"/>
                    <a:pt x="1" y="6310"/>
                    <a:pt x="1" y="6310"/>
                  </a:cubicBezTo>
                  <a:cubicBezTo>
                    <a:pt x="109" y="6372"/>
                    <a:pt x="1629" y="7132"/>
                    <a:pt x="2575" y="7427"/>
                  </a:cubicBezTo>
                  <a:cubicBezTo>
                    <a:pt x="3000" y="7550"/>
                    <a:pt x="3932" y="7793"/>
                    <a:pt x="4658" y="7793"/>
                  </a:cubicBezTo>
                  <a:cubicBezTo>
                    <a:pt x="5124" y="7793"/>
                    <a:pt x="5506" y="7693"/>
                    <a:pt x="5615" y="7396"/>
                  </a:cubicBezTo>
                  <a:cubicBezTo>
                    <a:pt x="5832" y="6884"/>
                    <a:pt x="4669" y="6434"/>
                    <a:pt x="3831" y="6077"/>
                  </a:cubicBezTo>
                  <a:cubicBezTo>
                    <a:pt x="3413" y="5907"/>
                    <a:pt x="2870" y="5441"/>
                    <a:pt x="3009" y="5178"/>
                  </a:cubicBezTo>
                  <a:cubicBezTo>
                    <a:pt x="3079" y="5030"/>
                    <a:pt x="3225" y="4970"/>
                    <a:pt x="3415" y="4970"/>
                  </a:cubicBezTo>
                  <a:cubicBezTo>
                    <a:pt x="3864" y="4970"/>
                    <a:pt x="4556" y="5303"/>
                    <a:pt x="5057" y="5597"/>
                  </a:cubicBezTo>
                  <a:cubicBezTo>
                    <a:pt x="6202" y="6264"/>
                    <a:pt x="7664" y="7360"/>
                    <a:pt x="8630" y="7360"/>
                  </a:cubicBezTo>
                  <a:cubicBezTo>
                    <a:pt x="8855" y="7360"/>
                    <a:pt x="9052" y="7300"/>
                    <a:pt x="9213" y="7163"/>
                  </a:cubicBezTo>
                  <a:cubicBezTo>
                    <a:pt x="9539" y="6899"/>
                    <a:pt x="9151" y="6419"/>
                    <a:pt x="8608" y="5922"/>
                  </a:cubicBezTo>
                  <a:lnTo>
                    <a:pt x="8608" y="5922"/>
                  </a:lnTo>
                  <a:cubicBezTo>
                    <a:pt x="9304" y="6374"/>
                    <a:pt x="10057" y="6758"/>
                    <a:pt x="10528" y="6758"/>
                  </a:cubicBezTo>
                  <a:cubicBezTo>
                    <a:pt x="10655" y="6758"/>
                    <a:pt x="10762" y="6730"/>
                    <a:pt x="10842" y="6667"/>
                  </a:cubicBezTo>
                  <a:cubicBezTo>
                    <a:pt x="11043" y="6512"/>
                    <a:pt x="11074" y="6279"/>
                    <a:pt x="10935" y="6031"/>
                  </a:cubicBezTo>
                  <a:lnTo>
                    <a:pt x="10935" y="6031"/>
                  </a:lnTo>
                  <a:cubicBezTo>
                    <a:pt x="11034" y="6066"/>
                    <a:pt x="11134" y="6086"/>
                    <a:pt x="11229" y="6086"/>
                  </a:cubicBezTo>
                  <a:cubicBezTo>
                    <a:pt x="11384" y="6086"/>
                    <a:pt x="11527" y="6032"/>
                    <a:pt x="11633" y="5907"/>
                  </a:cubicBezTo>
                  <a:cubicBezTo>
                    <a:pt x="11927" y="5597"/>
                    <a:pt x="11788" y="5147"/>
                    <a:pt x="11462" y="4682"/>
                  </a:cubicBezTo>
                  <a:cubicBezTo>
                    <a:pt x="11571" y="4666"/>
                    <a:pt x="11664" y="4604"/>
                    <a:pt x="11726" y="4511"/>
                  </a:cubicBezTo>
                  <a:cubicBezTo>
                    <a:pt x="12346" y="3565"/>
                    <a:pt x="9244" y="866"/>
                    <a:pt x="8174" y="618"/>
                  </a:cubicBezTo>
                  <a:cubicBezTo>
                    <a:pt x="5949" y="78"/>
                    <a:pt x="3631" y="0"/>
                    <a:pt x="2473"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3998225" y="5061600"/>
              <a:ext cx="102400" cy="65150"/>
            </a:xfrm>
            <a:custGeom>
              <a:avLst/>
              <a:gdLst/>
              <a:ahLst/>
              <a:cxnLst/>
              <a:rect l="l" t="t" r="r" b="b"/>
              <a:pathLst>
                <a:path w="4096" h="2606" extrusionOk="0">
                  <a:moveTo>
                    <a:pt x="1" y="0"/>
                  </a:moveTo>
                  <a:lnTo>
                    <a:pt x="1" y="0"/>
                  </a:lnTo>
                  <a:cubicBezTo>
                    <a:pt x="761" y="155"/>
                    <a:pt x="1474" y="466"/>
                    <a:pt x="2095" y="946"/>
                  </a:cubicBezTo>
                  <a:cubicBezTo>
                    <a:pt x="2420" y="1210"/>
                    <a:pt x="3770" y="2311"/>
                    <a:pt x="4080" y="2606"/>
                  </a:cubicBezTo>
                  <a:lnTo>
                    <a:pt x="4095" y="2606"/>
                  </a:lnTo>
                  <a:lnTo>
                    <a:pt x="4095" y="2575"/>
                  </a:lnTo>
                  <a:cubicBezTo>
                    <a:pt x="3413" y="1954"/>
                    <a:pt x="2886" y="1334"/>
                    <a:pt x="2095" y="822"/>
                  </a:cubicBezTo>
                  <a:cubicBezTo>
                    <a:pt x="1459" y="388"/>
                    <a:pt x="761" y="12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4012975" y="5028250"/>
              <a:ext cx="143750" cy="97900"/>
            </a:xfrm>
            <a:custGeom>
              <a:avLst/>
              <a:gdLst/>
              <a:ahLst/>
              <a:cxnLst/>
              <a:rect l="l" t="t" r="r" b="b"/>
              <a:pathLst>
                <a:path w="5750" h="3916" extrusionOk="0">
                  <a:moveTo>
                    <a:pt x="0" y="0"/>
                  </a:moveTo>
                  <a:lnTo>
                    <a:pt x="0" y="0"/>
                  </a:lnTo>
                  <a:cubicBezTo>
                    <a:pt x="481" y="156"/>
                    <a:pt x="993" y="311"/>
                    <a:pt x="1474" y="497"/>
                  </a:cubicBezTo>
                  <a:cubicBezTo>
                    <a:pt x="2296" y="807"/>
                    <a:pt x="3056" y="1288"/>
                    <a:pt x="3707" y="1893"/>
                  </a:cubicBezTo>
                  <a:cubicBezTo>
                    <a:pt x="4374" y="2528"/>
                    <a:pt x="5056" y="3211"/>
                    <a:pt x="5708" y="3909"/>
                  </a:cubicBezTo>
                  <a:cubicBezTo>
                    <a:pt x="5717" y="3913"/>
                    <a:pt x="5725" y="3915"/>
                    <a:pt x="5731" y="3915"/>
                  </a:cubicBezTo>
                  <a:cubicBezTo>
                    <a:pt x="5745" y="3915"/>
                    <a:pt x="5750" y="3904"/>
                    <a:pt x="5739" y="3893"/>
                  </a:cubicBezTo>
                  <a:cubicBezTo>
                    <a:pt x="5367" y="3475"/>
                    <a:pt x="4979" y="3056"/>
                    <a:pt x="4591" y="2653"/>
                  </a:cubicBezTo>
                  <a:cubicBezTo>
                    <a:pt x="3940" y="1970"/>
                    <a:pt x="3273" y="1272"/>
                    <a:pt x="2435" y="853"/>
                  </a:cubicBezTo>
                  <a:cubicBezTo>
                    <a:pt x="1660" y="435"/>
                    <a:pt x="822" y="233"/>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4035075" y="4999175"/>
              <a:ext cx="135625" cy="94775"/>
            </a:xfrm>
            <a:custGeom>
              <a:avLst/>
              <a:gdLst/>
              <a:ahLst/>
              <a:cxnLst/>
              <a:rect l="l" t="t" r="r" b="b"/>
              <a:pathLst>
                <a:path w="5425" h="3791" extrusionOk="0">
                  <a:moveTo>
                    <a:pt x="0" y="0"/>
                  </a:moveTo>
                  <a:cubicBezTo>
                    <a:pt x="528" y="109"/>
                    <a:pt x="1055" y="264"/>
                    <a:pt x="1567" y="465"/>
                  </a:cubicBezTo>
                  <a:cubicBezTo>
                    <a:pt x="2079" y="698"/>
                    <a:pt x="2544" y="993"/>
                    <a:pt x="2947" y="1350"/>
                  </a:cubicBezTo>
                  <a:cubicBezTo>
                    <a:pt x="3800" y="2110"/>
                    <a:pt x="4638" y="2932"/>
                    <a:pt x="5398" y="3785"/>
                  </a:cubicBezTo>
                  <a:cubicBezTo>
                    <a:pt x="5398" y="3789"/>
                    <a:pt x="5400" y="3791"/>
                    <a:pt x="5403" y="3791"/>
                  </a:cubicBezTo>
                  <a:cubicBezTo>
                    <a:pt x="5411" y="3791"/>
                    <a:pt x="5425" y="3776"/>
                    <a:pt x="5413" y="3754"/>
                  </a:cubicBezTo>
                  <a:cubicBezTo>
                    <a:pt x="5087" y="3350"/>
                    <a:pt x="4731" y="2963"/>
                    <a:pt x="4390" y="2590"/>
                  </a:cubicBezTo>
                  <a:cubicBezTo>
                    <a:pt x="4048" y="2265"/>
                    <a:pt x="3164" y="1287"/>
                    <a:pt x="2218" y="729"/>
                  </a:cubicBezTo>
                  <a:cubicBezTo>
                    <a:pt x="1520" y="310"/>
                    <a:pt x="807" y="155"/>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3575050" y="4755175"/>
              <a:ext cx="339075" cy="393300"/>
            </a:xfrm>
            <a:custGeom>
              <a:avLst/>
              <a:gdLst/>
              <a:ahLst/>
              <a:cxnLst/>
              <a:rect l="l" t="t" r="r" b="b"/>
              <a:pathLst>
                <a:path w="13563" h="15732" extrusionOk="0">
                  <a:moveTo>
                    <a:pt x="886" y="1"/>
                  </a:moveTo>
                  <a:cubicBezTo>
                    <a:pt x="309" y="1"/>
                    <a:pt x="1" y="719"/>
                    <a:pt x="333" y="2362"/>
                  </a:cubicBezTo>
                  <a:cubicBezTo>
                    <a:pt x="938" y="5371"/>
                    <a:pt x="3016" y="11575"/>
                    <a:pt x="4117" y="12785"/>
                  </a:cubicBezTo>
                  <a:cubicBezTo>
                    <a:pt x="5218" y="13979"/>
                    <a:pt x="11313" y="15731"/>
                    <a:pt x="11313" y="15731"/>
                  </a:cubicBezTo>
                  <a:lnTo>
                    <a:pt x="13562" y="8597"/>
                  </a:lnTo>
                  <a:cubicBezTo>
                    <a:pt x="13562" y="8597"/>
                    <a:pt x="7901" y="8039"/>
                    <a:pt x="7700" y="7930"/>
                  </a:cubicBezTo>
                  <a:cubicBezTo>
                    <a:pt x="7514" y="7822"/>
                    <a:pt x="4039" y="3246"/>
                    <a:pt x="2644" y="1338"/>
                  </a:cubicBezTo>
                  <a:cubicBezTo>
                    <a:pt x="2014" y="485"/>
                    <a:pt x="1359" y="1"/>
                    <a:pt x="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3820650" y="4968775"/>
              <a:ext cx="52375" cy="162625"/>
            </a:xfrm>
            <a:custGeom>
              <a:avLst/>
              <a:gdLst/>
              <a:ahLst/>
              <a:cxnLst/>
              <a:rect l="l" t="t" r="r" b="b"/>
              <a:pathLst>
                <a:path w="2095" h="6505" extrusionOk="0">
                  <a:moveTo>
                    <a:pt x="2063" y="0"/>
                  </a:moveTo>
                  <a:cubicBezTo>
                    <a:pt x="2057" y="0"/>
                    <a:pt x="2052" y="2"/>
                    <a:pt x="2048" y="6"/>
                  </a:cubicBezTo>
                  <a:cubicBezTo>
                    <a:pt x="1738" y="844"/>
                    <a:pt x="1427" y="1681"/>
                    <a:pt x="1179" y="2535"/>
                  </a:cubicBezTo>
                  <a:cubicBezTo>
                    <a:pt x="931" y="3388"/>
                    <a:pt x="636" y="4225"/>
                    <a:pt x="388" y="5047"/>
                  </a:cubicBezTo>
                  <a:cubicBezTo>
                    <a:pt x="233" y="5543"/>
                    <a:pt x="109" y="6024"/>
                    <a:pt x="1" y="6505"/>
                  </a:cubicBezTo>
                  <a:lnTo>
                    <a:pt x="16" y="6505"/>
                  </a:lnTo>
                  <a:cubicBezTo>
                    <a:pt x="342" y="5698"/>
                    <a:pt x="605" y="4861"/>
                    <a:pt x="885" y="4008"/>
                  </a:cubicBezTo>
                  <a:cubicBezTo>
                    <a:pt x="1164" y="3170"/>
                    <a:pt x="1427" y="2317"/>
                    <a:pt x="1676" y="1480"/>
                  </a:cubicBezTo>
                  <a:lnTo>
                    <a:pt x="2094" y="37"/>
                  </a:lnTo>
                  <a:cubicBezTo>
                    <a:pt x="2094" y="15"/>
                    <a:pt x="2078" y="0"/>
                    <a:pt x="20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3578700" y="4755675"/>
              <a:ext cx="202050" cy="367975"/>
            </a:xfrm>
            <a:custGeom>
              <a:avLst/>
              <a:gdLst/>
              <a:ahLst/>
              <a:cxnLst/>
              <a:rect l="l" t="t" r="r" b="b"/>
              <a:pathLst>
                <a:path w="8082" h="14719" extrusionOk="0">
                  <a:moveTo>
                    <a:pt x="761" y="0"/>
                  </a:moveTo>
                  <a:cubicBezTo>
                    <a:pt x="295" y="0"/>
                    <a:pt x="1" y="450"/>
                    <a:pt x="63" y="1443"/>
                  </a:cubicBezTo>
                  <a:cubicBezTo>
                    <a:pt x="78" y="1753"/>
                    <a:pt x="109" y="2016"/>
                    <a:pt x="156" y="2249"/>
                  </a:cubicBezTo>
                  <a:cubicBezTo>
                    <a:pt x="156" y="2296"/>
                    <a:pt x="171" y="2327"/>
                    <a:pt x="171" y="2373"/>
                  </a:cubicBezTo>
                  <a:cubicBezTo>
                    <a:pt x="792" y="5382"/>
                    <a:pt x="2854" y="11586"/>
                    <a:pt x="3955" y="12780"/>
                  </a:cubicBezTo>
                  <a:lnTo>
                    <a:pt x="4018" y="12842"/>
                  </a:lnTo>
                  <a:lnTo>
                    <a:pt x="4064" y="12904"/>
                  </a:lnTo>
                  <a:cubicBezTo>
                    <a:pt x="4297" y="13075"/>
                    <a:pt x="4560" y="13245"/>
                    <a:pt x="4824" y="13385"/>
                  </a:cubicBezTo>
                  <a:lnTo>
                    <a:pt x="4948" y="13447"/>
                  </a:lnTo>
                  <a:cubicBezTo>
                    <a:pt x="5150" y="13556"/>
                    <a:pt x="5413" y="13680"/>
                    <a:pt x="5677" y="13788"/>
                  </a:cubicBezTo>
                  <a:lnTo>
                    <a:pt x="5817" y="13850"/>
                  </a:lnTo>
                  <a:cubicBezTo>
                    <a:pt x="6437" y="14114"/>
                    <a:pt x="7135" y="14393"/>
                    <a:pt x="7817" y="14626"/>
                  </a:cubicBezTo>
                  <a:lnTo>
                    <a:pt x="8081" y="14719"/>
                  </a:lnTo>
                  <a:cubicBezTo>
                    <a:pt x="6887" y="12377"/>
                    <a:pt x="2699" y="3831"/>
                    <a:pt x="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3334425" y="4739625"/>
              <a:ext cx="389325" cy="450325"/>
            </a:xfrm>
            <a:custGeom>
              <a:avLst/>
              <a:gdLst/>
              <a:ahLst/>
              <a:cxnLst/>
              <a:rect l="l" t="t" r="r" b="b"/>
              <a:pathLst>
                <a:path w="15573" h="18013" extrusionOk="0">
                  <a:moveTo>
                    <a:pt x="9150" y="1"/>
                  </a:moveTo>
                  <a:cubicBezTo>
                    <a:pt x="8627" y="1"/>
                    <a:pt x="8111" y="121"/>
                    <a:pt x="7709" y="410"/>
                  </a:cubicBezTo>
                  <a:cubicBezTo>
                    <a:pt x="2513" y="4209"/>
                    <a:pt x="1" y="17703"/>
                    <a:pt x="171" y="18013"/>
                  </a:cubicBezTo>
                  <a:lnTo>
                    <a:pt x="15572" y="18013"/>
                  </a:lnTo>
                  <a:cubicBezTo>
                    <a:pt x="15572" y="18013"/>
                    <a:pt x="14347" y="5047"/>
                    <a:pt x="11478" y="937"/>
                  </a:cubicBezTo>
                  <a:cubicBezTo>
                    <a:pt x="11115" y="413"/>
                    <a:pt x="10118" y="1"/>
                    <a:pt x="9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3660900" y="4852225"/>
              <a:ext cx="49275" cy="231000"/>
            </a:xfrm>
            <a:custGeom>
              <a:avLst/>
              <a:gdLst/>
              <a:ahLst/>
              <a:cxnLst/>
              <a:rect l="l" t="t" r="r" b="b"/>
              <a:pathLst>
                <a:path w="1971" h="9240" extrusionOk="0">
                  <a:moveTo>
                    <a:pt x="1" y="0"/>
                  </a:moveTo>
                  <a:lnTo>
                    <a:pt x="419" y="2032"/>
                  </a:lnTo>
                  <a:lnTo>
                    <a:pt x="1164" y="5646"/>
                  </a:lnTo>
                  <a:cubicBezTo>
                    <a:pt x="1303" y="6219"/>
                    <a:pt x="1427" y="6824"/>
                    <a:pt x="1552" y="7429"/>
                  </a:cubicBezTo>
                  <a:cubicBezTo>
                    <a:pt x="1691" y="8034"/>
                    <a:pt x="1831" y="8623"/>
                    <a:pt x="1939" y="9228"/>
                  </a:cubicBezTo>
                  <a:cubicBezTo>
                    <a:pt x="1939" y="9236"/>
                    <a:pt x="1947" y="9240"/>
                    <a:pt x="1955" y="9240"/>
                  </a:cubicBezTo>
                  <a:cubicBezTo>
                    <a:pt x="1963" y="9240"/>
                    <a:pt x="1970" y="9236"/>
                    <a:pt x="1970" y="9228"/>
                  </a:cubicBezTo>
                  <a:cubicBezTo>
                    <a:pt x="1846" y="8546"/>
                    <a:pt x="1769" y="7848"/>
                    <a:pt x="1660" y="7181"/>
                  </a:cubicBezTo>
                  <a:cubicBezTo>
                    <a:pt x="1458" y="5971"/>
                    <a:pt x="1226" y="4777"/>
                    <a:pt x="962" y="3567"/>
                  </a:cubicBezTo>
                  <a:cubicBezTo>
                    <a:pt x="823" y="2947"/>
                    <a:pt x="667" y="2327"/>
                    <a:pt x="512" y="1706"/>
                  </a:cubicBezTo>
                  <a:cubicBezTo>
                    <a:pt x="497" y="1442"/>
                    <a:pt x="466" y="1148"/>
                    <a:pt x="419" y="869"/>
                  </a:cubicBezTo>
                  <a:cubicBezTo>
                    <a:pt x="419" y="861"/>
                    <a:pt x="412" y="857"/>
                    <a:pt x="404" y="857"/>
                  </a:cubicBezTo>
                  <a:cubicBezTo>
                    <a:pt x="396" y="857"/>
                    <a:pt x="388" y="861"/>
                    <a:pt x="388" y="869"/>
                  </a:cubicBezTo>
                  <a:cubicBezTo>
                    <a:pt x="435" y="1101"/>
                    <a:pt x="450" y="1318"/>
                    <a:pt x="466" y="1551"/>
                  </a:cubicBezTo>
                  <a:cubicBezTo>
                    <a:pt x="342" y="1055"/>
                    <a:pt x="202" y="527"/>
                    <a:pt x="63" y="16"/>
                  </a:cubicBezTo>
                  <a:cubicBezTo>
                    <a:pt x="47" y="8"/>
                    <a:pt x="39" y="8"/>
                    <a:pt x="32" y="8"/>
                  </a:cubicBezTo>
                  <a:cubicBezTo>
                    <a:pt x="24" y="8"/>
                    <a:pt x="16" y="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3273950" y="4755325"/>
              <a:ext cx="458700" cy="406875"/>
            </a:xfrm>
            <a:custGeom>
              <a:avLst/>
              <a:gdLst/>
              <a:ahLst/>
              <a:cxnLst/>
              <a:rect l="l" t="t" r="r" b="b"/>
              <a:pathLst>
                <a:path w="18348" h="16275" extrusionOk="0">
                  <a:moveTo>
                    <a:pt x="10168" y="1"/>
                  </a:moveTo>
                  <a:cubicBezTo>
                    <a:pt x="9646" y="1"/>
                    <a:pt x="8904" y="574"/>
                    <a:pt x="8391" y="1131"/>
                  </a:cubicBezTo>
                  <a:cubicBezTo>
                    <a:pt x="5909" y="3783"/>
                    <a:pt x="0" y="13787"/>
                    <a:pt x="1908" y="15617"/>
                  </a:cubicBezTo>
                  <a:cubicBezTo>
                    <a:pt x="2395" y="16084"/>
                    <a:pt x="3441" y="16274"/>
                    <a:pt x="4780" y="16274"/>
                  </a:cubicBezTo>
                  <a:cubicBezTo>
                    <a:pt x="8730" y="16274"/>
                    <a:pt x="15229" y="14623"/>
                    <a:pt x="17464" y="13570"/>
                  </a:cubicBezTo>
                  <a:cubicBezTo>
                    <a:pt x="18348" y="13135"/>
                    <a:pt x="14982" y="7598"/>
                    <a:pt x="13928" y="7474"/>
                  </a:cubicBezTo>
                  <a:cubicBezTo>
                    <a:pt x="13905" y="7471"/>
                    <a:pt x="13880" y="7470"/>
                    <a:pt x="13853" y="7470"/>
                  </a:cubicBezTo>
                  <a:cubicBezTo>
                    <a:pt x="12891" y="7470"/>
                    <a:pt x="9107" y="9170"/>
                    <a:pt x="8549" y="9170"/>
                  </a:cubicBezTo>
                  <a:cubicBezTo>
                    <a:pt x="8514" y="9170"/>
                    <a:pt x="8492" y="9164"/>
                    <a:pt x="8484" y="9149"/>
                  </a:cubicBezTo>
                  <a:cubicBezTo>
                    <a:pt x="8329" y="8855"/>
                    <a:pt x="9352" y="6993"/>
                    <a:pt x="10422" y="3147"/>
                  </a:cubicBezTo>
                  <a:cubicBezTo>
                    <a:pt x="11077" y="754"/>
                    <a:pt x="10767" y="1"/>
                    <a:pt x="10168"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3732250" y="4855225"/>
              <a:ext cx="157925" cy="109450"/>
            </a:xfrm>
            <a:custGeom>
              <a:avLst/>
              <a:gdLst/>
              <a:ahLst/>
              <a:cxnLst/>
              <a:rect l="l" t="t" r="r" b="b"/>
              <a:pathLst>
                <a:path w="6317" h="4378" extrusionOk="0">
                  <a:moveTo>
                    <a:pt x="5539" y="0"/>
                  </a:moveTo>
                  <a:cubicBezTo>
                    <a:pt x="5244" y="0"/>
                    <a:pt x="4863" y="138"/>
                    <a:pt x="4467" y="423"/>
                  </a:cubicBezTo>
                  <a:cubicBezTo>
                    <a:pt x="2761" y="1648"/>
                    <a:pt x="2156" y="1400"/>
                    <a:pt x="0" y="1679"/>
                  </a:cubicBezTo>
                  <a:lnTo>
                    <a:pt x="1148" y="4378"/>
                  </a:lnTo>
                  <a:cubicBezTo>
                    <a:pt x="2172" y="4316"/>
                    <a:pt x="4886" y="3354"/>
                    <a:pt x="5909" y="1260"/>
                  </a:cubicBezTo>
                  <a:cubicBezTo>
                    <a:pt x="6316" y="437"/>
                    <a:pt x="6063" y="0"/>
                    <a:pt x="5539"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3588775" y="4895400"/>
              <a:ext cx="356575" cy="199400"/>
            </a:xfrm>
            <a:custGeom>
              <a:avLst/>
              <a:gdLst/>
              <a:ahLst/>
              <a:cxnLst/>
              <a:rect l="l" t="t" r="r" b="b"/>
              <a:pathLst>
                <a:path w="14263" h="7976" extrusionOk="0">
                  <a:moveTo>
                    <a:pt x="6776" y="1"/>
                  </a:moveTo>
                  <a:cubicBezTo>
                    <a:pt x="5927" y="1"/>
                    <a:pt x="5210" y="132"/>
                    <a:pt x="4700" y="258"/>
                  </a:cubicBezTo>
                  <a:cubicBezTo>
                    <a:pt x="2420" y="801"/>
                    <a:pt x="1" y="2150"/>
                    <a:pt x="1" y="2150"/>
                  </a:cubicBezTo>
                  <a:lnTo>
                    <a:pt x="4328" y="7951"/>
                  </a:lnTo>
                  <a:cubicBezTo>
                    <a:pt x="4505" y="7968"/>
                    <a:pt x="4673" y="7975"/>
                    <a:pt x="4832" y="7975"/>
                  </a:cubicBezTo>
                  <a:cubicBezTo>
                    <a:pt x="6135" y="7975"/>
                    <a:pt x="6825" y="7470"/>
                    <a:pt x="6825" y="7470"/>
                  </a:cubicBezTo>
                  <a:cubicBezTo>
                    <a:pt x="6949" y="7594"/>
                    <a:pt x="7073" y="7734"/>
                    <a:pt x="7213" y="7873"/>
                  </a:cubicBezTo>
                  <a:cubicBezTo>
                    <a:pt x="8128" y="7284"/>
                    <a:pt x="9198" y="6354"/>
                    <a:pt x="9586" y="6028"/>
                  </a:cubicBezTo>
                  <a:cubicBezTo>
                    <a:pt x="10439" y="5252"/>
                    <a:pt x="9989" y="2973"/>
                    <a:pt x="9989" y="2972"/>
                  </a:cubicBezTo>
                  <a:lnTo>
                    <a:pt x="9989" y="2972"/>
                  </a:lnTo>
                  <a:cubicBezTo>
                    <a:pt x="10795" y="3174"/>
                    <a:pt x="11400" y="3950"/>
                    <a:pt x="12688" y="4570"/>
                  </a:cubicBezTo>
                  <a:cubicBezTo>
                    <a:pt x="13035" y="4741"/>
                    <a:pt x="13294" y="4813"/>
                    <a:pt x="13481" y="4813"/>
                  </a:cubicBezTo>
                  <a:cubicBezTo>
                    <a:pt x="14262" y="4813"/>
                    <a:pt x="13773" y="3546"/>
                    <a:pt x="13122" y="2895"/>
                  </a:cubicBezTo>
                  <a:cubicBezTo>
                    <a:pt x="10863" y="563"/>
                    <a:pt x="8534" y="1"/>
                    <a:pt x="6776"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3730300" y="4898750"/>
              <a:ext cx="176075" cy="235000"/>
            </a:xfrm>
            <a:custGeom>
              <a:avLst/>
              <a:gdLst/>
              <a:ahLst/>
              <a:cxnLst/>
              <a:rect l="l" t="t" r="r" b="b"/>
              <a:pathLst>
                <a:path w="7043" h="9400" extrusionOk="0">
                  <a:moveTo>
                    <a:pt x="606" y="0"/>
                  </a:moveTo>
                  <a:cubicBezTo>
                    <a:pt x="606" y="0"/>
                    <a:pt x="1" y="7212"/>
                    <a:pt x="249" y="7352"/>
                  </a:cubicBezTo>
                  <a:cubicBezTo>
                    <a:pt x="1312" y="7797"/>
                    <a:pt x="1630" y="9400"/>
                    <a:pt x="2361" y="9400"/>
                  </a:cubicBezTo>
                  <a:cubicBezTo>
                    <a:pt x="2419" y="9400"/>
                    <a:pt x="2480" y="9390"/>
                    <a:pt x="2544" y="9368"/>
                  </a:cubicBezTo>
                  <a:cubicBezTo>
                    <a:pt x="3273" y="9104"/>
                    <a:pt x="3087" y="8267"/>
                    <a:pt x="3087" y="8267"/>
                  </a:cubicBezTo>
                  <a:lnTo>
                    <a:pt x="3087" y="8267"/>
                  </a:lnTo>
                  <a:cubicBezTo>
                    <a:pt x="3087" y="8267"/>
                    <a:pt x="3480" y="8791"/>
                    <a:pt x="3982" y="8791"/>
                  </a:cubicBezTo>
                  <a:cubicBezTo>
                    <a:pt x="4103" y="8791"/>
                    <a:pt x="4230" y="8761"/>
                    <a:pt x="4359" y="8686"/>
                  </a:cubicBezTo>
                  <a:cubicBezTo>
                    <a:pt x="5119" y="8267"/>
                    <a:pt x="4576" y="6949"/>
                    <a:pt x="4576" y="6949"/>
                  </a:cubicBezTo>
                  <a:lnTo>
                    <a:pt x="4576" y="6949"/>
                  </a:lnTo>
                  <a:cubicBezTo>
                    <a:pt x="4576" y="6949"/>
                    <a:pt x="5041" y="7511"/>
                    <a:pt x="5577" y="7511"/>
                  </a:cubicBezTo>
                  <a:cubicBezTo>
                    <a:pt x="5747" y="7511"/>
                    <a:pt x="5924" y="7455"/>
                    <a:pt x="6096" y="7305"/>
                  </a:cubicBezTo>
                  <a:cubicBezTo>
                    <a:pt x="7042" y="6452"/>
                    <a:pt x="5134" y="3691"/>
                    <a:pt x="3971" y="2404"/>
                  </a:cubicBezTo>
                  <a:cubicBezTo>
                    <a:pt x="2932" y="1241"/>
                    <a:pt x="1366" y="388"/>
                    <a:pt x="606"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3790800" y="4983650"/>
              <a:ext cx="53925" cy="88375"/>
            </a:xfrm>
            <a:custGeom>
              <a:avLst/>
              <a:gdLst/>
              <a:ahLst/>
              <a:cxnLst/>
              <a:rect l="l" t="t" r="r" b="b"/>
              <a:pathLst>
                <a:path w="2157" h="3535" extrusionOk="0">
                  <a:moveTo>
                    <a:pt x="0" y="1"/>
                  </a:moveTo>
                  <a:cubicBezTo>
                    <a:pt x="838" y="1086"/>
                    <a:pt x="1551" y="2265"/>
                    <a:pt x="2141" y="3521"/>
                  </a:cubicBezTo>
                  <a:cubicBezTo>
                    <a:pt x="2141" y="3531"/>
                    <a:pt x="2142" y="3534"/>
                    <a:pt x="2144" y="3534"/>
                  </a:cubicBezTo>
                  <a:cubicBezTo>
                    <a:pt x="2148" y="3534"/>
                    <a:pt x="2156" y="3512"/>
                    <a:pt x="2156" y="3490"/>
                  </a:cubicBezTo>
                  <a:cubicBezTo>
                    <a:pt x="1830" y="1955"/>
                    <a:pt x="636" y="48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3759125" y="5013950"/>
              <a:ext cx="48750" cy="91400"/>
            </a:xfrm>
            <a:custGeom>
              <a:avLst/>
              <a:gdLst/>
              <a:ahLst/>
              <a:cxnLst/>
              <a:rect l="l" t="t" r="r" b="b"/>
              <a:pathLst>
                <a:path w="1950" h="3656" extrusionOk="0">
                  <a:moveTo>
                    <a:pt x="8" y="0"/>
                  </a:moveTo>
                  <a:cubicBezTo>
                    <a:pt x="4" y="0"/>
                    <a:pt x="1" y="14"/>
                    <a:pt x="11" y="14"/>
                  </a:cubicBezTo>
                  <a:cubicBezTo>
                    <a:pt x="11" y="4"/>
                    <a:pt x="9" y="0"/>
                    <a:pt x="8" y="0"/>
                  </a:cubicBezTo>
                  <a:close/>
                  <a:moveTo>
                    <a:pt x="11" y="14"/>
                  </a:moveTo>
                  <a:lnTo>
                    <a:pt x="11" y="14"/>
                  </a:lnTo>
                  <a:cubicBezTo>
                    <a:pt x="771" y="1146"/>
                    <a:pt x="1422" y="2356"/>
                    <a:pt x="1903" y="3628"/>
                  </a:cubicBezTo>
                  <a:cubicBezTo>
                    <a:pt x="1916" y="3647"/>
                    <a:pt x="1926" y="3656"/>
                    <a:pt x="1934" y="3656"/>
                  </a:cubicBezTo>
                  <a:cubicBezTo>
                    <a:pt x="1944" y="3656"/>
                    <a:pt x="1950" y="3639"/>
                    <a:pt x="1950" y="3612"/>
                  </a:cubicBezTo>
                  <a:cubicBezTo>
                    <a:pt x="1686" y="2061"/>
                    <a:pt x="538" y="479"/>
                    <a:pt x="11"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3838475" y="4968925"/>
              <a:ext cx="99675" cy="48975"/>
            </a:xfrm>
            <a:custGeom>
              <a:avLst/>
              <a:gdLst/>
              <a:ahLst/>
              <a:cxnLst/>
              <a:rect l="l" t="t" r="r" b="b"/>
              <a:pathLst>
                <a:path w="3987" h="1959" extrusionOk="0">
                  <a:moveTo>
                    <a:pt x="16" y="0"/>
                  </a:moveTo>
                  <a:cubicBezTo>
                    <a:pt x="1" y="0"/>
                    <a:pt x="1" y="31"/>
                    <a:pt x="1" y="47"/>
                  </a:cubicBezTo>
                  <a:cubicBezTo>
                    <a:pt x="342" y="218"/>
                    <a:pt x="683" y="419"/>
                    <a:pt x="1009" y="621"/>
                  </a:cubicBezTo>
                  <a:lnTo>
                    <a:pt x="2002" y="1319"/>
                  </a:lnTo>
                  <a:cubicBezTo>
                    <a:pt x="2172" y="1427"/>
                    <a:pt x="2327" y="1536"/>
                    <a:pt x="2498" y="1629"/>
                  </a:cubicBezTo>
                  <a:cubicBezTo>
                    <a:pt x="2669" y="1753"/>
                    <a:pt x="2870" y="1831"/>
                    <a:pt x="3056" y="1908"/>
                  </a:cubicBezTo>
                  <a:cubicBezTo>
                    <a:pt x="3158" y="1940"/>
                    <a:pt x="3270" y="1959"/>
                    <a:pt x="3380" y="1959"/>
                  </a:cubicBezTo>
                  <a:cubicBezTo>
                    <a:pt x="3641" y="1959"/>
                    <a:pt x="3890" y="1855"/>
                    <a:pt x="3956" y="1582"/>
                  </a:cubicBezTo>
                  <a:cubicBezTo>
                    <a:pt x="3987" y="1396"/>
                    <a:pt x="3971" y="1210"/>
                    <a:pt x="3894" y="1040"/>
                  </a:cubicBezTo>
                  <a:cubicBezTo>
                    <a:pt x="3785" y="776"/>
                    <a:pt x="3646" y="528"/>
                    <a:pt x="3475" y="311"/>
                  </a:cubicBezTo>
                  <a:cubicBezTo>
                    <a:pt x="3444" y="311"/>
                    <a:pt x="3444" y="342"/>
                    <a:pt x="3444" y="342"/>
                  </a:cubicBezTo>
                  <a:cubicBezTo>
                    <a:pt x="3630" y="574"/>
                    <a:pt x="3754" y="838"/>
                    <a:pt x="3832" y="1133"/>
                  </a:cubicBezTo>
                  <a:cubicBezTo>
                    <a:pt x="3878" y="1319"/>
                    <a:pt x="3878" y="1582"/>
                    <a:pt x="3708" y="1707"/>
                  </a:cubicBezTo>
                  <a:cubicBezTo>
                    <a:pt x="3618" y="1777"/>
                    <a:pt x="3516" y="1805"/>
                    <a:pt x="3409" y="1805"/>
                  </a:cubicBezTo>
                  <a:cubicBezTo>
                    <a:pt x="3163" y="1805"/>
                    <a:pt x="2894" y="1659"/>
                    <a:pt x="2700" y="1551"/>
                  </a:cubicBezTo>
                  <a:cubicBezTo>
                    <a:pt x="2389" y="1381"/>
                    <a:pt x="2079" y="1195"/>
                    <a:pt x="1785" y="978"/>
                  </a:cubicBezTo>
                  <a:cubicBezTo>
                    <a:pt x="1180" y="574"/>
                    <a:pt x="714" y="218"/>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3838475" y="4968925"/>
              <a:ext cx="52375" cy="119350"/>
            </a:xfrm>
            <a:custGeom>
              <a:avLst/>
              <a:gdLst/>
              <a:ahLst/>
              <a:cxnLst/>
              <a:rect l="l" t="t" r="r" b="b"/>
              <a:pathLst>
                <a:path w="2095" h="4774" extrusionOk="0">
                  <a:moveTo>
                    <a:pt x="1" y="0"/>
                  </a:moveTo>
                  <a:lnTo>
                    <a:pt x="1" y="31"/>
                  </a:lnTo>
                  <a:cubicBezTo>
                    <a:pt x="327" y="419"/>
                    <a:pt x="1319" y="2079"/>
                    <a:pt x="1490" y="2482"/>
                  </a:cubicBezTo>
                  <a:cubicBezTo>
                    <a:pt x="1692" y="2901"/>
                    <a:pt x="1862" y="3320"/>
                    <a:pt x="1909" y="3769"/>
                  </a:cubicBezTo>
                  <a:cubicBezTo>
                    <a:pt x="1955" y="3986"/>
                    <a:pt x="1909" y="4188"/>
                    <a:pt x="1800" y="4374"/>
                  </a:cubicBezTo>
                  <a:cubicBezTo>
                    <a:pt x="1707" y="4498"/>
                    <a:pt x="1521" y="4607"/>
                    <a:pt x="1350" y="4622"/>
                  </a:cubicBezTo>
                  <a:cubicBezTo>
                    <a:pt x="1314" y="4628"/>
                    <a:pt x="1277" y="4631"/>
                    <a:pt x="1239" y="4631"/>
                  </a:cubicBezTo>
                  <a:cubicBezTo>
                    <a:pt x="869" y="4631"/>
                    <a:pt x="490" y="4363"/>
                    <a:pt x="265" y="4095"/>
                  </a:cubicBezTo>
                  <a:cubicBezTo>
                    <a:pt x="249" y="4095"/>
                    <a:pt x="249" y="4095"/>
                    <a:pt x="249" y="4110"/>
                  </a:cubicBezTo>
                  <a:cubicBezTo>
                    <a:pt x="404" y="4343"/>
                    <a:pt x="590" y="4529"/>
                    <a:pt x="807" y="4653"/>
                  </a:cubicBezTo>
                  <a:cubicBezTo>
                    <a:pt x="960" y="4736"/>
                    <a:pt x="1113" y="4773"/>
                    <a:pt x="1272" y="4773"/>
                  </a:cubicBezTo>
                  <a:cubicBezTo>
                    <a:pt x="1323" y="4773"/>
                    <a:pt x="1375" y="4769"/>
                    <a:pt x="1428" y="4762"/>
                  </a:cubicBezTo>
                  <a:cubicBezTo>
                    <a:pt x="1598" y="4715"/>
                    <a:pt x="2095" y="4576"/>
                    <a:pt x="2095" y="3847"/>
                  </a:cubicBezTo>
                  <a:cubicBezTo>
                    <a:pt x="2095" y="3335"/>
                    <a:pt x="1862" y="2792"/>
                    <a:pt x="1645" y="2358"/>
                  </a:cubicBezTo>
                  <a:cubicBezTo>
                    <a:pt x="1443" y="1908"/>
                    <a:pt x="559" y="528"/>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3284025" y="4754025"/>
              <a:ext cx="390075" cy="413325"/>
            </a:xfrm>
            <a:custGeom>
              <a:avLst/>
              <a:gdLst/>
              <a:ahLst/>
              <a:cxnLst/>
              <a:rect l="l" t="t" r="r" b="b"/>
              <a:pathLst>
                <a:path w="15603" h="16533" extrusionOk="0">
                  <a:moveTo>
                    <a:pt x="9735" y="1"/>
                  </a:moveTo>
                  <a:cubicBezTo>
                    <a:pt x="9239" y="1"/>
                    <a:pt x="8487" y="506"/>
                    <a:pt x="7507" y="1617"/>
                  </a:cubicBezTo>
                  <a:cubicBezTo>
                    <a:pt x="5180" y="4254"/>
                    <a:pt x="0" y="13342"/>
                    <a:pt x="1132" y="15653"/>
                  </a:cubicBezTo>
                  <a:cubicBezTo>
                    <a:pt x="1453" y="16299"/>
                    <a:pt x="2726" y="16532"/>
                    <a:pt x="4392" y="16532"/>
                  </a:cubicBezTo>
                  <a:cubicBezTo>
                    <a:pt x="8688" y="16532"/>
                    <a:pt x="15603" y="14986"/>
                    <a:pt x="15603" y="14986"/>
                  </a:cubicBezTo>
                  <a:lnTo>
                    <a:pt x="12191" y="7805"/>
                  </a:lnTo>
                  <a:lnTo>
                    <a:pt x="8112" y="9263"/>
                  </a:lnTo>
                  <a:cubicBezTo>
                    <a:pt x="8112" y="9263"/>
                    <a:pt x="9632" y="5448"/>
                    <a:pt x="10252" y="2594"/>
                  </a:cubicBezTo>
                  <a:cubicBezTo>
                    <a:pt x="10611" y="952"/>
                    <a:pt x="10414" y="1"/>
                    <a:pt x="9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3385225" y="4974350"/>
              <a:ext cx="131450" cy="59350"/>
            </a:xfrm>
            <a:custGeom>
              <a:avLst/>
              <a:gdLst/>
              <a:ahLst/>
              <a:cxnLst/>
              <a:rect l="l" t="t" r="r" b="b"/>
              <a:pathLst>
                <a:path w="5258" h="2374" extrusionOk="0">
                  <a:moveTo>
                    <a:pt x="5242" y="1"/>
                  </a:moveTo>
                  <a:cubicBezTo>
                    <a:pt x="4824" y="125"/>
                    <a:pt x="4420" y="233"/>
                    <a:pt x="4017" y="373"/>
                  </a:cubicBezTo>
                  <a:cubicBezTo>
                    <a:pt x="3304" y="605"/>
                    <a:pt x="2606" y="869"/>
                    <a:pt x="1939" y="1210"/>
                  </a:cubicBezTo>
                  <a:cubicBezTo>
                    <a:pt x="1257" y="1536"/>
                    <a:pt x="621" y="1924"/>
                    <a:pt x="0" y="2343"/>
                  </a:cubicBezTo>
                  <a:lnTo>
                    <a:pt x="0" y="2374"/>
                  </a:lnTo>
                  <a:cubicBezTo>
                    <a:pt x="388" y="2172"/>
                    <a:pt x="760" y="1986"/>
                    <a:pt x="1132" y="1784"/>
                  </a:cubicBezTo>
                  <a:cubicBezTo>
                    <a:pt x="1799" y="1458"/>
                    <a:pt x="2466" y="1133"/>
                    <a:pt x="3149" y="838"/>
                  </a:cubicBezTo>
                  <a:cubicBezTo>
                    <a:pt x="3816" y="528"/>
                    <a:pt x="4514" y="249"/>
                    <a:pt x="5242" y="16"/>
                  </a:cubicBezTo>
                  <a:cubicBezTo>
                    <a:pt x="5258" y="16"/>
                    <a:pt x="5258" y="1"/>
                    <a:pt x="5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3486025" y="4878000"/>
              <a:ext cx="103175" cy="108400"/>
            </a:xfrm>
            <a:custGeom>
              <a:avLst/>
              <a:gdLst/>
              <a:ahLst/>
              <a:cxnLst/>
              <a:rect l="l" t="t" r="r" b="b"/>
              <a:pathLst>
                <a:path w="4127" h="4336" extrusionOk="0">
                  <a:moveTo>
                    <a:pt x="1559" y="0"/>
                  </a:moveTo>
                  <a:cubicBezTo>
                    <a:pt x="1556" y="0"/>
                    <a:pt x="1552" y="8"/>
                    <a:pt x="1552" y="24"/>
                  </a:cubicBezTo>
                  <a:cubicBezTo>
                    <a:pt x="1366" y="582"/>
                    <a:pt x="1148" y="1140"/>
                    <a:pt x="947" y="1699"/>
                  </a:cubicBezTo>
                  <a:cubicBezTo>
                    <a:pt x="761" y="2273"/>
                    <a:pt x="1" y="4335"/>
                    <a:pt x="16" y="4335"/>
                  </a:cubicBezTo>
                  <a:cubicBezTo>
                    <a:pt x="16" y="4335"/>
                    <a:pt x="4033" y="2924"/>
                    <a:pt x="4111" y="2893"/>
                  </a:cubicBezTo>
                  <a:cubicBezTo>
                    <a:pt x="4126" y="2893"/>
                    <a:pt x="4126" y="2862"/>
                    <a:pt x="4126" y="2846"/>
                  </a:cubicBezTo>
                  <a:cubicBezTo>
                    <a:pt x="4111" y="2831"/>
                    <a:pt x="4095" y="2831"/>
                    <a:pt x="4080" y="2831"/>
                  </a:cubicBezTo>
                  <a:cubicBezTo>
                    <a:pt x="4018" y="2846"/>
                    <a:pt x="373" y="4056"/>
                    <a:pt x="249" y="4103"/>
                  </a:cubicBezTo>
                  <a:cubicBezTo>
                    <a:pt x="280" y="4056"/>
                    <a:pt x="916" y="2118"/>
                    <a:pt x="1024" y="1838"/>
                  </a:cubicBezTo>
                  <a:cubicBezTo>
                    <a:pt x="1055" y="1792"/>
                    <a:pt x="1055" y="1776"/>
                    <a:pt x="1055" y="1761"/>
                  </a:cubicBezTo>
                  <a:cubicBezTo>
                    <a:pt x="1102" y="1621"/>
                    <a:pt x="1179" y="1513"/>
                    <a:pt x="1242" y="1373"/>
                  </a:cubicBezTo>
                  <a:cubicBezTo>
                    <a:pt x="1319" y="1202"/>
                    <a:pt x="1397" y="1047"/>
                    <a:pt x="1474" y="877"/>
                  </a:cubicBezTo>
                  <a:lnTo>
                    <a:pt x="1474" y="877"/>
                  </a:lnTo>
                  <a:cubicBezTo>
                    <a:pt x="1397" y="1016"/>
                    <a:pt x="1304" y="1202"/>
                    <a:pt x="1226" y="1358"/>
                  </a:cubicBezTo>
                  <a:lnTo>
                    <a:pt x="1102" y="1590"/>
                  </a:lnTo>
                  <a:cubicBezTo>
                    <a:pt x="1164" y="1389"/>
                    <a:pt x="1226" y="1187"/>
                    <a:pt x="1304" y="985"/>
                  </a:cubicBezTo>
                  <a:cubicBezTo>
                    <a:pt x="1397" y="660"/>
                    <a:pt x="1490" y="349"/>
                    <a:pt x="1567" y="24"/>
                  </a:cubicBezTo>
                  <a:cubicBezTo>
                    <a:pt x="1567" y="8"/>
                    <a:pt x="1563" y="0"/>
                    <a:pt x="1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3547300" y="4972250"/>
              <a:ext cx="72925" cy="154900"/>
            </a:xfrm>
            <a:custGeom>
              <a:avLst/>
              <a:gdLst/>
              <a:ahLst/>
              <a:cxnLst/>
              <a:rect l="l" t="t" r="r" b="b"/>
              <a:pathLst>
                <a:path w="2917" h="6196" extrusionOk="0">
                  <a:moveTo>
                    <a:pt x="25" y="1"/>
                  </a:moveTo>
                  <a:cubicBezTo>
                    <a:pt x="16" y="1"/>
                    <a:pt x="0" y="12"/>
                    <a:pt x="0" y="23"/>
                  </a:cubicBezTo>
                  <a:cubicBezTo>
                    <a:pt x="341" y="845"/>
                    <a:pt x="698" y="1651"/>
                    <a:pt x="1055" y="2473"/>
                  </a:cubicBezTo>
                  <a:cubicBezTo>
                    <a:pt x="1443" y="3264"/>
                    <a:pt x="1815" y="4055"/>
                    <a:pt x="2203" y="4862"/>
                  </a:cubicBezTo>
                  <a:lnTo>
                    <a:pt x="2901" y="6195"/>
                  </a:lnTo>
                  <a:lnTo>
                    <a:pt x="2916" y="6195"/>
                  </a:lnTo>
                  <a:cubicBezTo>
                    <a:pt x="2637" y="5342"/>
                    <a:pt x="2249" y="4520"/>
                    <a:pt x="1877" y="3729"/>
                  </a:cubicBezTo>
                  <a:cubicBezTo>
                    <a:pt x="1505" y="2938"/>
                    <a:pt x="1132" y="2116"/>
                    <a:pt x="729" y="1341"/>
                  </a:cubicBezTo>
                  <a:lnTo>
                    <a:pt x="31" y="7"/>
                  </a:lnTo>
                  <a:cubicBezTo>
                    <a:pt x="31"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3342175" y="5111125"/>
              <a:ext cx="336975" cy="56500"/>
            </a:xfrm>
            <a:custGeom>
              <a:avLst/>
              <a:gdLst/>
              <a:ahLst/>
              <a:cxnLst/>
              <a:rect l="l" t="t" r="r" b="b"/>
              <a:pathLst>
                <a:path w="13479" h="2260" extrusionOk="0">
                  <a:moveTo>
                    <a:pt x="12963" y="1"/>
                  </a:moveTo>
                  <a:cubicBezTo>
                    <a:pt x="12949" y="1"/>
                    <a:pt x="12942" y="23"/>
                    <a:pt x="12951" y="51"/>
                  </a:cubicBezTo>
                  <a:cubicBezTo>
                    <a:pt x="13044" y="253"/>
                    <a:pt x="13137" y="485"/>
                    <a:pt x="13230" y="702"/>
                  </a:cubicBezTo>
                  <a:cubicBezTo>
                    <a:pt x="13044" y="733"/>
                    <a:pt x="12874" y="780"/>
                    <a:pt x="12672" y="811"/>
                  </a:cubicBezTo>
                  <a:lnTo>
                    <a:pt x="12036" y="951"/>
                  </a:lnTo>
                  <a:cubicBezTo>
                    <a:pt x="11602" y="1028"/>
                    <a:pt x="11183" y="1121"/>
                    <a:pt x="10749" y="1199"/>
                  </a:cubicBezTo>
                  <a:cubicBezTo>
                    <a:pt x="9896" y="1354"/>
                    <a:pt x="9027" y="1493"/>
                    <a:pt x="8174" y="1633"/>
                  </a:cubicBezTo>
                  <a:cubicBezTo>
                    <a:pt x="6437" y="1881"/>
                    <a:pt x="4685" y="2052"/>
                    <a:pt x="2948" y="2114"/>
                  </a:cubicBezTo>
                  <a:cubicBezTo>
                    <a:pt x="2451" y="2129"/>
                    <a:pt x="1955" y="2129"/>
                    <a:pt x="1474" y="2129"/>
                  </a:cubicBezTo>
                  <a:cubicBezTo>
                    <a:pt x="978" y="2129"/>
                    <a:pt x="497" y="2114"/>
                    <a:pt x="16" y="2052"/>
                  </a:cubicBezTo>
                  <a:cubicBezTo>
                    <a:pt x="1" y="2052"/>
                    <a:pt x="1" y="2067"/>
                    <a:pt x="16" y="2067"/>
                  </a:cubicBezTo>
                  <a:cubicBezTo>
                    <a:pt x="419" y="2176"/>
                    <a:pt x="854" y="2207"/>
                    <a:pt x="1272" y="2222"/>
                  </a:cubicBezTo>
                  <a:cubicBezTo>
                    <a:pt x="1602" y="2245"/>
                    <a:pt x="1931" y="2259"/>
                    <a:pt x="2254" y="2259"/>
                  </a:cubicBezTo>
                  <a:cubicBezTo>
                    <a:pt x="2372" y="2259"/>
                    <a:pt x="2490" y="2258"/>
                    <a:pt x="2606" y="2253"/>
                  </a:cubicBezTo>
                  <a:cubicBezTo>
                    <a:pt x="3506" y="2222"/>
                    <a:pt x="4374" y="2191"/>
                    <a:pt x="5274" y="2098"/>
                  </a:cubicBezTo>
                  <a:cubicBezTo>
                    <a:pt x="7011" y="1943"/>
                    <a:pt x="8764" y="1711"/>
                    <a:pt x="10485" y="1400"/>
                  </a:cubicBezTo>
                  <a:cubicBezTo>
                    <a:pt x="10966" y="1323"/>
                    <a:pt x="11447" y="1214"/>
                    <a:pt x="11943" y="1121"/>
                  </a:cubicBezTo>
                  <a:cubicBezTo>
                    <a:pt x="12191" y="1059"/>
                    <a:pt x="12424" y="1028"/>
                    <a:pt x="12672" y="966"/>
                  </a:cubicBezTo>
                  <a:cubicBezTo>
                    <a:pt x="12889" y="935"/>
                    <a:pt x="13479" y="826"/>
                    <a:pt x="13448" y="795"/>
                  </a:cubicBezTo>
                  <a:cubicBezTo>
                    <a:pt x="13308" y="563"/>
                    <a:pt x="13137" y="253"/>
                    <a:pt x="12998" y="35"/>
                  </a:cubicBezTo>
                  <a:cubicBezTo>
                    <a:pt x="12985" y="11"/>
                    <a:pt x="12973" y="1"/>
                    <a:pt x="129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3538375" y="4667500"/>
              <a:ext cx="117900" cy="163425"/>
            </a:xfrm>
            <a:custGeom>
              <a:avLst/>
              <a:gdLst/>
              <a:ahLst/>
              <a:cxnLst/>
              <a:rect l="l" t="t" r="r" b="b"/>
              <a:pathLst>
                <a:path w="4716" h="6537" extrusionOk="0">
                  <a:moveTo>
                    <a:pt x="1193" y="1"/>
                  </a:moveTo>
                  <a:cubicBezTo>
                    <a:pt x="1185" y="1"/>
                    <a:pt x="1181" y="3"/>
                    <a:pt x="1179" y="7"/>
                  </a:cubicBezTo>
                  <a:cubicBezTo>
                    <a:pt x="1024" y="611"/>
                    <a:pt x="1" y="3512"/>
                    <a:pt x="16" y="3589"/>
                  </a:cubicBezTo>
                  <a:cubicBezTo>
                    <a:pt x="357" y="4830"/>
                    <a:pt x="1536" y="6536"/>
                    <a:pt x="2467" y="6536"/>
                  </a:cubicBezTo>
                  <a:cubicBezTo>
                    <a:pt x="3351" y="6536"/>
                    <a:pt x="3769" y="4117"/>
                    <a:pt x="3800" y="4039"/>
                  </a:cubicBezTo>
                  <a:cubicBezTo>
                    <a:pt x="4033" y="2984"/>
                    <a:pt x="4715" y="1821"/>
                    <a:pt x="4715" y="1821"/>
                  </a:cubicBezTo>
                  <a:cubicBezTo>
                    <a:pt x="4715" y="1821"/>
                    <a:pt x="1439" y="1"/>
                    <a:pt x="1193"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3569775" y="4668050"/>
              <a:ext cx="86500" cy="107025"/>
            </a:xfrm>
            <a:custGeom>
              <a:avLst/>
              <a:gdLst/>
              <a:ahLst/>
              <a:cxnLst/>
              <a:rect l="l" t="t" r="r" b="b"/>
              <a:pathLst>
                <a:path w="3460" h="4281" extrusionOk="0">
                  <a:moveTo>
                    <a:pt x="32" y="0"/>
                  </a:moveTo>
                  <a:cubicBezTo>
                    <a:pt x="1" y="1008"/>
                    <a:pt x="78" y="3691"/>
                    <a:pt x="2095" y="4234"/>
                  </a:cubicBezTo>
                  <a:lnTo>
                    <a:pt x="3211" y="1691"/>
                  </a:lnTo>
                  <a:lnTo>
                    <a:pt x="3134" y="1644"/>
                  </a:lnTo>
                  <a:lnTo>
                    <a:pt x="3025" y="1598"/>
                  </a:lnTo>
                  <a:cubicBezTo>
                    <a:pt x="2994" y="1566"/>
                    <a:pt x="2979" y="1551"/>
                    <a:pt x="2932" y="1535"/>
                  </a:cubicBezTo>
                  <a:lnTo>
                    <a:pt x="2917" y="1520"/>
                  </a:lnTo>
                  <a:lnTo>
                    <a:pt x="2793" y="1458"/>
                  </a:lnTo>
                  <a:lnTo>
                    <a:pt x="2777" y="1442"/>
                  </a:lnTo>
                  <a:lnTo>
                    <a:pt x="2653" y="1380"/>
                  </a:lnTo>
                  <a:lnTo>
                    <a:pt x="2606" y="1334"/>
                  </a:lnTo>
                  <a:lnTo>
                    <a:pt x="2405" y="1225"/>
                  </a:lnTo>
                  <a:lnTo>
                    <a:pt x="2250" y="1148"/>
                  </a:lnTo>
                  <a:lnTo>
                    <a:pt x="2110" y="1070"/>
                  </a:lnTo>
                  <a:lnTo>
                    <a:pt x="1676" y="838"/>
                  </a:lnTo>
                  <a:lnTo>
                    <a:pt x="1536" y="760"/>
                  </a:lnTo>
                  <a:cubicBezTo>
                    <a:pt x="1366" y="667"/>
                    <a:pt x="1180" y="589"/>
                    <a:pt x="1024" y="481"/>
                  </a:cubicBezTo>
                  <a:lnTo>
                    <a:pt x="916" y="434"/>
                  </a:lnTo>
                  <a:lnTo>
                    <a:pt x="838" y="388"/>
                  </a:lnTo>
                  <a:lnTo>
                    <a:pt x="761" y="357"/>
                  </a:lnTo>
                  <a:lnTo>
                    <a:pt x="559" y="248"/>
                  </a:lnTo>
                  <a:lnTo>
                    <a:pt x="451" y="202"/>
                  </a:lnTo>
                  <a:cubicBezTo>
                    <a:pt x="389" y="171"/>
                    <a:pt x="327" y="140"/>
                    <a:pt x="296" y="124"/>
                  </a:cubicBezTo>
                  <a:cubicBezTo>
                    <a:pt x="280" y="93"/>
                    <a:pt x="249" y="93"/>
                    <a:pt x="218" y="78"/>
                  </a:cubicBezTo>
                  <a:cubicBezTo>
                    <a:pt x="156" y="47"/>
                    <a:pt x="94" y="16"/>
                    <a:pt x="47" y="0"/>
                  </a:cubicBezTo>
                  <a:close/>
                  <a:moveTo>
                    <a:pt x="3242" y="1675"/>
                  </a:moveTo>
                  <a:lnTo>
                    <a:pt x="2095" y="4234"/>
                  </a:lnTo>
                  <a:cubicBezTo>
                    <a:pt x="2219" y="4265"/>
                    <a:pt x="2358" y="4281"/>
                    <a:pt x="2467" y="4281"/>
                  </a:cubicBezTo>
                  <a:cubicBezTo>
                    <a:pt x="2482" y="4203"/>
                    <a:pt x="2482" y="4141"/>
                    <a:pt x="2498" y="4110"/>
                  </a:cubicBezTo>
                  <a:lnTo>
                    <a:pt x="2498" y="4095"/>
                  </a:lnTo>
                  <a:cubicBezTo>
                    <a:pt x="2498" y="4064"/>
                    <a:pt x="2498" y="4048"/>
                    <a:pt x="2529" y="4033"/>
                  </a:cubicBezTo>
                  <a:lnTo>
                    <a:pt x="2529" y="4017"/>
                  </a:lnTo>
                  <a:lnTo>
                    <a:pt x="2529" y="3986"/>
                  </a:lnTo>
                  <a:cubicBezTo>
                    <a:pt x="2591" y="3753"/>
                    <a:pt x="2668" y="3536"/>
                    <a:pt x="2746" y="3319"/>
                  </a:cubicBezTo>
                  <a:cubicBezTo>
                    <a:pt x="2901" y="2885"/>
                    <a:pt x="3087" y="2466"/>
                    <a:pt x="3320" y="2032"/>
                  </a:cubicBezTo>
                  <a:cubicBezTo>
                    <a:pt x="3335" y="2001"/>
                    <a:pt x="3366" y="1985"/>
                    <a:pt x="3382" y="1939"/>
                  </a:cubicBezTo>
                  <a:cubicBezTo>
                    <a:pt x="3413" y="1861"/>
                    <a:pt x="3459" y="1799"/>
                    <a:pt x="3459" y="1784"/>
                  </a:cubicBezTo>
                  <a:lnTo>
                    <a:pt x="3366" y="1722"/>
                  </a:lnTo>
                  <a:lnTo>
                    <a:pt x="3242" y="167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3558925" y="4523800"/>
              <a:ext cx="186150" cy="234525"/>
            </a:xfrm>
            <a:custGeom>
              <a:avLst/>
              <a:gdLst/>
              <a:ahLst/>
              <a:cxnLst/>
              <a:rect l="l" t="t" r="r" b="b"/>
              <a:pathLst>
                <a:path w="7446" h="9381" extrusionOk="0">
                  <a:moveTo>
                    <a:pt x="4031" y="0"/>
                  </a:moveTo>
                  <a:cubicBezTo>
                    <a:pt x="3023" y="0"/>
                    <a:pt x="2008" y="408"/>
                    <a:pt x="1396" y="1257"/>
                  </a:cubicBezTo>
                  <a:cubicBezTo>
                    <a:pt x="559" y="2420"/>
                    <a:pt x="1" y="6390"/>
                    <a:pt x="636" y="7538"/>
                  </a:cubicBezTo>
                  <a:cubicBezTo>
                    <a:pt x="1258" y="8636"/>
                    <a:pt x="2425" y="9381"/>
                    <a:pt x="3599" y="9381"/>
                  </a:cubicBezTo>
                  <a:cubicBezTo>
                    <a:pt x="4183" y="9381"/>
                    <a:pt x="4769" y="9196"/>
                    <a:pt x="5289" y="8779"/>
                  </a:cubicBezTo>
                  <a:cubicBezTo>
                    <a:pt x="6794" y="7554"/>
                    <a:pt x="7445" y="2358"/>
                    <a:pt x="6670" y="1257"/>
                  </a:cubicBezTo>
                  <a:cubicBezTo>
                    <a:pt x="6096" y="431"/>
                    <a:pt x="5067" y="0"/>
                    <a:pt x="4031"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3658200" y="4642675"/>
              <a:ext cx="10100" cy="16850"/>
            </a:xfrm>
            <a:custGeom>
              <a:avLst/>
              <a:gdLst/>
              <a:ahLst/>
              <a:cxnLst/>
              <a:rect l="l" t="t" r="r" b="b"/>
              <a:pathLst>
                <a:path w="404" h="674" extrusionOk="0">
                  <a:moveTo>
                    <a:pt x="385" y="0"/>
                  </a:moveTo>
                  <a:cubicBezTo>
                    <a:pt x="380" y="0"/>
                    <a:pt x="372" y="11"/>
                    <a:pt x="372" y="22"/>
                  </a:cubicBezTo>
                  <a:cubicBezTo>
                    <a:pt x="326" y="302"/>
                    <a:pt x="248" y="596"/>
                    <a:pt x="0" y="643"/>
                  </a:cubicBezTo>
                  <a:lnTo>
                    <a:pt x="0" y="674"/>
                  </a:lnTo>
                  <a:cubicBezTo>
                    <a:pt x="310" y="674"/>
                    <a:pt x="403" y="255"/>
                    <a:pt x="388" y="7"/>
                  </a:cubicBezTo>
                  <a:cubicBezTo>
                    <a:pt x="388" y="2"/>
                    <a:pt x="386"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3649000" y="4634900"/>
              <a:ext cx="22775" cy="21650"/>
            </a:xfrm>
            <a:custGeom>
              <a:avLst/>
              <a:gdLst/>
              <a:ahLst/>
              <a:cxnLst/>
              <a:rect l="l" t="t" r="r" b="b"/>
              <a:pathLst>
                <a:path w="911" h="866" extrusionOk="0">
                  <a:moveTo>
                    <a:pt x="491" y="1"/>
                  </a:moveTo>
                  <a:cubicBezTo>
                    <a:pt x="121" y="1"/>
                    <a:pt x="0" y="772"/>
                    <a:pt x="368" y="861"/>
                  </a:cubicBezTo>
                  <a:cubicBezTo>
                    <a:pt x="386" y="864"/>
                    <a:pt x="403" y="866"/>
                    <a:pt x="419" y="866"/>
                  </a:cubicBezTo>
                  <a:cubicBezTo>
                    <a:pt x="784" y="866"/>
                    <a:pt x="910" y="82"/>
                    <a:pt x="554" y="8"/>
                  </a:cubicBezTo>
                  <a:cubicBezTo>
                    <a:pt x="533" y="3"/>
                    <a:pt x="512" y="1"/>
                    <a:pt x="4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3701225" y="4650475"/>
              <a:ext cx="7400" cy="19150"/>
            </a:xfrm>
            <a:custGeom>
              <a:avLst/>
              <a:gdLst/>
              <a:ahLst/>
              <a:cxnLst/>
              <a:rect l="l" t="t" r="r" b="b"/>
              <a:pathLst>
                <a:path w="296" h="766" extrusionOk="0">
                  <a:moveTo>
                    <a:pt x="142" y="1"/>
                  </a:moveTo>
                  <a:cubicBezTo>
                    <a:pt x="141" y="1"/>
                    <a:pt x="140" y="2"/>
                    <a:pt x="140" y="5"/>
                  </a:cubicBezTo>
                  <a:cubicBezTo>
                    <a:pt x="47" y="238"/>
                    <a:pt x="1" y="672"/>
                    <a:pt x="295" y="765"/>
                  </a:cubicBezTo>
                  <a:lnTo>
                    <a:pt x="295" y="750"/>
                  </a:lnTo>
                  <a:cubicBezTo>
                    <a:pt x="78" y="610"/>
                    <a:pt x="94" y="300"/>
                    <a:pt x="156" y="21"/>
                  </a:cubicBezTo>
                  <a:cubicBezTo>
                    <a:pt x="156" y="21"/>
                    <a:pt x="146"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3699475" y="4644750"/>
              <a:ext cx="22825" cy="21800"/>
            </a:xfrm>
            <a:custGeom>
              <a:avLst/>
              <a:gdLst/>
              <a:ahLst/>
              <a:cxnLst/>
              <a:rect l="l" t="t" r="r" b="b"/>
              <a:pathLst>
                <a:path w="913" h="872" extrusionOk="0">
                  <a:moveTo>
                    <a:pt x="485" y="1"/>
                  </a:moveTo>
                  <a:cubicBezTo>
                    <a:pt x="128" y="1"/>
                    <a:pt x="0" y="840"/>
                    <a:pt x="396" y="870"/>
                  </a:cubicBezTo>
                  <a:cubicBezTo>
                    <a:pt x="407" y="871"/>
                    <a:pt x="418" y="872"/>
                    <a:pt x="428" y="872"/>
                  </a:cubicBezTo>
                  <a:cubicBezTo>
                    <a:pt x="820" y="872"/>
                    <a:pt x="913" y="47"/>
                    <a:pt x="505" y="1"/>
                  </a:cubicBezTo>
                  <a:cubicBezTo>
                    <a:pt x="498" y="1"/>
                    <a:pt x="492"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3650425" y="4609750"/>
              <a:ext cx="24450" cy="13725"/>
            </a:xfrm>
            <a:custGeom>
              <a:avLst/>
              <a:gdLst/>
              <a:ahLst/>
              <a:cxnLst/>
              <a:rect l="l" t="t" r="r" b="b"/>
              <a:pathLst>
                <a:path w="978" h="549" extrusionOk="0">
                  <a:moveTo>
                    <a:pt x="600" y="1"/>
                  </a:moveTo>
                  <a:cubicBezTo>
                    <a:pt x="567" y="1"/>
                    <a:pt x="533" y="3"/>
                    <a:pt x="497" y="6"/>
                  </a:cubicBezTo>
                  <a:cubicBezTo>
                    <a:pt x="327" y="21"/>
                    <a:pt x="171" y="99"/>
                    <a:pt x="78" y="223"/>
                  </a:cubicBezTo>
                  <a:cubicBezTo>
                    <a:pt x="1" y="300"/>
                    <a:pt x="16" y="440"/>
                    <a:pt x="94" y="486"/>
                  </a:cubicBezTo>
                  <a:cubicBezTo>
                    <a:pt x="140" y="533"/>
                    <a:pt x="187" y="548"/>
                    <a:pt x="233" y="548"/>
                  </a:cubicBezTo>
                  <a:lnTo>
                    <a:pt x="575" y="486"/>
                  </a:lnTo>
                  <a:cubicBezTo>
                    <a:pt x="714" y="486"/>
                    <a:pt x="838" y="455"/>
                    <a:pt x="931" y="378"/>
                  </a:cubicBezTo>
                  <a:cubicBezTo>
                    <a:pt x="978" y="316"/>
                    <a:pt x="978" y="223"/>
                    <a:pt x="947" y="145"/>
                  </a:cubicBezTo>
                  <a:cubicBezTo>
                    <a:pt x="847" y="33"/>
                    <a:pt x="737"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3705100" y="4619650"/>
              <a:ext cx="23675" cy="16425"/>
            </a:xfrm>
            <a:custGeom>
              <a:avLst/>
              <a:gdLst/>
              <a:ahLst/>
              <a:cxnLst/>
              <a:rect l="l" t="t" r="r" b="b"/>
              <a:pathLst>
                <a:path w="947" h="657" extrusionOk="0">
                  <a:moveTo>
                    <a:pt x="297" y="1"/>
                  </a:moveTo>
                  <a:cubicBezTo>
                    <a:pt x="226" y="1"/>
                    <a:pt x="157" y="17"/>
                    <a:pt x="94" y="59"/>
                  </a:cubicBezTo>
                  <a:cubicBezTo>
                    <a:pt x="16" y="90"/>
                    <a:pt x="1" y="199"/>
                    <a:pt x="32" y="276"/>
                  </a:cubicBezTo>
                  <a:cubicBezTo>
                    <a:pt x="109" y="370"/>
                    <a:pt x="233" y="447"/>
                    <a:pt x="342" y="478"/>
                  </a:cubicBezTo>
                  <a:cubicBezTo>
                    <a:pt x="466" y="540"/>
                    <a:pt x="559" y="602"/>
                    <a:pt x="683" y="633"/>
                  </a:cubicBezTo>
                  <a:cubicBezTo>
                    <a:pt x="699" y="649"/>
                    <a:pt x="722" y="656"/>
                    <a:pt x="745" y="656"/>
                  </a:cubicBezTo>
                  <a:cubicBezTo>
                    <a:pt x="768" y="656"/>
                    <a:pt x="792" y="649"/>
                    <a:pt x="807" y="633"/>
                  </a:cubicBezTo>
                  <a:cubicBezTo>
                    <a:pt x="916" y="602"/>
                    <a:pt x="947" y="478"/>
                    <a:pt x="916" y="385"/>
                  </a:cubicBezTo>
                  <a:cubicBezTo>
                    <a:pt x="854" y="230"/>
                    <a:pt x="714" y="106"/>
                    <a:pt x="559" y="59"/>
                  </a:cubicBezTo>
                  <a:cubicBezTo>
                    <a:pt x="474" y="25"/>
                    <a:pt x="384"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3647325" y="4702650"/>
              <a:ext cx="13600" cy="7650"/>
            </a:xfrm>
            <a:custGeom>
              <a:avLst/>
              <a:gdLst/>
              <a:ahLst/>
              <a:cxnLst/>
              <a:rect l="l" t="t" r="r" b="b"/>
              <a:pathLst>
                <a:path w="544" h="306" extrusionOk="0">
                  <a:moveTo>
                    <a:pt x="36" y="0"/>
                  </a:moveTo>
                  <a:cubicBezTo>
                    <a:pt x="28" y="0"/>
                    <a:pt x="16" y="4"/>
                    <a:pt x="1" y="12"/>
                  </a:cubicBezTo>
                  <a:cubicBezTo>
                    <a:pt x="1" y="136"/>
                    <a:pt x="78" y="229"/>
                    <a:pt x="187" y="291"/>
                  </a:cubicBezTo>
                  <a:cubicBezTo>
                    <a:pt x="224" y="300"/>
                    <a:pt x="263" y="306"/>
                    <a:pt x="302" y="306"/>
                  </a:cubicBezTo>
                  <a:cubicBezTo>
                    <a:pt x="391" y="306"/>
                    <a:pt x="479" y="278"/>
                    <a:pt x="544" y="214"/>
                  </a:cubicBezTo>
                  <a:lnTo>
                    <a:pt x="544" y="182"/>
                  </a:lnTo>
                  <a:lnTo>
                    <a:pt x="528" y="182"/>
                  </a:lnTo>
                  <a:cubicBezTo>
                    <a:pt x="469" y="212"/>
                    <a:pt x="410" y="223"/>
                    <a:pt x="347" y="223"/>
                  </a:cubicBezTo>
                  <a:cubicBezTo>
                    <a:pt x="311" y="223"/>
                    <a:pt x="273" y="219"/>
                    <a:pt x="233" y="214"/>
                  </a:cubicBezTo>
                  <a:cubicBezTo>
                    <a:pt x="140" y="182"/>
                    <a:pt x="109" y="89"/>
                    <a:pt x="47" y="12"/>
                  </a:cubicBezTo>
                  <a:cubicBezTo>
                    <a:pt x="47" y="4"/>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3658575" y="4618025"/>
              <a:ext cx="44625" cy="81450"/>
            </a:xfrm>
            <a:custGeom>
              <a:avLst/>
              <a:gdLst/>
              <a:ahLst/>
              <a:cxnLst/>
              <a:rect l="l" t="t" r="r" b="b"/>
              <a:pathLst>
                <a:path w="1785" h="3258" extrusionOk="0">
                  <a:moveTo>
                    <a:pt x="26" y="2628"/>
                  </a:moveTo>
                  <a:cubicBezTo>
                    <a:pt x="24" y="2628"/>
                    <a:pt x="18" y="2631"/>
                    <a:pt x="1" y="2637"/>
                  </a:cubicBezTo>
                  <a:cubicBezTo>
                    <a:pt x="6" y="2643"/>
                    <a:pt x="11" y="2649"/>
                    <a:pt x="17" y="2655"/>
                  </a:cubicBezTo>
                  <a:lnTo>
                    <a:pt x="17" y="2655"/>
                  </a:lnTo>
                  <a:cubicBezTo>
                    <a:pt x="20" y="2635"/>
                    <a:pt x="28" y="2628"/>
                    <a:pt x="26" y="2628"/>
                  </a:cubicBezTo>
                  <a:close/>
                  <a:moveTo>
                    <a:pt x="1660" y="0"/>
                  </a:moveTo>
                  <a:cubicBezTo>
                    <a:pt x="1645" y="0"/>
                    <a:pt x="1645" y="31"/>
                    <a:pt x="1645" y="31"/>
                  </a:cubicBezTo>
                  <a:cubicBezTo>
                    <a:pt x="1505" y="884"/>
                    <a:pt x="1505" y="1753"/>
                    <a:pt x="1381" y="2621"/>
                  </a:cubicBezTo>
                  <a:cubicBezTo>
                    <a:pt x="1257" y="2528"/>
                    <a:pt x="1117" y="2466"/>
                    <a:pt x="962" y="2404"/>
                  </a:cubicBezTo>
                  <a:cubicBezTo>
                    <a:pt x="931" y="2404"/>
                    <a:pt x="916" y="3009"/>
                    <a:pt x="869" y="3102"/>
                  </a:cubicBezTo>
                  <a:cubicBezTo>
                    <a:pt x="535" y="3087"/>
                    <a:pt x="275" y="2938"/>
                    <a:pt x="17" y="2655"/>
                  </a:cubicBezTo>
                  <a:lnTo>
                    <a:pt x="17" y="2655"/>
                  </a:lnTo>
                  <a:cubicBezTo>
                    <a:pt x="16" y="2659"/>
                    <a:pt x="16" y="2663"/>
                    <a:pt x="16" y="2668"/>
                  </a:cubicBezTo>
                  <a:cubicBezTo>
                    <a:pt x="125" y="2901"/>
                    <a:pt x="311" y="3087"/>
                    <a:pt x="543" y="3180"/>
                  </a:cubicBezTo>
                  <a:cubicBezTo>
                    <a:pt x="636" y="3226"/>
                    <a:pt x="760" y="3242"/>
                    <a:pt x="869" y="3257"/>
                  </a:cubicBezTo>
                  <a:lnTo>
                    <a:pt x="993" y="3257"/>
                  </a:lnTo>
                  <a:cubicBezTo>
                    <a:pt x="1024" y="3257"/>
                    <a:pt x="1040" y="3242"/>
                    <a:pt x="1040" y="3211"/>
                  </a:cubicBezTo>
                  <a:lnTo>
                    <a:pt x="1040" y="3180"/>
                  </a:lnTo>
                  <a:lnTo>
                    <a:pt x="1040" y="3164"/>
                  </a:lnTo>
                  <a:cubicBezTo>
                    <a:pt x="1086" y="2947"/>
                    <a:pt x="1117" y="2637"/>
                    <a:pt x="1117" y="2637"/>
                  </a:cubicBezTo>
                  <a:cubicBezTo>
                    <a:pt x="1182" y="2689"/>
                    <a:pt x="1443" y="2860"/>
                    <a:pt x="1526" y="2860"/>
                  </a:cubicBezTo>
                  <a:cubicBezTo>
                    <a:pt x="1542" y="2860"/>
                    <a:pt x="1551" y="2854"/>
                    <a:pt x="1551" y="2839"/>
                  </a:cubicBezTo>
                  <a:cubicBezTo>
                    <a:pt x="1660" y="1939"/>
                    <a:pt x="1784" y="946"/>
                    <a:pt x="1707" y="31"/>
                  </a:cubicBezTo>
                  <a:cubicBezTo>
                    <a:pt x="1707" y="0"/>
                    <a:pt x="1691" y="0"/>
                    <a:pt x="1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3653925" y="4684325"/>
              <a:ext cx="24050" cy="18400"/>
            </a:xfrm>
            <a:custGeom>
              <a:avLst/>
              <a:gdLst/>
              <a:ahLst/>
              <a:cxnLst/>
              <a:rect l="l" t="t" r="r" b="b"/>
              <a:pathLst>
                <a:path w="962" h="736" extrusionOk="0">
                  <a:moveTo>
                    <a:pt x="233" y="0"/>
                  </a:moveTo>
                  <a:cubicBezTo>
                    <a:pt x="171" y="93"/>
                    <a:pt x="124" y="171"/>
                    <a:pt x="93" y="233"/>
                  </a:cubicBezTo>
                  <a:cubicBezTo>
                    <a:pt x="16" y="388"/>
                    <a:pt x="0" y="590"/>
                    <a:pt x="187" y="683"/>
                  </a:cubicBezTo>
                  <a:cubicBezTo>
                    <a:pt x="245" y="718"/>
                    <a:pt x="329" y="735"/>
                    <a:pt x="407" y="735"/>
                  </a:cubicBezTo>
                  <a:cubicBezTo>
                    <a:pt x="433" y="735"/>
                    <a:pt x="458" y="733"/>
                    <a:pt x="481" y="729"/>
                  </a:cubicBezTo>
                  <a:cubicBezTo>
                    <a:pt x="652" y="683"/>
                    <a:pt x="822" y="590"/>
                    <a:pt x="962" y="481"/>
                  </a:cubicBezTo>
                  <a:cubicBezTo>
                    <a:pt x="667" y="404"/>
                    <a:pt x="404" y="218"/>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3653925" y="4690525"/>
              <a:ext cx="12425" cy="12200"/>
            </a:xfrm>
            <a:custGeom>
              <a:avLst/>
              <a:gdLst/>
              <a:ahLst/>
              <a:cxnLst/>
              <a:rect l="l" t="t" r="r" b="b"/>
              <a:pathLst>
                <a:path w="497" h="488" extrusionOk="0">
                  <a:moveTo>
                    <a:pt x="93" y="1"/>
                  </a:moveTo>
                  <a:cubicBezTo>
                    <a:pt x="16" y="156"/>
                    <a:pt x="0" y="342"/>
                    <a:pt x="187" y="435"/>
                  </a:cubicBezTo>
                  <a:cubicBezTo>
                    <a:pt x="245" y="470"/>
                    <a:pt x="329" y="487"/>
                    <a:pt x="407" y="487"/>
                  </a:cubicBezTo>
                  <a:cubicBezTo>
                    <a:pt x="433" y="487"/>
                    <a:pt x="458" y="485"/>
                    <a:pt x="481" y="481"/>
                  </a:cubicBezTo>
                  <a:cubicBezTo>
                    <a:pt x="497" y="249"/>
                    <a:pt x="311" y="47"/>
                    <a:pt x="93" y="1"/>
                  </a:cubicBezTo>
                  <a:close/>
                </a:path>
              </a:pathLst>
            </a:custGeom>
            <a:solidFill>
              <a:srgbClr val="FF9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3623300" y="4613900"/>
              <a:ext cx="62050" cy="57800"/>
            </a:xfrm>
            <a:custGeom>
              <a:avLst/>
              <a:gdLst/>
              <a:ahLst/>
              <a:cxnLst/>
              <a:rect l="l" t="t" r="r" b="b"/>
              <a:pathLst>
                <a:path w="2482" h="2312" extrusionOk="0">
                  <a:moveTo>
                    <a:pt x="1293" y="164"/>
                  </a:moveTo>
                  <a:cubicBezTo>
                    <a:pt x="1312" y="164"/>
                    <a:pt x="1331" y="164"/>
                    <a:pt x="1349" y="165"/>
                  </a:cubicBezTo>
                  <a:cubicBezTo>
                    <a:pt x="1458" y="165"/>
                    <a:pt x="1536" y="196"/>
                    <a:pt x="1613" y="212"/>
                  </a:cubicBezTo>
                  <a:cubicBezTo>
                    <a:pt x="2032" y="351"/>
                    <a:pt x="2327" y="770"/>
                    <a:pt x="2280" y="1235"/>
                  </a:cubicBezTo>
                  <a:cubicBezTo>
                    <a:pt x="2251" y="1751"/>
                    <a:pt x="1815" y="2169"/>
                    <a:pt x="1305" y="2169"/>
                  </a:cubicBezTo>
                  <a:cubicBezTo>
                    <a:pt x="1279" y="2169"/>
                    <a:pt x="1252" y="2168"/>
                    <a:pt x="1225" y="2166"/>
                  </a:cubicBezTo>
                  <a:cubicBezTo>
                    <a:pt x="683" y="2119"/>
                    <a:pt x="248" y="1639"/>
                    <a:pt x="295" y="1096"/>
                  </a:cubicBezTo>
                  <a:cubicBezTo>
                    <a:pt x="325" y="572"/>
                    <a:pt x="774" y="164"/>
                    <a:pt x="1293" y="164"/>
                  </a:cubicBezTo>
                  <a:close/>
                  <a:moveTo>
                    <a:pt x="1297" y="0"/>
                  </a:moveTo>
                  <a:cubicBezTo>
                    <a:pt x="807" y="0"/>
                    <a:pt x="349" y="327"/>
                    <a:pt x="186" y="817"/>
                  </a:cubicBezTo>
                  <a:cubicBezTo>
                    <a:pt x="0" y="1406"/>
                    <a:pt x="341" y="2073"/>
                    <a:pt x="946" y="2259"/>
                  </a:cubicBezTo>
                  <a:cubicBezTo>
                    <a:pt x="1004" y="2294"/>
                    <a:pt x="1071" y="2311"/>
                    <a:pt x="1147" y="2311"/>
                  </a:cubicBezTo>
                  <a:cubicBezTo>
                    <a:pt x="1172" y="2311"/>
                    <a:pt x="1198" y="2309"/>
                    <a:pt x="1225" y="2306"/>
                  </a:cubicBezTo>
                  <a:cubicBezTo>
                    <a:pt x="1245" y="2307"/>
                    <a:pt x="1264" y="2307"/>
                    <a:pt x="1284" y="2307"/>
                  </a:cubicBezTo>
                  <a:cubicBezTo>
                    <a:pt x="1894" y="2307"/>
                    <a:pt x="2405" y="1836"/>
                    <a:pt x="2435" y="1220"/>
                  </a:cubicBezTo>
                  <a:cubicBezTo>
                    <a:pt x="2482" y="693"/>
                    <a:pt x="2156" y="212"/>
                    <a:pt x="1644" y="57"/>
                  </a:cubicBezTo>
                  <a:cubicBezTo>
                    <a:pt x="1529" y="18"/>
                    <a:pt x="14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3695400" y="4626475"/>
              <a:ext cx="46575" cy="57025"/>
            </a:xfrm>
            <a:custGeom>
              <a:avLst/>
              <a:gdLst/>
              <a:ahLst/>
              <a:cxnLst/>
              <a:rect l="l" t="t" r="r" b="b"/>
              <a:pathLst>
                <a:path w="1863" h="2281" extrusionOk="0">
                  <a:moveTo>
                    <a:pt x="1031" y="145"/>
                  </a:moveTo>
                  <a:cubicBezTo>
                    <a:pt x="1070" y="145"/>
                    <a:pt x="1109" y="150"/>
                    <a:pt x="1149" y="159"/>
                  </a:cubicBezTo>
                  <a:cubicBezTo>
                    <a:pt x="1164" y="159"/>
                    <a:pt x="1180" y="174"/>
                    <a:pt x="1211" y="174"/>
                  </a:cubicBezTo>
                  <a:cubicBezTo>
                    <a:pt x="1381" y="252"/>
                    <a:pt x="1521" y="360"/>
                    <a:pt x="1567" y="546"/>
                  </a:cubicBezTo>
                  <a:cubicBezTo>
                    <a:pt x="1676" y="763"/>
                    <a:pt x="1707" y="1027"/>
                    <a:pt x="1645" y="1275"/>
                  </a:cubicBezTo>
                  <a:cubicBezTo>
                    <a:pt x="1546" y="1772"/>
                    <a:pt x="1213" y="2138"/>
                    <a:pt x="861" y="2138"/>
                  </a:cubicBezTo>
                  <a:cubicBezTo>
                    <a:pt x="827" y="2138"/>
                    <a:pt x="794" y="2135"/>
                    <a:pt x="761" y="2128"/>
                  </a:cubicBezTo>
                  <a:cubicBezTo>
                    <a:pt x="373" y="2051"/>
                    <a:pt x="156" y="1539"/>
                    <a:pt x="249" y="996"/>
                  </a:cubicBezTo>
                  <a:cubicBezTo>
                    <a:pt x="296" y="748"/>
                    <a:pt x="435" y="515"/>
                    <a:pt x="606" y="345"/>
                  </a:cubicBezTo>
                  <a:cubicBezTo>
                    <a:pt x="718" y="220"/>
                    <a:pt x="871" y="145"/>
                    <a:pt x="1031" y="145"/>
                  </a:cubicBezTo>
                  <a:close/>
                  <a:moveTo>
                    <a:pt x="1047" y="1"/>
                  </a:moveTo>
                  <a:cubicBezTo>
                    <a:pt x="849" y="1"/>
                    <a:pt x="654" y="78"/>
                    <a:pt x="513" y="236"/>
                  </a:cubicBezTo>
                  <a:cubicBezTo>
                    <a:pt x="311" y="438"/>
                    <a:pt x="172" y="701"/>
                    <a:pt x="125" y="981"/>
                  </a:cubicBezTo>
                  <a:cubicBezTo>
                    <a:pt x="1" y="1570"/>
                    <a:pt x="234" y="2128"/>
                    <a:pt x="668" y="2268"/>
                  </a:cubicBezTo>
                  <a:cubicBezTo>
                    <a:pt x="689" y="2268"/>
                    <a:pt x="702" y="2275"/>
                    <a:pt x="718" y="2275"/>
                  </a:cubicBezTo>
                  <a:cubicBezTo>
                    <a:pt x="726" y="2275"/>
                    <a:pt x="735" y="2273"/>
                    <a:pt x="745" y="2268"/>
                  </a:cubicBezTo>
                  <a:cubicBezTo>
                    <a:pt x="787" y="2276"/>
                    <a:pt x="828" y="2280"/>
                    <a:pt x="869" y="2280"/>
                  </a:cubicBezTo>
                  <a:cubicBezTo>
                    <a:pt x="1293" y="2280"/>
                    <a:pt x="1701" y="1856"/>
                    <a:pt x="1800" y="1291"/>
                  </a:cubicBezTo>
                  <a:cubicBezTo>
                    <a:pt x="1862" y="1027"/>
                    <a:pt x="1847" y="732"/>
                    <a:pt x="1722" y="469"/>
                  </a:cubicBezTo>
                  <a:cubicBezTo>
                    <a:pt x="1691" y="345"/>
                    <a:pt x="1614" y="252"/>
                    <a:pt x="1536" y="174"/>
                  </a:cubicBezTo>
                  <a:cubicBezTo>
                    <a:pt x="1392" y="59"/>
                    <a:pt x="1218" y="1"/>
                    <a:pt x="10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3681075" y="4641375"/>
              <a:ext cx="21350" cy="7700"/>
            </a:xfrm>
            <a:custGeom>
              <a:avLst/>
              <a:gdLst/>
              <a:ahLst/>
              <a:cxnLst/>
              <a:rect l="l" t="t" r="r" b="b"/>
              <a:pathLst>
                <a:path w="854" h="308" extrusionOk="0">
                  <a:moveTo>
                    <a:pt x="415" y="1"/>
                  </a:moveTo>
                  <a:cubicBezTo>
                    <a:pt x="252" y="1"/>
                    <a:pt x="93" y="59"/>
                    <a:pt x="0" y="121"/>
                  </a:cubicBezTo>
                  <a:lnTo>
                    <a:pt x="78" y="261"/>
                  </a:lnTo>
                  <a:cubicBezTo>
                    <a:pt x="87" y="261"/>
                    <a:pt x="267" y="170"/>
                    <a:pt x="441" y="170"/>
                  </a:cubicBezTo>
                  <a:cubicBezTo>
                    <a:pt x="546" y="170"/>
                    <a:pt x="650" y="202"/>
                    <a:pt x="714" y="307"/>
                  </a:cubicBezTo>
                  <a:lnTo>
                    <a:pt x="853" y="229"/>
                  </a:lnTo>
                  <a:cubicBezTo>
                    <a:pt x="745" y="59"/>
                    <a:pt x="578"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3551950" y="4614150"/>
              <a:ext cx="79900" cy="19400"/>
            </a:xfrm>
            <a:custGeom>
              <a:avLst/>
              <a:gdLst/>
              <a:ahLst/>
              <a:cxnLst/>
              <a:rect l="l" t="t" r="r" b="b"/>
              <a:pathLst>
                <a:path w="3196" h="776" extrusionOk="0">
                  <a:moveTo>
                    <a:pt x="791" y="0"/>
                  </a:moveTo>
                  <a:cubicBezTo>
                    <a:pt x="450" y="0"/>
                    <a:pt x="47" y="496"/>
                    <a:pt x="0" y="543"/>
                  </a:cubicBezTo>
                  <a:lnTo>
                    <a:pt x="124" y="652"/>
                  </a:lnTo>
                  <a:cubicBezTo>
                    <a:pt x="233" y="512"/>
                    <a:pt x="559" y="155"/>
                    <a:pt x="791" y="155"/>
                  </a:cubicBezTo>
                  <a:cubicBezTo>
                    <a:pt x="1055" y="155"/>
                    <a:pt x="2575" y="605"/>
                    <a:pt x="3164" y="776"/>
                  </a:cubicBezTo>
                  <a:lnTo>
                    <a:pt x="3195" y="621"/>
                  </a:lnTo>
                  <a:cubicBezTo>
                    <a:pt x="3118" y="605"/>
                    <a:pt x="1133" y="31"/>
                    <a:pt x="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3559325" y="4506175"/>
              <a:ext cx="210175" cy="125650"/>
            </a:xfrm>
            <a:custGeom>
              <a:avLst/>
              <a:gdLst/>
              <a:ahLst/>
              <a:cxnLst/>
              <a:rect l="l" t="t" r="r" b="b"/>
              <a:pathLst>
                <a:path w="8407" h="5026" extrusionOk="0">
                  <a:moveTo>
                    <a:pt x="3221" y="1"/>
                  </a:moveTo>
                  <a:cubicBezTo>
                    <a:pt x="3106" y="1"/>
                    <a:pt x="3003" y="17"/>
                    <a:pt x="2916" y="54"/>
                  </a:cubicBezTo>
                  <a:cubicBezTo>
                    <a:pt x="2280" y="333"/>
                    <a:pt x="2109" y="783"/>
                    <a:pt x="2109" y="783"/>
                  </a:cubicBezTo>
                  <a:cubicBezTo>
                    <a:pt x="2109" y="783"/>
                    <a:pt x="2081" y="781"/>
                    <a:pt x="2033" y="781"/>
                  </a:cubicBezTo>
                  <a:cubicBezTo>
                    <a:pt x="1827" y="781"/>
                    <a:pt x="1254" y="821"/>
                    <a:pt x="915" y="1248"/>
                  </a:cubicBezTo>
                  <a:cubicBezTo>
                    <a:pt x="481" y="1745"/>
                    <a:pt x="0" y="4784"/>
                    <a:pt x="869" y="5017"/>
                  </a:cubicBezTo>
                  <a:cubicBezTo>
                    <a:pt x="889" y="5023"/>
                    <a:pt x="911" y="5025"/>
                    <a:pt x="932" y="5025"/>
                  </a:cubicBezTo>
                  <a:cubicBezTo>
                    <a:pt x="1514" y="5025"/>
                    <a:pt x="2264" y="3063"/>
                    <a:pt x="2264" y="3063"/>
                  </a:cubicBezTo>
                  <a:cubicBezTo>
                    <a:pt x="2422" y="3119"/>
                    <a:pt x="2584" y="3146"/>
                    <a:pt x="2744" y="3146"/>
                  </a:cubicBezTo>
                  <a:cubicBezTo>
                    <a:pt x="3202" y="3146"/>
                    <a:pt x="3644" y="2926"/>
                    <a:pt x="3908" y="2536"/>
                  </a:cubicBezTo>
                  <a:cubicBezTo>
                    <a:pt x="3908" y="2536"/>
                    <a:pt x="4972" y="3889"/>
                    <a:pt x="6231" y="3889"/>
                  </a:cubicBezTo>
                  <a:cubicBezTo>
                    <a:pt x="6430" y="3889"/>
                    <a:pt x="6634" y="3855"/>
                    <a:pt x="6840" y="3776"/>
                  </a:cubicBezTo>
                  <a:cubicBezTo>
                    <a:pt x="8096" y="3342"/>
                    <a:pt x="8406" y="1031"/>
                    <a:pt x="8050" y="550"/>
                  </a:cubicBezTo>
                  <a:cubicBezTo>
                    <a:pt x="7954" y="418"/>
                    <a:pt x="7799" y="352"/>
                    <a:pt x="7627" y="352"/>
                  </a:cubicBezTo>
                  <a:cubicBezTo>
                    <a:pt x="7435" y="352"/>
                    <a:pt x="7221" y="434"/>
                    <a:pt x="7041" y="597"/>
                  </a:cubicBezTo>
                  <a:cubicBezTo>
                    <a:pt x="7134" y="799"/>
                    <a:pt x="7150" y="1031"/>
                    <a:pt x="7088" y="1248"/>
                  </a:cubicBezTo>
                  <a:cubicBezTo>
                    <a:pt x="7020" y="1491"/>
                    <a:pt x="6886" y="1605"/>
                    <a:pt x="6776" y="1605"/>
                  </a:cubicBezTo>
                  <a:cubicBezTo>
                    <a:pt x="6634" y="1605"/>
                    <a:pt x="6536" y="1413"/>
                    <a:pt x="6685" y="1062"/>
                  </a:cubicBezTo>
                  <a:cubicBezTo>
                    <a:pt x="6762" y="876"/>
                    <a:pt x="6886" y="721"/>
                    <a:pt x="7041" y="581"/>
                  </a:cubicBezTo>
                  <a:cubicBezTo>
                    <a:pt x="7010" y="581"/>
                    <a:pt x="7010" y="566"/>
                    <a:pt x="7010" y="566"/>
                  </a:cubicBezTo>
                  <a:cubicBezTo>
                    <a:pt x="6923" y="369"/>
                    <a:pt x="6720" y="257"/>
                    <a:pt x="6515" y="257"/>
                  </a:cubicBezTo>
                  <a:cubicBezTo>
                    <a:pt x="6429" y="257"/>
                    <a:pt x="6344" y="277"/>
                    <a:pt x="6266" y="318"/>
                  </a:cubicBezTo>
                  <a:cubicBezTo>
                    <a:pt x="5971" y="442"/>
                    <a:pt x="5739" y="643"/>
                    <a:pt x="5537" y="892"/>
                  </a:cubicBezTo>
                  <a:cubicBezTo>
                    <a:pt x="5537" y="892"/>
                    <a:pt x="4069" y="1"/>
                    <a:pt x="3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3543800" y="4603825"/>
              <a:ext cx="44625" cy="68200"/>
            </a:xfrm>
            <a:custGeom>
              <a:avLst/>
              <a:gdLst/>
              <a:ahLst/>
              <a:cxnLst/>
              <a:rect l="l" t="t" r="r" b="b"/>
              <a:pathLst>
                <a:path w="1785" h="2728" extrusionOk="0">
                  <a:moveTo>
                    <a:pt x="740" y="1"/>
                  </a:moveTo>
                  <a:cubicBezTo>
                    <a:pt x="711" y="1"/>
                    <a:pt x="682" y="4"/>
                    <a:pt x="652" y="10"/>
                  </a:cubicBezTo>
                  <a:cubicBezTo>
                    <a:pt x="1" y="150"/>
                    <a:pt x="94" y="2104"/>
                    <a:pt x="683" y="2554"/>
                  </a:cubicBezTo>
                  <a:cubicBezTo>
                    <a:pt x="813" y="2669"/>
                    <a:pt x="976" y="2727"/>
                    <a:pt x="1138" y="2727"/>
                  </a:cubicBezTo>
                  <a:cubicBezTo>
                    <a:pt x="1325" y="2727"/>
                    <a:pt x="1512" y="2649"/>
                    <a:pt x="1645" y="2491"/>
                  </a:cubicBezTo>
                  <a:lnTo>
                    <a:pt x="1660" y="2476"/>
                  </a:lnTo>
                  <a:lnTo>
                    <a:pt x="1784" y="1375"/>
                  </a:lnTo>
                  <a:cubicBezTo>
                    <a:pt x="1784" y="1375"/>
                    <a:pt x="1359" y="1"/>
                    <a:pt x="740"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3561250" y="4618025"/>
              <a:ext cx="20200" cy="45975"/>
            </a:xfrm>
            <a:custGeom>
              <a:avLst/>
              <a:gdLst/>
              <a:ahLst/>
              <a:cxnLst/>
              <a:rect l="l" t="t" r="r" b="b"/>
              <a:pathLst>
                <a:path w="808" h="1839" extrusionOk="0">
                  <a:moveTo>
                    <a:pt x="16" y="0"/>
                  </a:moveTo>
                  <a:cubicBezTo>
                    <a:pt x="6" y="0"/>
                    <a:pt x="2" y="14"/>
                    <a:pt x="6" y="14"/>
                  </a:cubicBezTo>
                  <a:cubicBezTo>
                    <a:pt x="7" y="14"/>
                    <a:pt x="11" y="11"/>
                    <a:pt x="16" y="0"/>
                  </a:cubicBezTo>
                  <a:lnTo>
                    <a:pt x="16" y="0"/>
                  </a:lnTo>
                  <a:cubicBezTo>
                    <a:pt x="16" y="0"/>
                    <a:pt x="16" y="0"/>
                    <a:pt x="16" y="0"/>
                  </a:cubicBezTo>
                  <a:close/>
                  <a:moveTo>
                    <a:pt x="16" y="0"/>
                  </a:moveTo>
                  <a:lnTo>
                    <a:pt x="16" y="0"/>
                  </a:lnTo>
                  <a:cubicBezTo>
                    <a:pt x="404" y="357"/>
                    <a:pt x="528" y="838"/>
                    <a:pt x="543" y="1350"/>
                  </a:cubicBezTo>
                  <a:cubicBezTo>
                    <a:pt x="482" y="1177"/>
                    <a:pt x="371" y="1043"/>
                    <a:pt x="179" y="1043"/>
                  </a:cubicBezTo>
                  <a:cubicBezTo>
                    <a:pt x="130" y="1043"/>
                    <a:pt x="76" y="1052"/>
                    <a:pt x="16" y="1070"/>
                  </a:cubicBezTo>
                  <a:cubicBezTo>
                    <a:pt x="1" y="1070"/>
                    <a:pt x="16" y="1086"/>
                    <a:pt x="16" y="1086"/>
                  </a:cubicBezTo>
                  <a:cubicBezTo>
                    <a:pt x="187" y="1086"/>
                    <a:pt x="373" y="1210"/>
                    <a:pt x="419" y="1381"/>
                  </a:cubicBezTo>
                  <a:cubicBezTo>
                    <a:pt x="481" y="1520"/>
                    <a:pt x="497" y="1675"/>
                    <a:pt x="528" y="1815"/>
                  </a:cubicBezTo>
                  <a:cubicBezTo>
                    <a:pt x="528" y="1830"/>
                    <a:pt x="551" y="1838"/>
                    <a:pt x="574" y="1838"/>
                  </a:cubicBezTo>
                  <a:cubicBezTo>
                    <a:pt x="598" y="1838"/>
                    <a:pt x="621" y="1830"/>
                    <a:pt x="621" y="1815"/>
                  </a:cubicBezTo>
                  <a:cubicBezTo>
                    <a:pt x="807" y="1226"/>
                    <a:pt x="621" y="264"/>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3524025" y="4737825"/>
              <a:ext cx="122950" cy="129300"/>
            </a:xfrm>
            <a:custGeom>
              <a:avLst/>
              <a:gdLst/>
              <a:ahLst/>
              <a:cxnLst/>
              <a:rect l="l" t="t" r="r" b="b"/>
              <a:pathLst>
                <a:path w="4918" h="5172" extrusionOk="0">
                  <a:moveTo>
                    <a:pt x="792" y="1"/>
                  </a:moveTo>
                  <a:lnTo>
                    <a:pt x="1" y="900"/>
                  </a:lnTo>
                  <a:cubicBezTo>
                    <a:pt x="1" y="900"/>
                    <a:pt x="2560" y="5171"/>
                    <a:pt x="2680" y="5171"/>
                  </a:cubicBezTo>
                  <a:cubicBezTo>
                    <a:pt x="2682" y="5171"/>
                    <a:pt x="2684" y="5169"/>
                    <a:pt x="2684" y="5165"/>
                  </a:cubicBezTo>
                  <a:lnTo>
                    <a:pt x="3878" y="3242"/>
                  </a:lnTo>
                  <a:lnTo>
                    <a:pt x="4917" y="4592"/>
                  </a:lnTo>
                  <a:lnTo>
                    <a:pt x="4886" y="1784"/>
                  </a:lnTo>
                  <a:lnTo>
                    <a:pt x="4390" y="1009"/>
                  </a:lnTo>
                  <a:lnTo>
                    <a:pt x="3770" y="2792"/>
                  </a:lnTo>
                  <a:lnTo>
                    <a:pt x="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3527125" y="4765200"/>
              <a:ext cx="122175" cy="106050"/>
            </a:xfrm>
            <a:custGeom>
              <a:avLst/>
              <a:gdLst/>
              <a:ahLst/>
              <a:cxnLst/>
              <a:rect l="l" t="t" r="r" b="b"/>
              <a:pathLst>
                <a:path w="4887" h="4242" extrusionOk="0">
                  <a:moveTo>
                    <a:pt x="24" y="0"/>
                  </a:moveTo>
                  <a:cubicBezTo>
                    <a:pt x="20" y="0"/>
                    <a:pt x="16" y="2"/>
                    <a:pt x="16" y="7"/>
                  </a:cubicBezTo>
                  <a:cubicBezTo>
                    <a:pt x="16" y="38"/>
                    <a:pt x="1" y="38"/>
                    <a:pt x="16" y="38"/>
                  </a:cubicBezTo>
                  <a:cubicBezTo>
                    <a:pt x="389" y="782"/>
                    <a:pt x="2544" y="4241"/>
                    <a:pt x="2560" y="4241"/>
                  </a:cubicBezTo>
                  <a:cubicBezTo>
                    <a:pt x="2560" y="4241"/>
                    <a:pt x="2560" y="4241"/>
                    <a:pt x="2560" y="4241"/>
                  </a:cubicBezTo>
                  <a:cubicBezTo>
                    <a:pt x="2601" y="4241"/>
                    <a:pt x="3692" y="2534"/>
                    <a:pt x="3785" y="2209"/>
                  </a:cubicBezTo>
                  <a:cubicBezTo>
                    <a:pt x="3980" y="2449"/>
                    <a:pt x="4824" y="3641"/>
                    <a:pt x="4883" y="3641"/>
                  </a:cubicBezTo>
                  <a:cubicBezTo>
                    <a:pt x="4885" y="3641"/>
                    <a:pt x="4886" y="3639"/>
                    <a:pt x="4886" y="3636"/>
                  </a:cubicBezTo>
                  <a:cubicBezTo>
                    <a:pt x="4886" y="3062"/>
                    <a:pt x="4886" y="2442"/>
                    <a:pt x="4855" y="1837"/>
                  </a:cubicBezTo>
                  <a:cubicBezTo>
                    <a:pt x="4809" y="1294"/>
                    <a:pt x="4855" y="1248"/>
                    <a:pt x="4793" y="689"/>
                  </a:cubicBezTo>
                  <a:cubicBezTo>
                    <a:pt x="4793" y="682"/>
                    <a:pt x="4785" y="678"/>
                    <a:pt x="4778" y="678"/>
                  </a:cubicBezTo>
                  <a:cubicBezTo>
                    <a:pt x="4770" y="678"/>
                    <a:pt x="4762" y="682"/>
                    <a:pt x="4762" y="689"/>
                  </a:cubicBezTo>
                  <a:cubicBezTo>
                    <a:pt x="4638" y="1217"/>
                    <a:pt x="4731" y="2799"/>
                    <a:pt x="4731" y="3310"/>
                  </a:cubicBezTo>
                  <a:cubicBezTo>
                    <a:pt x="4685" y="3249"/>
                    <a:pt x="3809" y="2131"/>
                    <a:pt x="3771" y="2131"/>
                  </a:cubicBezTo>
                  <a:cubicBezTo>
                    <a:pt x="3770" y="2131"/>
                    <a:pt x="3770" y="2131"/>
                    <a:pt x="3770" y="2132"/>
                  </a:cubicBezTo>
                  <a:cubicBezTo>
                    <a:pt x="3568" y="2442"/>
                    <a:pt x="2637" y="3838"/>
                    <a:pt x="2591" y="3962"/>
                  </a:cubicBezTo>
                  <a:cubicBezTo>
                    <a:pt x="2157" y="3248"/>
                    <a:pt x="544" y="689"/>
                    <a:pt x="47" y="7"/>
                  </a:cubicBezTo>
                  <a:cubicBezTo>
                    <a:pt x="47" y="7"/>
                    <a:pt x="34"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3219650" y="5188775"/>
              <a:ext cx="1138825" cy="2725"/>
            </a:xfrm>
            <a:custGeom>
              <a:avLst/>
              <a:gdLst/>
              <a:ahLst/>
              <a:cxnLst/>
              <a:rect l="l" t="t" r="r" b="b"/>
              <a:pathLst>
                <a:path w="45553" h="109" extrusionOk="0">
                  <a:moveTo>
                    <a:pt x="22769" y="0"/>
                  </a:moveTo>
                  <a:lnTo>
                    <a:pt x="11369" y="16"/>
                  </a:lnTo>
                  <a:lnTo>
                    <a:pt x="5677" y="16"/>
                  </a:lnTo>
                  <a:lnTo>
                    <a:pt x="1" y="47"/>
                  </a:lnTo>
                  <a:lnTo>
                    <a:pt x="5677" y="78"/>
                  </a:lnTo>
                  <a:lnTo>
                    <a:pt x="11369" y="93"/>
                  </a:lnTo>
                  <a:lnTo>
                    <a:pt x="22769" y="109"/>
                  </a:lnTo>
                  <a:lnTo>
                    <a:pt x="34153" y="93"/>
                  </a:lnTo>
                  <a:lnTo>
                    <a:pt x="39860" y="78"/>
                  </a:lnTo>
                  <a:lnTo>
                    <a:pt x="45552" y="47"/>
                  </a:lnTo>
                  <a:lnTo>
                    <a:pt x="39860" y="16"/>
                  </a:lnTo>
                  <a:lnTo>
                    <a:pt x="34153" y="16"/>
                  </a:lnTo>
                  <a:lnTo>
                    <a:pt x="22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3705500" y="5182950"/>
              <a:ext cx="386975" cy="17475"/>
            </a:xfrm>
            <a:custGeom>
              <a:avLst/>
              <a:gdLst/>
              <a:ahLst/>
              <a:cxnLst/>
              <a:rect l="l" t="t" r="r" b="b"/>
              <a:pathLst>
                <a:path w="15479" h="699" extrusionOk="0">
                  <a:moveTo>
                    <a:pt x="0" y="1"/>
                  </a:moveTo>
                  <a:lnTo>
                    <a:pt x="0" y="699"/>
                  </a:lnTo>
                  <a:lnTo>
                    <a:pt x="15479" y="699"/>
                  </a:lnTo>
                  <a:lnTo>
                    <a:pt x="154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3897425" y="5182950"/>
              <a:ext cx="195050" cy="17475"/>
            </a:xfrm>
            <a:custGeom>
              <a:avLst/>
              <a:gdLst/>
              <a:ahLst/>
              <a:cxnLst/>
              <a:rect l="l" t="t" r="r" b="b"/>
              <a:pathLst>
                <a:path w="7802" h="699" extrusionOk="0">
                  <a:moveTo>
                    <a:pt x="0" y="1"/>
                  </a:moveTo>
                  <a:lnTo>
                    <a:pt x="0" y="699"/>
                  </a:lnTo>
                  <a:lnTo>
                    <a:pt x="7802" y="699"/>
                  </a:lnTo>
                  <a:lnTo>
                    <a:pt x="78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3918750" y="4943725"/>
              <a:ext cx="426150" cy="255925"/>
            </a:xfrm>
            <a:custGeom>
              <a:avLst/>
              <a:gdLst/>
              <a:ahLst/>
              <a:cxnLst/>
              <a:rect l="l" t="t" r="r" b="b"/>
              <a:pathLst>
                <a:path w="17046" h="10237" extrusionOk="0">
                  <a:moveTo>
                    <a:pt x="1970" y="0"/>
                  </a:moveTo>
                  <a:lnTo>
                    <a:pt x="0" y="10237"/>
                  </a:lnTo>
                  <a:lnTo>
                    <a:pt x="15076" y="10237"/>
                  </a:lnTo>
                  <a:lnTo>
                    <a:pt x="170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4107575" y="5048800"/>
              <a:ext cx="48875" cy="45775"/>
            </a:xfrm>
            <a:custGeom>
              <a:avLst/>
              <a:gdLst/>
              <a:ahLst/>
              <a:cxnLst/>
              <a:rect l="l" t="t" r="r" b="b"/>
              <a:pathLst>
                <a:path w="1955" h="1831" extrusionOk="0">
                  <a:moveTo>
                    <a:pt x="1055" y="0"/>
                  </a:moveTo>
                  <a:cubicBezTo>
                    <a:pt x="543" y="16"/>
                    <a:pt x="109" y="419"/>
                    <a:pt x="47" y="915"/>
                  </a:cubicBezTo>
                  <a:cubicBezTo>
                    <a:pt x="1" y="1365"/>
                    <a:pt x="326" y="1800"/>
                    <a:pt x="792" y="1831"/>
                  </a:cubicBezTo>
                  <a:lnTo>
                    <a:pt x="885" y="1831"/>
                  </a:lnTo>
                  <a:cubicBezTo>
                    <a:pt x="1412" y="1815"/>
                    <a:pt x="1831" y="1427"/>
                    <a:pt x="1893" y="915"/>
                  </a:cubicBezTo>
                  <a:cubicBezTo>
                    <a:pt x="1955" y="481"/>
                    <a:pt x="1629" y="47"/>
                    <a:pt x="1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4003275" y="5108125"/>
              <a:ext cx="310225" cy="91525"/>
            </a:xfrm>
            <a:custGeom>
              <a:avLst/>
              <a:gdLst/>
              <a:ahLst/>
              <a:cxnLst/>
              <a:rect l="l" t="t" r="r" b="b"/>
              <a:pathLst>
                <a:path w="12409" h="3661" extrusionOk="0">
                  <a:moveTo>
                    <a:pt x="12408" y="0"/>
                  </a:moveTo>
                  <a:lnTo>
                    <a:pt x="1" y="3661"/>
                  </a:lnTo>
                  <a:lnTo>
                    <a:pt x="11695" y="3661"/>
                  </a:lnTo>
                  <a:lnTo>
                    <a:pt x="124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3349150" y="5262050"/>
              <a:ext cx="71000" cy="11275"/>
            </a:xfrm>
            <a:custGeom>
              <a:avLst/>
              <a:gdLst/>
              <a:ahLst/>
              <a:cxnLst/>
              <a:rect l="l" t="t" r="r" b="b"/>
              <a:pathLst>
                <a:path w="2840" h="451" extrusionOk="0">
                  <a:moveTo>
                    <a:pt x="1" y="1"/>
                  </a:moveTo>
                  <a:lnTo>
                    <a:pt x="1" y="450"/>
                  </a:lnTo>
                  <a:lnTo>
                    <a:pt x="2839" y="450"/>
                  </a:lnTo>
                  <a:lnTo>
                    <a:pt x="28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3349150" y="5262050"/>
              <a:ext cx="71000" cy="7400"/>
            </a:xfrm>
            <a:custGeom>
              <a:avLst/>
              <a:gdLst/>
              <a:ahLst/>
              <a:cxnLst/>
              <a:rect l="l" t="t" r="r" b="b"/>
              <a:pathLst>
                <a:path w="2840" h="296" extrusionOk="0">
                  <a:moveTo>
                    <a:pt x="1" y="1"/>
                  </a:moveTo>
                  <a:lnTo>
                    <a:pt x="1" y="295"/>
                  </a:lnTo>
                  <a:lnTo>
                    <a:pt x="2839" y="295"/>
                  </a:lnTo>
                  <a:lnTo>
                    <a:pt x="2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3246800" y="5148450"/>
              <a:ext cx="76025" cy="101325"/>
            </a:xfrm>
            <a:custGeom>
              <a:avLst/>
              <a:gdLst/>
              <a:ahLst/>
              <a:cxnLst/>
              <a:rect l="l" t="t" r="r" b="b"/>
              <a:pathLst>
                <a:path w="3041" h="4053" extrusionOk="0">
                  <a:moveTo>
                    <a:pt x="1351" y="0"/>
                  </a:moveTo>
                  <a:cubicBezTo>
                    <a:pt x="1092" y="0"/>
                    <a:pt x="837" y="73"/>
                    <a:pt x="667" y="280"/>
                  </a:cubicBezTo>
                  <a:cubicBezTo>
                    <a:pt x="0" y="1102"/>
                    <a:pt x="264" y="2668"/>
                    <a:pt x="745" y="3350"/>
                  </a:cubicBezTo>
                  <a:cubicBezTo>
                    <a:pt x="1052" y="3805"/>
                    <a:pt x="1556" y="4052"/>
                    <a:pt x="2086" y="4052"/>
                  </a:cubicBezTo>
                  <a:cubicBezTo>
                    <a:pt x="2171" y="4052"/>
                    <a:pt x="2257" y="4046"/>
                    <a:pt x="2342" y="4033"/>
                  </a:cubicBezTo>
                  <a:cubicBezTo>
                    <a:pt x="2435" y="4017"/>
                    <a:pt x="2528" y="3986"/>
                    <a:pt x="2637" y="3955"/>
                  </a:cubicBezTo>
                  <a:cubicBezTo>
                    <a:pt x="2761" y="3893"/>
                    <a:pt x="2901" y="3831"/>
                    <a:pt x="3040" y="3738"/>
                  </a:cubicBezTo>
                  <a:lnTo>
                    <a:pt x="2668" y="3195"/>
                  </a:lnTo>
                  <a:cubicBezTo>
                    <a:pt x="2606" y="3242"/>
                    <a:pt x="2528" y="3273"/>
                    <a:pt x="2451" y="3319"/>
                  </a:cubicBezTo>
                  <a:cubicBezTo>
                    <a:pt x="2306" y="3387"/>
                    <a:pt x="2173" y="3414"/>
                    <a:pt x="2051" y="3414"/>
                  </a:cubicBezTo>
                  <a:cubicBezTo>
                    <a:pt x="1612" y="3414"/>
                    <a:pt x="1333" y="3060"/>
                    <a:pt x="1272" y="2963"/>
                  </a:cubicBezTo>
                  <a:cubicBezTo>
                    <a:pt x="884" y="2420"/>
                    <a:pt x="745" y="1179"/>
                    <a:pt x="1133" y="698"/>
                  </a:cubicBezTo>
                  <a:cubicBezTo>
                    <a:pt x="1150" y="671"/>
                    <a:pt x="1194" y="645"/>
                    <a:pt x="1318" y="645"/>
                  </a:cubicBezTo>
                  <a:cubicBezTo>
                    <a:pt x="1408" y="645"/>
                    <a:pt x="1541" y="659"/>
                    <a:pt x="1737" y="698"/>
                  </a:cubicBezTo>
                  <a:cubicBezTo>
                    <a:pt x="1815" y="714"/>
                    <a:pt x="1908" y="729"/>
                    <a:pt x="2032" y="776"/>
                  </a:cubicBezTo>
                  <a:cubicBezTo>
                    <a:pt x="2110" y="791"/>
                    <a:pt x="2203" y="807"/>
                    <a:pt x="2280" y="838"/>
                  </a:cubicBezTo>
                  <a:lnTo>
                    <a:pt x="2296" y="497"/>
                  </a:lnTo>
                  <a:lnTo>
                    <a:pt x="2342" y="187"/>
                  </a:lnTo>
                  <a:cubicBezTo>
                    <a:pt x="2296" y="187"/>
                    <a:pt x="2265" y="171"/>
                    <a:pt x="2203" y="155"/>
                  </a:cubicBezTo>
                  <a:cubicBezTo>
                    <a:pt x="1986" y="93"/>
                    <a:pt x="1784" y="47"/>
                    <a:pt x="1567" y="16"/>
                  </a:cubicBezTo>
                  <a:cubicBezTo>
                    <a:pt x="1496" y="6"/>
                    <a:pt x="1423" y="0"/>
                    <a:pt x="1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3308050" y="5228700"/>
              <a:ext cx="14775" cy="18650"/>
            </a:xfrm>
            <a:custGeom>
              <a:avLst/>
              <a:gdLst/>
              <a:ahLst/>
              <a:cxnLst/>
              <a:rect l="l" t="t" r="r" b="b"/>
              <a:pathLst>
                <a:path w="591" h="746" extrusionOk="0">
                  <a:moveTo>
                    <a:pt x="218" y="1"/>
                  </a:moveTo>
                  <a:cubicBezTo>
                    <a:pt x="156" y="47"/>
                    <a:pt x="78" y="78"/>
                    <a:pt x="1" y="125"/>
                  </a:cubicBezTo>
                  <a:lnTo>
                    <a:pt x="171" y="745"/>
                  </a:lnTo>
                  <a:cubicBezTo>
                    <a:pt x="311" y="683"/>
                    <a:pt x="451" y="621"/>
                    <a:pt x="590" y="528"/>
                  </a:cubicBezTo>
                  <a:lnTo>
                    <a:pt x="2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3285575" y="5149225"/>
              <a:ext cx="19800" cy="20575"/>
            </a:xfrm>
            <a:custGeom>
              <a:avLst/>
              <a:gdLst/>
              <a:ahLst/>
              <a:cxnLst/>
              <a:rect l="l" t="t" r="r" b="b"/>
              <a:pathLst>
                <a:path w="792" h="823" extrusionOk="0">
                  <a:moveTo>
                    <a:pt x="0" y="0"/>
                  </a:moveTo>
                  <a:lnTo>
                    <a:pt x="186" y="683"/>
                  </a:lnTo>
                  <a:cubicBezTo>
                    <a:pt x="264" y="698"/>
                    <a:pt x="357" y="729"/>
                    <a:pt x="481" y="760"/>
                  </a:cubicBezTo>
                  <a:cubicBezTo>
                    <a:pt x="559" y="776"/>
                    <a:pt x="652" y="807"/>
                    <a:pt x="729" y="822"/>
                  </a:cubicBezTo>
                  <a:lnTo>
                    <a:pt x="745" y="481"/>
                  </a:lnTo>
                  <a:lnTo>
                    <a:pt x="791" y="171"/>
                  </a:lnTo>
                  <a:cubicBezTo>
                    <a:pt x="745" y="171"/>
                    <a:pt x="714" y="156"/>
                    <a:pt x="652" y="140"/>
                  </a:cubicBezTo>
                  <a:cubicBezTo>
                    <a:pt x="419" y="78"/>
                    <a:pt x="202" y="4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3290225" y="5129050"/>
              <a:ext cx="188475" cy="136125"/>
            </a:xfrm>
            <a:custGeom>
              <a:avLst/>
              <a:gdLst/>
              <a:ahLst/>
              <a:cxnLst/>
              <a:rect l="l" t="t" r="r" b="b"/>
              <a:pathLst>
                <a:path w="7539" h="5445" extrusionOk="0">
                  <a:moveTo>
                    <a:pt x="0" y="1"/>
                  </a:moveTo>
                  <a:cubicBezTo>
                    <a:pt x="0" y="1"/>
                    <a:pt x="357" y="2870"/>
                    <a:pt x="931" y="4095"/>
                  </a:cubicBezTo>
                  <a:cubicBezTo>
                    <a:pt x="1536" y="5305"/>
                    <a:pt x="2342" y="5445"/>
                    <a:pt x="2854" y="5445"/>
                  </a:cubicBezTo>
                  <a:lnTo>
                    <a:pt x="4700" y="5445"/>
                  </a:lnTo>
                  <a:cubicBezTo>
                    <a:pt x="5212" y="5445"/>
                    <a:pt x="6034" y="5305"/>
                    <a:pt x="6607" y="4095"/>
                  </a:cubicBezTo>
                  <a:cubicBezTo>
                    <a:pt x="7212" y="2886"/>
                    <a:pt x="7538" y="1"/>
                    <a:pt x="75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3296425" y="5131775"/>
              <a:ext cx="173350" cy="131075"/>
            </a:xfrm>
            <a:custGeom>
              <a:avLst/>
              <a:gdLst/>
              <a:ahLst/>
              <a:cxnLst/>
              <a:rect l="l" t="t" r="r" b="b"/>
              <a:pathLst>
                <a:path w="6934" h="5243" extrusionOk="0">
                  <a:moveTo>
                    <a:pt x="187" y="31"/>
                  </a:moveTo>
                  <a:cubicBezTo>
                    <a:pt x="264" y="31"/>
                    <a:pt x="311" y="109"/>
                    <a:pt x="342" y="171"/>
                  </a:cubicBezTo>
                  <a:cubicBezTo>
                    <a:pt x="342" y="280"/>
                    <a:pt x="249" y="326"/>
                    <a:pt x="187" y="326"/>
                  </a:cubicBezTo>
                  <a:cubicBezTo>
                    <a:pt x="78" y="326"/>
                    <a:pt x="32" y="280"/>
                    <a:pt x="32" y="171"/>
                  </a:cubicBezTo>
                  <a:cubicBezTo>
                    <a:pt x="32" y="78"/>
                    <a:pt x="109" y="31"/>
                    <a:pt x="187" y="31"/>
                  </a:cubicBezTo>
                  <a:close/>
                  <a:moveTo>
                    <a:pt x="3459" y="31"/>
                  </a:moveTo>
                  <a:cubicBezTo>
                    <a:pt x="3537" y="31"/>
                    <a:pt x="3614" y="109"/>
                    <a:pt x="3614" y="171"/>
                  </a:cubicBezTo>
                  <a:cubicBezTo>
                    <a:pt x="3614" y="280"/>
                    <a:pt x="3552" y="326"/>
                    <a:pt x="3459" y="326"/>
                  </a:cubicBezTo>
                  <a:cubicBezTo>
                    <a:pt x="3366" y="326"/>
                    <a:pt x="3304" y="249"/>
                    <a:pt x="3304" y="171"/>
                  </a:cubicBezTo>
                  <a:cubicBezTo>
                    <a:pt x="3304" y="78"/>
                    <a:pt x="3382" y="31"/>
                    <a:pt x="3459" y="31"/>
                  </a:cubicBezTo>
                  <a:close/>
                  <a:moveTo>
                    <a:pt x="187" y="0"/>
                  </a:moveTo>
                  <a:cubicBezTo>
                    <a:pt x="78" y="0"/>
                    <a:pt x="1" y="78"/>
                    <a:pt x="1" y="187"/>
                  </a:cubicBezTo>
                  <a:cubicBezTo>
                    <a:pt x="1" y="280"/>
                    <a:pt x="78" y="357"/>
                    <a:pt x="187" y="357"/>
                  </a:cubicBezTo>
                  <a:cubicBezTo>
                    <a:pt x="280" y="357"/>
                    <a:pt x="357" y="280"/>
                    <a:pt x="357" y="187"/>
                  </a:cubicBezTo>
                  <a:cubicBezTo>
                    <a:pt x="357" y="78"/>
                    <a:pt x="280" y="0"/>
                    <a:pt x="187" y="0"/>
                  </a:cubicBezTo>
                  <a:close/>
                  <a:moveTo>
                    <a:pt x="3459" y="0"/>
                  </a:moveTo>
                  <a:cubicBezTo>
                    <a:pt x="3366" y="0"/>
                    <a:pt x="3289" y="78"/>
                    <a:pt x="3289" y="187"/>
                  </a:cubicBezTo>
                  <a:cubicBezTo>
                    <a:pt x="3289" y="280"/>
                    <a:pt x="3366" y="357"/>
                    <a:pt x="3459" y="357"/>
                  </a:cubicBezTo>
                  <a:cubicBezTo>
                    <a:pt x="3552" y="357"/>
                    <a:pt x="3645" y="280"/>
                    <a:pt x="3630" y="187"/>
                  </a:cubicBezTo>
                  <a:cubicBezTo>
                    <a:pt x="3630" y="78"/>
                    <a:pt x="3552" y="0"/>
                    <a:pt x="3459" y="0"/>
                  </a:cubicBezTo>
                  <a:close/>
                  <a:moveTo>
                    <a:pt x="5848" y="295"/>
                  </a:moveTo>
                  <a:cubicBezTo>
                    <a:pt x="5925" y="295"/>
                    <a:pt x="6003" y="373"/>
                    <a:pt x="6003" y="450"/>
                  </a:cubicBezTo>
                  <a:cubicBezTo>
                    <a:pt x="6003" y="543"/>
                    <a:pt x="5925" y="605"/>
                    <a:pt x="5848" y="605"/>
                  </a:cubicBezTo>
                  <a:cubicBezTo>
                    <a:pt x="5739" y="605"/>
                    <a:pt x="5693" y="528"/>
                    <a:pt x="5693" y="450"/>
                  </a:cubicBezTo>
                  <a:cubicBezTo>
                    <a:pt x="5693" y="357"/>
                    <a:pt x="5770" y="295"/>
                    <a:pt x="5848" y="295"/>
                  </a:cubicBezTo>
                  <a:close/>
                  <a:moveTo>
                    <a:pt x="5848" y="280"/>
                  </a:moveTo>
                  <a:cubicBezTo>
                    <a:pt x="5739" y="280"/>
                    <a:pt x="5662" y="357"/>
                    <a:pt x="5662" y="450"/>
                  </a:cubicBezTo>
                  <a:cubicBezTo>
                    <a:pt x="5662" y="543"/>
                    <a:pt x="5739" y="621"/>
                    <a:pt x="5848" y="621"/>
                  </a:cubicBezTo>
                  <a:cubicBezTo>
                    <a:pt x="5941" y="621"/>
                    <a:pt x="6018" y="543"/>
                    <a:pt x="6018" y="450"/>
                  </a:cubicBezTo>
                  <a:cubicBezTo>
                    <a:pt x="6018" y="357"/>
                    <a:pt x="5941" y="280"/>
                    <a:pt x="5848" y="280"/>
                  </a:cubicBezTo>
                  <a:close/>
                  <a:moveTo>
                    <a:pt x="1381" y="512"/>
                  </a:moveTo>
                  <a:cubicBezTo>
                    <a:pt x="1458" y="512"/>
                    <a:pt x="1536" y="574"/>
                    <a:pt x="1536" y="667"/>
                  </a:cubicBezTo>
                  <a:cubicBezTo>
                    <a:pt x="1536" y="760"/>
                    <a:pt x="1458" y="822"/>
                    <a:pt x="1381" y="822"/>
                  </a:cubicBezTo>
                  <a:cubicBezTo>
                    <a:pt x="1288" y="822"/>
                    <a:pt x="1226" y="760"/>
                    <a:pt x="1226" y="667"/>
                  </a:cubicBezTo>
                  <a:cubicBezTo>
                    <a:pt x="1226" y="559"/>
                    <a:pt x="1303" y="512"/>
                    <a:pt x="1381" y="512"/>
                  </a:cubicBezTo>
                  <a:close/>
                  <a:moveTo>
                    <a:pt x="1381" y="497"/>
                  </a:moveTo>
                  <a:cubicBezTo>
                    <a:pt x="1288" y="497"/>
                    <a:pt x="1210" y="574"/>
                    <a:pt x="1210" y="667"/>
                  </a:cubicBezTo>
                  <a:cubicBezTo>
                    <a:pt x="1210" y="760"/>
                    <a:pt x="1288" y="838"/>
                    <a:pt x="1381" y="838"/>
                  </a:cubicBezTo>
                  <a:cubicBezTo>
                    <a:pt x="1474" y="838"/>
                    <a:pt x="1552" y="745"/>
                    <a:pt x="1552" y="667"/>
                  </a:cubicBezTo>
                  <a:cubicBezTo>
                    <a:pt x="1552" y="574"/>
                    <a:pt x="1474" y="497"/>
                    <a:pt x="1381" y="497"/>
                  </a:cubicBezTo>
                  <a:close/>
                  <a:moveTo>
                    <a:pt x="2699" y="1148"/>
                  </a:moveTo>
                  <a:cubicBezTo>
                    <a:pt x="2777" y="1148"/>
                    <a:pt x="2839" y="1226"/>
                    <a:pt x="2854" y="1303"/>
                  </a:cubicBezTo>
                  <a:cubicBezTo>
                    <a:pt x="2854" y="1396"/>
                    <a:pt x="2777" y="1458"/>
                    <a:pt x="2699" y="1458"/>
                  </a:cubicBezTo>
                  <a:cubicBezTo>
                    <a:pt x="2606" y="1458"/>
                    <a:pt x="2544" y="1381"/>
                    <a:pt x="2544" y="1303"/>
                  </a:cubicBezTo>
                  <a:cubicBezTo>
                    <a:pt x="2544" y="1210"/>
                    <a:pt x="2622" y="1148"/>
                    <a:pt x="2699" y="1148"/>
                  </a:cubicBezTo>
                  <a:close/>
                  <a:moveTo>
                    <a:pt x="2699" y="1133"/>
                  </a:moveTo>
                  <a:cubicBezTo>
                    <a:pt x="2606" y="1133"/>
                    <a:pt x="2529" y="1210"/>
                    <a:pt x="2529" y="1303"/>
                  </a:cubicBezTo>
                  <a:cubicBezTo>
                    <a:pt x="2529" y="1396"/>
                    <a:pt x="2606" y="1474"/>
                    <a:pt x="2699" y="1474"/>
                  </a:cubicBezTo>
                  <a:cubicBezTo>
                    <a:pt x="2792" y="1474"/>
                    <a:pt x="2870" y="1396"/>
                    <a:pt x="2870" y="1303"/>
                  </a:cubicBezTo>
                  <a:cubicBezTo>
                    <a:pt x="2870" y="1210"/>
                    <a:pt x="2792" y="1133"/>
                    <a:pt x="2699" y="1133"/>
                  </a:cubicBezTo>
                  <a:close/>
                  <a:moveTo>
                    <a:pt x="4498" y="1319"/>
                  </a:moveTo>
                  <a:cubicBezTo>
                    <a:pt x="4576" y="1319"/>
                    <a:pt x="4653" y="1381"/>
                    <a:pt x="4653" y="1474"/>
                  </a:cubicBezTo>
                  <a:cubicBezTo>
                    <a:pt x="4653" y="1582"/>
                    <a:pt x="4607" y="1629"/>
                    <a:pt x="4498" y="1629"/>
                  </a:cubicBezTo>
                  <a:cubicBezTo>
                    <a:pt x="4405" y="1629"/>
                    <a:pt x="4343" y="1582"/>
                    <a:pt x="4343" y="1474"/>
                  </a:cubicBezTo>
                  <a:cubicBezTo>
                    <a:pt x="4343" y="1381"/>
                    <a:pt x="4421" y="1319"/>
                    <a:pt x="4498" y="1319"/>
                  </a:cubicBezTo>
                  <a:close/>
                  <a:moveTo>
                    <a:pt x="4498" y="1303"/>
                  </a:moveTo>
                  <a:cubicBezTo>
                    <a:pt x="4405" y="1303"/>
                    <a:pt x="4328" y="1381"/>
                    <a:pt x="4328" y="1474"/>
                  </a:cubicBezTo>
                  <a:cubicBezTo>
                    <a:pt x="4328" y="1582"/>
                    <a:pt x="4405" y="1660"/>
                    <a:pt x="4498" y="1660"/>
                  </a:cubicBezTo>
                  <a:cubicBezTo>
                    <a:pt x="4607" y="1660"/>
                    <a:pt x="4684" y="1582"/>
                    <a:pt x="4684" y="1474"/>
                  </a:cubicBezTo>
                  <a:cubicBezTo>
                    <a:pt x="4684" y="1381"/>
                    <a:pt x="4607" y="1303"/>
                    <a:pt x="4498" y="1303"/>
                  </a:cubicBezTo>
                  <a:close/>
                  <a:moveTo>
                    <a:pt x="6732" y="1443"/>
                  </a:moveTo>
                  <a:cubicBezTo>
                    <a:pt x="6825" y="1443"/>
                    <a:pt x="6887" y="1505"/>
                    <a:pt x="6887" y="1598"/>
                  </a:cubicBezTo>
                  <a:cubicBezTo>
                    <a:pt x="6887" y="1691"/>
                    <a:pt x="6825" y="1753"/>
                    <a:pt x="6732" y="1753"/>
                  </a:cubicBezTo>
                  <a:cubicBezTo>
                    <a:pt x="6639" y="1753"/>
                    <a:pt x="6577" y="1676"/>
                    <a:pt x="6577" y="1598"/>
                  </a:cubicBezTo>
                  <a:cubicBezTo>
                    <a:pt x="6577" y="1505"/>
                    <a:pt x="6654" y="1443"/>
                    <a:pt x="6732" y="1443"/>
                  </a:cubicBezTo>
                  <a:close/>
                  <a:moveTo>
                    <a:pt x="6732" y="1427"/>
                  </a:moveTo>
                  <a:cubicBezTo>
                    <a:pt x="6639" y="1427"/>
                    <a:pt x="6561" y="1505"/>
                    <a:pt x="6561" y="1598"/>
                  </a:cubicBezTo>
                  <a:cubicBezTo>
                    <a:pt x="6561" y="1691"/>
                    <a:pt x="6639" y="1769"/>
                    <a:pt x="6732" y="1769"/>
                  </a:cubicBezTo>
                  <a:cubicBezTo>
                    <a:pt x="6856" y="1769"/>
                    <a:pt x="6933" y="1691"/>
                    <a:pt x="6902" y="1598"/>
                  </a:cubicBezTo>
                  <a:cubicBezTo>
                    <a:pt x="6902" y="1505"/>
                    <a:pt x="6825" y="1427"/>
                    <a:pt x="6732" y="1427"/>
                  </a:cubicBezTo>
                  <a:close/>
                  <a:moveTo>
                    <a:pt x="776" y="1862"/>
                  </a:moveTo>
                  <a:cubicBezTo>
                    <a:pt x="885" y="1862"/>
                    <a:pt x="931" y="1924"/>
                    <a:pt x="931" y="2017"/>
                  </a:cubicBezTo>
                  <a:cubicBezTo>
                    <a:pt x="931" y="2110"/>
                    <a:pt x="885" y="2172"/>
                    <a:pt x="776" y="2172"/>
                  </a:cubicBezTo>
                  <a:cubicBezTo>
                    <a:pt x="683" y="2172"/>
                    <a:pt x="621" y="2110"/>
                    <a:pt x="621" y="2017"/>
                  </a:cubicBezTo>
                  <a:cubicBezTo>
                    <a:pt x="621" y="1924"/>
                    <a:pt x="698" y="1862"/>
                    <a:pt x="776" y="1862"/>
                  </a:cubicBezTo>
                  <a:close/>
                  <a:moveTo>
                    <a:pt x="776" y="1846"/>
                  </a:moveTo>
                  <a:cubicBezTo>
                    <a:pt x="683" y="1846"/>
                    <a:pt x="605" y="1924"/>
                    <a:pt x="605" y="2017"/>
                  </a:cubicBezTo>
                  <a:cubicBezTo>
                    <a:pt x="605" y="2125"/>
                    <a:pt x="683" y="2203"/>
                    <a:pt x="776" y="2203"/>
                  </a:cubicBezTo>
                  <a:cubicBezTo>
                    <a:pt x="900" y="2203"/>
                    <a:pt x="978" y="2125"/>
                    <a:pt x="962" y="2017"/>
                  </a:cubicBezTo>
                  <a:cubicBezTo>
                    <a:pt x="962" y="1924"/>
                    <a:pt x="885" y="1846"/>
                    <a:pt x="776" y="1846"/>
                  </a:cubicBezTo>
                  <a:close/>
                  <a:moveTo>
                    <a:pt x="5848" y="2203"/>
                  </a:moveTo>
                  <a:cubicBezTo>
                    <a:pt x="5941" y="2203"/>
                    <a:pt x="6003" y="2249"/>
                    <a:pt x="6003" y="2358"/>
                  </a:cubicBezTo>
                  <a:cubicBezTo>
                    <a:pt x="6003" y="2451"/>
                    <a:pt x="5925" y="2498"/>
                    <a:pt x="5848" y="2498"/>
                  </a:cubicBezTo>
                  <a:cubicBezTo>
                    <a:pt x="5739" y="2498"/>
                    <a:pt x="5693" y="2435"/>
                    <a:pt x="5693" y="2358"/>
                  </a:cubicBezTo>
                  <a:cubicBezTo>
                    <a:pt x="5693" y="2249"/>
                    <a:pt x="5770" y="2203"/>
                    <a:pt x="5848" y="2203"/>
                  </a:cubicBezTo>
                  <a:close/>
                  <a:moveTo>
                    <a:pt x="5848" y="2172"/>
                  </a:moveTo>
                  <a:cubicBezTo>
                    <a:pt x="5739" y="2172"/>
                    <a:pt x="5662" y="2249"/>
                    <a:pt x="5662" y="2358"/>
                  </a:cubicBezTo>
                  <a:cubicBezTo>
                    <a:pt x="5662" y="2451"/>
                    <a:pt x="5739" y="2529"/>
                    <a:pt x="5848" y="2529"/>
                  </a:cubicBezTo>
                  <a:cubicBezTo>
                    <a:pt x="5941" y="2529"/>
                    <a:pt x="6034" y="2451"/>
                    <a:pt x="6018" y="2358"/>
                  </a:cubicBezTo>
                  <a:cubicBezTo>
                    <a:pt x="6018" y="2249"/>
                    <a:pt x="5941" y="2172"/>
                    <a:pt x="5848" y="2172"/>
                  </a:cubicBezTo>
                  <a:close/>
                  <a:moveTo>
                    <a:pt x="3242" y="2358"/>
                  </a:moveTo>
                  <a:cubicBezTo>
                    <a:pt x="3320" y="2358"/>
                    <a:pt x="3382" y="2435"/>
                    <a:pt x="3397" y="2498"/>
                  </a:cubicBezTo>
                  <a:cubicBezTo>
                    <a:pt x="3397" y="2606"/>
                    <a:pt x="3335" y="2653"/>
                    <a:pt x="3242" y="2653"/>
                  </a:cubicBezTo>
                  <a:cubicBezTo>
                    <a:pt x="3149" y="2653"/>
                    <a:pt x="3087" y="2606"/>
                    <a:pt x="3087" y="2498"/>
                  </a:cubicBezTo>
                  <a:cubicBezTo>
                    <a:pt x="3087" y="2404"/>
                    <a:pt x="3165" y="2358"/>
                    <a:pt x="3242" y="2358"/>
                  </a:cubicBezTo>
                  <a:close/>
                  <a:moveTo>
                    <a:pt x="3242" y="2327"/>
                  </a:moveTo>
                  <a:cubicBezTo>
                    <a:pt x="3149" y="2327"/>
                    <a:pt x="3071" y="2404"/>
                    <a:pt x="3071" y="2513"/>
                  </a:cubicBezTo>
                  <a:cubicBezTo>
                    <a:pt x="3071" y="2606"/>
                    <a:pt x="3149" y="2684"/>
                    <a:pt x="3242" y="2684"/>
                  </a:cubicBezTo>
                  <a:cubicBezTo>
                    <a:pt x="3335" y="2684"/>
                    <a:pt x="3413" y="2606"/>
                    <a:pt x="3413" y="2513"/>
                  </a:cubicBezTo>
                  <a:cubicBezTo>
                    <a:pt x="3413" y="2404"/>
                    <a:pt x="3335" y="2327"/>
                    <a:pt x="3242" y="2327"/>
                  </a:cubicBezTo>
                  <a:close/>
                  <a:moveTo>
                    <a:pt x="4653" y="3087"/>
                  </a:moveTo>
                  <a:cubicBezTo>
                    <a:pt x="4762" y="3087"/>
                    <a:pt x="4809" y="3149"/>
                    <a:pt x="4809" y="3242"/>
                  </a:cubicBezTo>
                  <a:cubicBezTo>
                    <a:pt x="4809" y="3335"/>
                    <a:pt x="4762" y="3397"/>
                    <a:pt x="4653" y="3397"/>
                  </a:cubicBezTo>
                  <a:cubicBezTo>
                    <a:pt x="4560" y="3397"/>
                    <a:pt x="4498" y="3320"/>
                    <a:pt x="4498" y="3242"/>
                  </a:cubicBezTo>
                  <a:cubicBezTo>
                    <a:pt x="4498" y="3149"/>
                    <a:pt x="4576" y="3087"/>
                    <a:pt x="4653" y="3087"/>
                  </a:cubicBezTo>
                  <a:close/>
                  <a:moveTo>
                    <a:pt x="4653" y="3071"/>
                  </a:moveTo>
                  <a:cubicBezTo>
                    <a:pt x="4560" y="3071"/>
                    <a:pt x="4483" y="3149"/>
                    <a:pt x="4483" y="3242"/>
                  </a:cubicBezTo>
                  <a:cubicBezTo>
                    <a:pt x="4483" y="3335"/>
                    <a:pt x="4560" y="3413"/>
                    <a:pt x="4653" y="3413"/>
                  </a:cubicBezTo>
                  <a:cubicBezTo>
                    <a:pt x="4762" y="3413"/>
                    <a:pt x="4855" y="3335"/>
                    <a:pt x="4840" y="3242"/>
                  </a:cubicBezTo>
                  <a:cubicBezTo>
                    <a:pt x="4840" y="3149"/>
                    <a:pt x="4762" y="3071"/>
                    <a:pt x="4653" y="3071"/>
                  </a:cubicBezTo>
                  <a:close/>
                  <a:moveTo>
                    <a:pt x="1660" y="3164"/>
                  </a:moveTo>
                  <a:cubicBezTo>
                    <a:pt x="1738" y="3164"/>
                    <a:pt x="1784" y="3226"/>
                    <a:pt x="1815" y="3320"/>
                  </a:cubicBezTo>
                  <a:cubicBezTo>
                    <a:pt x="1815" y="3413"/>
                    <a:pt x="1738" y="3475"/>
                    <a:pt x="1660" y="3475"/>
                  </a:cubicBezTo>
                  <a:cubicBezTo>
                    <a:pt x="1552" y="3475"/>
                    <a:pt x="1505" y="3397"/>
                    <a:pt x="1505" y="3320"/>
                  </a:cubicBezTo>
                  <a:cubicBezTo>
                    <a:pt x="1505" y="3226"/>
                    <a:pt x="1583" y="3164"/>
                    <a:pt x="1660" y="3164"/>
                  </a:cubicBezTo>
                  <a:close/>
                  <a:moveTo>
                    <a:pt x="1660" y="3149"/>
                  </a:moveTo>
                  <a:cubicBezTo>
                    <a:pt x="1552" y="3149"/>
                    <a:pt x="1474" y="3226"/>
                    <a:pt x="1474" y="3320"/>
                  </a:cubicBezTo>
                  <a:cubicBezTo>
                    <a:pt x="1474" y="3413"/>
                    <a:pt x="1552" y="3490"/>
                    <a:pt x="1660" y="3490"/>
                  </a:cubicBezTo>
                  <a:cubicBezTo>
                    <a:pt x="1753" y="3490"/>
                    <a:pt x="1831" y="3397"/>
                    <a:pt x="1831" y="3320"/>
                  </a:cubicBezTo>
                  <a:cubicBezTo>
                    <a:pt x="1831" y="3226"/>
                    <a:pt x="1753" y="3149"/>
                    <a:pt x="1660" y="3149"/>
                  </a:cubicBezTo>
                  <a:close/>
                  <a:moveTo>
                    <a:pt x="6018" y="3831"/>
                  </a:moveTo>
                  <a:cubicBezTo>
                    <a:pt x="6096" y="3831"/>
                    <a:pt x="6158" y="3878"/>
                    <a:pt x="6173" y="3986"/>
                  </a:cubicBezTo>
                  <a:cubicBezTo>
                    <a:pt x="6173" y="4079"/>
                    <a:pt x="6096" y="4142"/>
                    <a:pt x="6018" y="4142"/>
                  </a:cubicBezTo>
                  <a:cubicBezTo>
                    <a:pt x="5925" y="4142"/>
                    <a:pt x="5863" y="4064"/>
                    <a:pt x="5863" y="3986"/>
                  </a:cubicBezTo>
                  <a:cubicBezTo>
                    <a:pt x="5863" y="3878"/>
                    <a:pt x="5941" y="3831"/>
                    <a:pt x="6018" y="3831"/>
                  </a:cubicBezTo>
                  <a:close/>
                  <a:moveTo>
                    <a:pt x="6018" y="3800"/>
                  </a:moveTo>
                  <a:cubicBezTo>
                    <a:pt x="5925" y="3800"/>
                    <a:pt x="5848" y="3878"/>
                    <a:pt x="5848" y="3971"/>
                  </a:cubicBezTo>
                  <a:cubicBezTo>
                    <a:pt x="5848" y="4079"/>
                    <a:pt x="5925" y="4157"/>
                    <a:pt x="6018" y="4157"/>
                  </a:cubicBezTo>
                  <a:cubicBezTo>
                    <a:pt x="6111" y="4157"/>
                    <a:pt x="6189" y="4079"/>
                    <a:pt x="6189" y="3971"/>
                  </a:cubicBezTo>
                  <a:cubicBezTo>
                    <a:pt x="6189" y="3878"/>
                    <a:pt x="6111" y="3800"/>
                    <a:pt x="6018" y="3800"/>
                  </a:cubicBezTo>
                  <a:close/>
                  <a:moveTo>
                    <a:pt x="3242" y="4250"/>
                  </a:moveTo>
                  <a:cubicBezTo>
                    <a:pt x="3320" y="4250"/>
                    <a:pt x="3382" y="4328"/>
                    <a:pt x="3397" y="4405"/>
                  </a:cubicBezTo>
                  <a:cubicBezTo>
                    <a:pt x="3397" y="4498"/>
                    <a:pt x="3335" y="4560"/>
                    <a:pt x="3242" y="4560"/>
                  </a:cubicBezTo>
                  <a:cubicBezTo>
                    <a:pt x="3149" y="4560"/>
                    <a:pt x="3087" y="4483"/>
                    <a:pt x="3087" y="4405"/>
                  </a:cubicBezTo>
                  <a:cubicBezTo>
                    <a:pt x="3087" y="4312"/>
                    <a:pt x="3165" y="4250"/>
                    <a:pt x="3242" y="4250"/>
                  </a:cubicBezTo>
                  <a:close/>
                  <a:moveTo>
                    <a:pt x="3242" y="4235"/>
                  </a:moveTo>
                  <a:cubicBezTo>
                    <a:pt x="3149" y="4235"/>
                    <a:pt x="3071" y="4312"/>
                    <a:pt x="3071" y="4405"/>
                  </a:cubicBezTo>
                  <a:cubicBezTo>
                    <a:pt x="3071" y="4498"/>
                    <a:pt x="3149" y="4576"/>
                    <a:pt x="3242" y="4576"/>
                  </a:cubicBezTo>
                  <a:cubicBezTo>
                    <a:pt x="3335" y="4576"/>
                    <a:pt x="3413" y="4498"/>
                    <a:pt x="3413" y="4405"/>
                  </a:cubicBezTo>
                  <a:cubicBezTo>
                    <a:pt x="3413" y="4312"/>
                    <a:pt x="3335" y="4235"/>
                    <a:pt x="3242" y="4235"/>
                  </a:cubicBezTo>
                  <a:close/>
                  <a:moveTo>
                    <a:pt x="1443" y="4529"/>
                  </a:moveTo>
                  <a:cubicBezTo>
                    <a:pt x="1521" y="4529"/>
                    <a:pt x="1598" y="4607"/>
                    <a:pt x="1598" y="4653"/>
                  </a:cubicBezTo>
                  <a:cubicBezTo>
                    <a:pt x="1598" y="4731"/>
                    <a:pt x="1536" y="4808"/>
                    <a:pt x="1458" y="4808"/>
                  </a:cubicBezTo>
                  <a:cubicBezTo>
                    <a:pt x="1450" y="4810"/>
                    <a:pt x="1442" y="4811"/>
                    <a:pt x="1434" y="4811"/>
                  </a:cubicBezTo>
                  <a:cubicBezTo>
                    <a:pt x="1366" y="4811"/>
                    <a:pt x="1303" y="4754"/>
                    <a:pt x="1303" y="4684"/>
                  </a:cubicBezTo>
                  <a:cubicBezTo>
                    <a:pt x="1288" y="4607"/>
                    <a:pt x="1365" y="4529"/>
                    <a:pt x="1443" y="4529"/>
                  </a:cubicBezTo>
                  <a:close/>
                  <a:moveTo>
                    <a:pt x="1443" y="4498"/>
                  </a:moveTo>
                  <a:cubicBezTo>
                    <a:pt x="1350" y="4498"/>
                    <a:pt x="1272" y="4576"/>
                    <a:pt x="1272" y="4684"/>
                  </a:cubicBezTo>
                  <a:cubicBezTo>
                    <a:pt x="1272" y="4777"/>
                    <a:pt x="1350" y="4855"/>
                    <a:pt x="1443" y="4855"/>
                  </a:cubicBezTo>
                  <a:cubicBezTo>
                    <a:pt x="1536" y="4855"/>
                    <a:pt x="1614" y="4777"/>
                    <a:pt x="1614" y="4684"/>
                  </a:cubicBezTo>
                  <a:cubicBezTo>
                    <a:pt x="1614" y="4576"/>
                    <a:pt x="1536" y="4498"/>
                    <a:pt x="1443" y="4498"/>
                  </a:cubicBezTo>
                  <a:close/>
                  <a:moveTo>
                    <a:pt x="4762" y="4917"/>
                  </a:moveTo>
                  <a:cubicBezTo>
                    <a:pt x="4840" y="4917"/>
                    <a:pt x="4917" y="4964"/>
                    <a:pt x="4886" y="5072"/>
                  </a:cubicBezTo>
                  <a:cubicBezTo>
                    <a:pt x="4886" y="5150"/>
                    <a:pt x="4809" y="5196"/>
                    <a:pt x="4731" y="5196"/>
                  </a:cubicBezTo>
                  <a:cubicBezTo>
                    <a:pt x="4653" y="5196"/>
                    <a:pt x="4607" y="5119"/>
                    <a:pt x="4607" y="5041"/>
                  </a:cubicBezTo>
                  <a:cubicBezTo>
                    <a:pt x="4607" y="4964"/>
                    <a:pt x="4684" y="4917"/>
                    <a:pt x="4762" y="4917"/>
                  </a:cubicBezTo>
                  <a:close/>
                  <a:moveTo>
                    <a:pt x="4762" y="4886"/>
                  </a:moveTo>
                  <a:cubicBezTo>
                    <a:pt x="4653" y="4886"/>
                    <a:pt x="4576" y="4964"/>
                    <a:pt x="4576" y="5072"/>
                  </a:cubicBezTo>
                  <a:cubicBezTo>
                    <a:pt x="4576" y="5165"/>
                    <a:pt x="4653" y="5243"/>
                    <a:pt x="4762" y="5243"/>
                  </a:cubicBezTo>
                  <a:cubicBezTo>
                    <a:pt x="4855" y="5243"/>
                    <a:pt x="4948" y="5165"/>
                    <a:pt x="4933" y="5072"/>
                  </a:cubicBezTo>
                  <a:cubicBezTo>
                    <a:pt x="4933" y="4964"/>
                    <a:pt x="4855" y="4886"/>
                    <a:pt x="4762" y="48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33"/>
          <p:cNvGrpSpPr/>
          <p:nvPr/>
        </p:nvGrpSpPr>
        <p:grpSpPr>
          <a:xfrm>
            <a:off x="6458010" y="3902592"/>
            <a:ext cx="300770" cy="54726"/>
            <a:chOff x="4770650" y="685575"/>
            <a:chExt cx="158250" cy="28800"/>
          </a:xfrm>
        </p:grpSpPr>
        <p:sp>
          <p:nvSpPr>
            <p:cNvPr id="709" name="Google Shape;709;p33"/>
            <p:cNvSpPr/>
            <p:nvPr/>
          </p:nvSpPr>
          <p:spPr>
            <a:xfrm>
              <a:off x="477065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4835375"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490010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33"/>
          <p:cNvGrpSpPr/>
          <p:nvPr/>
        </p:nvGrpSpPr>
        <p:grpSpPr>
          <a:xfrm>
            <a:off x="5092229" y="-180802"/>
            <a:ext cx="5253816" cy="1622108"/>
            <a:chOff x="5092229" y="-180802"/>
            <a:chExt cx="5253816" cy="1622108"/>
          </a:xfrm>
        </p:grpSpPr>
        <p:sp>
          <p:nvSpPr>
            <p:cNvPr id="713" name="Google Shape;713;p33"/>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3"/>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3"/>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3"/>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3"/>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3"/>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3"/>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3"/>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3"/>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3"/>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33"/>
          <p:cNvGrpSpPr/>
          <p:nvPr/>
        </p:nvGrpSpPr>
        <p:grpSpPr>
          <a:xfrm>
            <a:off x="5896679" y="4154157"/>
            <a:ext cx="5053091" cy="435777"/>
            <a:chOff x="5896679" y="4472082"/>
            <a:chExt cx="5053091" cy="435777"/>
          </a:xfrm>
        </p:grpSpPr>
        <p:grpSp>
          <p:nvGrpSpPr>
            <p:cNvPr id="724" name="Google Shape;724;p33"/>
            <p:cNvGrpSpPr/>
            <p:nvPr/>
          </p:nvGrpSpPr>
          <p:grpSpPr>
            <a:xfrm rot="-5400000" flipH="1">
              <a:off x="7373411" y="2995351"/>
              <a:ext cx="435777" cy="3389240"/>
              <a:chOff x="4566275" y="2563884"/>
              <a:chExt cx="61675" cy="479675"/>
            </a:xfrm>
          </p:grpSpPr>
          <p:sp>
            <p:nvSpPr>
              <p:cNvPr id="725" name="Google Shape;725;p33"/>
              <p:cNvSpPr/>
              <p:nvPr/>
            </p:nvSpPr>
            <p:spPr>
              <a:xfrm>
                <a:off x="4566275" y="2578634"/>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3"/>
              <p:cNvSpPr/>
              <p:nvPr/>
            </p:nvSpPr>
            <p:spPr>
              <a:xfrm>
                <a:off x="4611650" y="2563884"/>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33"/>
            <p:cNvGrpSpPr/>
            <p:nvPr/>
          </p:nvGrpSpPr>
          <p:grpSpPr>
            <a:xfrm rot="-5400000">
              <a:off x="8886321" y="3688564"/>
              <a:ext cx="109695" cy="2328855"/>
              <a:chOff x="4541850" y="2791375"/>
              <a:chExt cx="15525" cy="329600"/>
            </a:xfrm>
          </p:grpSpPr>
          <p:sp>
            <p:nvSpPr>
              <p:cNvPr id="728" name="Google Shape;728;p33"/>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3"/>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33"/>
            <p:cNvGrpSpPr/>
            <p:nvPr/>
          </p:nvGrpSpPr>
          <p:grpSpPr>
            <a:xfrm rot="-5400000">
              <a:off x="9730496" y="3525526"/>
              <a:ext cx="109695" cy="2328855"/>
              <a:chOff x="4541850" y="2791375"/>
              <a:chExt cx="15525" cy="329600"/>
            </a:xfrm>
          </p:grpSpPr>
          <p:sp>
            <p:nvSpPr>
              <p:cNvPr id="731" name="Google Shape;731;p33"/>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72"/>
        <p:cNvGrpSpPr/>
        <p:nvPr/>
      </p:nvGrpSpPr>
      <p:grpSpPr>
        <a:xfrm>
          <a:off x="0" y="0"/>
          <a:ext cx="0" cy="0"/>
          <a:chOff x="0" y="0"/>
          <a:chExt cx="0" cy="0"/>
        </a:xfrm>
      </p:grpSpPr>
      <p:sp>
        <p:nvSpPr>
          <p:cNvPr id="2973" name="Google Shape;2973;p55"/>
          <p:cNvSpPr/>
          <p:nvPr/>
        </p:nvSpPr>
        <p:spPr>
          <a:xfrm>
            <a:off x="172075" y="439775"/>
            <a:ext cx="4617706" cy="4168767"/>
          </a:xfrm>
          <a:custGeom>
            <a:avLst/>
            <a:gdLst/>
            <a:ahLst/>
            <a:cxnLst/>
            <a:rect l="l" t="t" r="r" b="b"/>
            <a:pathLst>
              <a:path w="11672" h="11148" extrusionOk="0">
                <a:moveTo>
                  <a:pt x="4224" y="0"/>
                </a:moveTo>
                <a:cubicBezTo>
                  <a:pt x="3446" y="0"/>
                  <a:pt x="2645" y="288"/>
                  <a:pt x="2046" y="770"/>
                </a:cubicBezTo>
                <a:cubicBezTo>
                  <a:pt x="1067" y="1562"/>
                  <a:pt x="556" y="2767"/>
                  <a:pt x="344" y="3970"/>
                </a:cubicBezTo>
                <a:cubicBezTo>
                  <a:pt x="0" y="5922"/>
                  <a:pt x="350" y="7917"/>
                  <a:pt x="701" y="9869"/>
                </a:cubicBezTo>
                <a:lnTo>
                  <a:pt x="754" y="11147"/>
                </a:lnTo>
                <a:lnTo>
                  <a:pt x="11413" y="11123"/>
                </a:lnTo>
                <a:cubicBezTo>
                  <a:pt x="11672" y="10650"/>
                  <a:pt x="11379" y="9991"/>
                  <a:pt x="10843" y="9832"/>
                </a:cubicBezTo>
                <a:cubicBezTo>
                  <a:pt x="10732" y="9800"/>
                  <a:pt x="10611" y="9784"/>
                  <a:pt x="10521" y="9715"/>
                </a:cubicBezTo>
                <a:cubicBezTo>
                  <a:pt x="10389" y="9614"/>
                  <a:pt x="10369" y="9426"/>
                  <a:pt x="10414" y="9271"/>
                </a:cubicBezTo>
                <a:cubicBezTo>
                  <a:pt x="10461" y="9116"/>
                  <a:pt x="10558" y="8982"/>
                  <a:pt x="10633" y="8838"/>
                </a:cubicBezTo>
                <a:cubicBezTo>
                  <a:pt x="10891" y="8346"/>
                  <a:pt x="10860" y="7730"/>
                  <a:pt x="10556" y="7264"/>
                </a:cubicBezTo>
                <a:cubicBezTo>
                  <a:pt x="10250" y="6798"/>
                  <a:pt x="9681" y="6497"/>
                  <a:pt x="9101" y="6497"/>
                </a:cubicBezTo>
                <a:cubicBezTo>
                  <a:pt x="8939" y="6497"/>
                  <a:pt x="8771" y="6517"/>
                  <a:pt x="8608" y="6517"/>
                </a:cubicBezTo>
                <a:cubicBezTo>
                  <a:pt x="8444" y="6517"/>
                  <a:pt x="8285" y="6497"/>
                  <a:pt x="8146" y="6415"/>
                </a:cubicBezTo>
                <a:cubicBezTo>
                  <a:pt x="7875" y="6255"/>
                  <a:pt x="7792" y="5923"/>
                  <a:pt x="7732" y="5626"/>
                </a:cubicBezTo>
                <a:cubicBezTo>
                  <a:pt x="7602" y="4975"/>
                  <a:pt x="7472" y="4325"/>
                  <a:pt x="7341" y="3673"/>
                </a:cubicBezTo>
                <a:cubicBezTo>
                  <a:pt x="7217" y="3054"/>
                  <a:pt x="7092" y="2429"/>
                  <a:pt x="6838" y="1846"/>
                </a:cubicBezTo>
                <a:cubicBezTo>
                  <a:pt x="6584" y="1261"/>
                  <a:pt x="6191" y="716"/>
                  <a:pt x="5629" y="374"/>
                </a:cubicBezTo>
                <a:cubicBezTo>
                  <a:pt x="5208" y="117"/>
                  <a:pt x="4720" y="0"/>
                  <a:pt x="4224" y="0"/>
                </a:cubicBezTo>
                <a:close/>
              </a:path>
            </a:pathLst>
          </a:custGeom>
          <a:solidFill>
            <a:srgbClr val="138808">
              <a:alpha val="24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4" name="Google Shape;2974;p55"/>
          <p:cNvGrpSpPr/>
          <p:nvPr/>
        </p:nvGrpSpPr>
        <p:grpSpPr>
          <a:xfrm>
            <a:off x="410496" y="535182"/>
            <a:ext cx="4294734" cy="4073363"/>
            <a:chOff x="2058750" y="4141775"/>
            <a:chExt cx="920925" cy="873475"/>
          </a:xfrm>
        </p:grpSpPr>
        <p:sp>
          <p:nvSpPr>
            <p:cNvPr id="2975" name="Google Shape;2975;p55"/>
            <p:cNvSpPr/>
            <p:nvPr/>
          </p:nvSpPr>
          <p:spPr>
            <a:xfrm>
              <a:off x="2878825" y="4180650"/>
              <a:ext cx="58575" cy="26000"/>
            </a:xfrm>
            <a:custGeom>
              <a:avLst/>
              <a:gdLst/>
              <a:ahLst/>
              <a:cxnLst/>
              <a:rect l="l" t="t" r="r" b="b"/>
              <a:pathLst>
                <a:path w="2343" h="1040" extrusionOk="0">
                  <a:moveTo>
                    <a:pt x="1148" y="0"/>
                  </a:moveTo>
                  <a:lnTo>
                    <a:pt x="1" y="16"/>
                  </a:lnTo>
                  <a:lnTo>
                    <a:pt x="1164" y="47"/>
                  </a:lnTo>
                  <a:lnTo>
                    <a:pt x="2265" y="47"/>
                  </a:lnTo>
                  <a:lnTo>
                    <a:pt x="2265" y="947"/>
                  </a:lnTo>
                  <a:lnTo>
                    <a:pt x="1164" y="947"/>
                  </a:lnTo>
                  <a:cubicBezTo>
                    <a:pt x="796" y="947"/>
                    <a:pt x="413" y="962"/>
                    <a:pt x="30" y="962"/>
                  </a:cubicBezTo>
                  <a:lnTo>
                    <a:pt x="30" y="962"/>
                  </a:lnTo>
                  <a:cubicBezTo>
                    <a:pt x="16" y="811"/>
                    <a:pt x="16" y="647"/>
                    <a:pt x="16" y="497"/>
                  </a:cubicBezTo>
                  <a:lnTo>
                    <a:pt x="1" y="16"/>
                  </a:lnTo>
                  <a:lnTo>
                    <a:pt x="16" y="512"/>
                  </a:lnTo>
                  <a:cubicBezTo>
                    <a:pt x="1" y="667"/>
                    <a:pt x="1" y="822"/>
                    <a:pt x="1" y="1009"/>
                  </a:cubicBezTo>
                  <a:lnTo>
                    <a:pt x="1" y="1024"/>
                  </a:lnTo>
                  <a:lnTo>
                    <a:pt x="16" y="1024"/>
                  </a:lnTo>
                  <a:cubicBezTo>
                    <a:pt x="388" y="1040"/>
                    <a:pt x="776" y="1040"/>
                    <a:pt x="1164" y="1040"/>
                  </a:cubicBezTo>
                  <a:lnTo>
                    <a:pt x="2343" y="1040"/>
                  </a:lnTo>
                  <a:lnTo>
                    <a:pt x="2343" y="1009"/>
                  </a:lnTo>
                  <a:lnTo>
                    <a:pt x="2343" y="31"/>
                  </a:lnTo>
                  <a:lnTo>
                    <a:pt x="234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2911400" y="4150025"/>
              <a:ext cx="58575" cy="26000"/>
            </a:xfrm>
            <a:custGeom>
              <a:avLst/>
              <a:gdLst/>
              <a:ahLst/>
              <a:cxnLst/>
              <a:rect l="l" t="t" r="r" b="b"/>
              <a:pathLst>
                <a:path w="2343" h="1040" extrusionOk="0">
                  <a:moveTo>
                    <a:pt x="1133" y="0"/>
                  </a:moveTo>
                  <a:lnTo>
                    <a:pt x="1" y="16"/>
                  </a:lnTo>
                  <a:lnTo>
                    <a:pt x="1179" y="31"/>
                  </a:lnTo>
                  <a:lnTo>
                    <a:pt x="1738" y="62"/>
                  </a:lnTo>
                  <a:lnTo>
                    <a:pt x="2265" y="62"/>
                  </a:lnTo>
                  <a:lnTo>
                    <a:pt x="2265" y="946"/>
                  </a:lnTo>
                  <a:lnTo>
                    <a:pt x="1164" y="946"/>
                  </a:lnTo>
                  <a:cubicBezTo>
                    <a:pt x="796" y="946"/>
                    <a:pt x="412" y="961"/>
                    <a:pt x="29" y="962"/>
                  </a:cubicBezTo>
                  <a:lnTo>
                    <a:pt x="29" y="962"/>
                  </a:lnTo>
                  <a:cubicBezTo>
                    <a:pt x="16" y="813"/>
                    <a:pt x="16" y="641"/>
                    <a:pt x="16" y="497"/>
                  </a:cubicBezTo>
                  <a:lnTo>
                    <a:pt x="1" y="16"/>
                  </a:lnTo>
                  <a:lnTo>
                    <a:pt x="16" y="528"/>
                  </a:lnTo>
                  <a:cubicBezTo>
                    <a:pt x="1" y="683"/>
                    <a:pt x="1" y="838"/>
                    <a:pt x="1" y="1008"/>
                  </a:cubicBezTo>
                  <a:lnTo>
                    <a:pt x="1" y="1024"/>
                  </a:lnTo>
                  <a:lnTo>
                    <a:pt x="16" y="1024"/>
                  </a:lnTo>
                  <a:cubicBezTo>
                    <a:pt x="388" y="1039"/>
                    <a:pt x="776" y="1039"/>
                    <a:pt x="1164" y="1039"/>
                  </a:cubicBezTo>
                  <a:lnTo>
                    <a:pt x="2342" y="1039"/>
                  </a:lnTo>
                  <a:lnTo>
                    <a:pt x="2342" y="1008"/>
                  </a:lnTo>
                  <a:lnTo>
                    <a:pt x="2342" y="31"/>
                  </a:lnTo>
                  <a:lnTo>
                    <a:pt x="234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2469375" y="4430750"/>
              <a:ext cx="58575" cy="26000"/>
            </a:xfrm>
            <a:custGeom>
              <a:avLst/>
              <a:gdLst/>
              <a:ahLst/>
              <a:cxnLst/>
              <a:rect l="l" t="t" r="r" b="b"/>
              <a:pathLst>
                <a:path w="2343" h="1040" extrusionOk="0">
                  <a:moveTo>
                    <a:pt x="1133" y="0"/>
                  </a:moveTo>
                  <a:lnTo>
                    <a:pt x="1" y="16"/>
                  </a:lnTo>
                  <a:lnTo>
                    <a:pt x="1164" y="47"/>
                  </a:lnTo>
                  <a:lnTo>
                    <a:pt x="2265" y="47"/>
                  </a:lnTo>
                  <a:lnTo>
                    <a:pt x="2265" y="946"/>
                  </a:lnTo>
                  <a:lnTo>
                    <a:pt x="1164" y="946"/>
                  </a:lnTo>
                  <a:cubicBezTo>
                    <a:pt x="796" y="946"/>
                    <a:pt x="413" y="961"/>
                    <a:pt x="30" y="962"/>
                  </a:cubicBezTo>
                  <a:lnTo>
                    <a:pt x="30" y="962"/>
                  </a:lnTo>
                  <a:cubicBezTo>
                    <a:pt x="16" y="811"/>
                    <a:pt x="16" y="646"/>
                    <a:pt x="16" y="496"/>
                  </a:cubicBezTo>
                  <a:lnTo>
                    <a:pt x="1" y="16"/>
                  </a:lnTo>
                  <a:lnTo>
                    <a:pt x="16" y="512"/>
                  </a:lnTo>
                  <a:cubicBezTo>
                    <a:pt x="1" y="667"/>
                    <a:pt x="1" y="822"/>
                    <a:pt x="1" y="1008"/>
                  </a:cubicBezTo>
                  <a:lnTo>
                    <a:pt x="1" y="1024"/>
                  </a:lnTo>
                  <a:lnTo>
                    <a:pt x="16" y="1024"/>
                  </a:lnTo>
                  <a:cubicBezTo>
                    <a:pt x="388" y="1024"/>
                    <a:pt x="776" y="1039"/>
                    <a:pt x="1164" y="1039"/>
                  </a:cubicBezTo>
                  <a:lnTo>
                    <a:pt x="2343" y="1039"/>
                  </a:lnTo>
                  <a:lnTo>
                    <a:pt x="2343" y="1008"/>
                  </a:lnTo>
                  <a:lnTo>
                    <a:pt x="2343" y="31"/>
                  </a:lnTo>
                  <a:lnTo>
                    <a:pt x="234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2501550" y="4400100"/>
              <a:ext cx="58575" cy="26025"/>
            </a:xfrm>
            <a:custGeom>
              <a:avLst/>
              <a:gdLst/>
              <a:ahLst/>
              <a:cxnLst/>
              <a:rect l="l" t="t" r="r" b="b"/>
              <a:pathLst>
                <a:path w="2343" h="1041" extrusionOk="0">
                  <a:moveTo>
                    <a:pt x="1149" y="1"/>
                  </a:moveTo>
                  <a:lnTo>
                    <a:pt x="1" y="16"/>
                  </a:lnTo>
                  <a:lnTo>
                    <a:pt x="1164" y="63"/>
                  </a:lnTo>
                  <a:lnTo>
                    <a:pt x="2281" y="63"/>
                  </a:lnTo>
                  <a:lnTo>
                    <a:pt x="2281" y="947"/>
                  </a:lnTo>
                  <a:lnTo>
                    <a:pt x="1164" y="947"/>
                  </a:lnTo>
                  <a:cubicBezTo>
                    <a:pt x="811" y="947"/>
                    <a:pt x="428" y="962"/>
                    <a:pt x="45" y="962"/>
                  </a:cubicBezTo>
                  <a:lnTo>
                    <a:pt x="45" y="962"/>
                  </a:lnTo>
                  <a:cubicBezTo>
                    <a:pt x="32" y="814"/>
                    <a:pt x="32" y="642"/>
                    <a:pt x="32" y="497"/>
                  </a:cubicBezTo>
                  <a:lnTo>
                    <a:pt x="1" y="16"/>
                  </a:lnTo>
                  <a:lnTo>
                    <a:pt x="32" y="528"/>
                  </a:lnTo>
                  <a:cubicBezTo>
                    <a:pt x="1" y="683"/>
                    <a:pt x="1" y="838"/>
                    <a:pt x="1" y="1009"/>
                  </a:cubicBezTo>
                  <a:lnTo>
                    <a:pt x="1" y="1025"/>
                  </a:lnTo>
                  <a:lnTo>
                    <a:pt x="32" y="1025"/>
                  </a:lnTo>
                  <a:cubicBezTo>
                    <a:pt x="389" y="1025"/>
                    <a:pt x="776" y="1040"/>
                    <a:pt x="1164" y="1040"/>
                  </a:cubicBezTo>
                  <a:lnTo>
                    <a:pt x="2343" y="1040"/>
                  </a:lnTo>
                  <a:lnTo>
                    <a:pt x="2343" y="1009"/>
                  </a:lnTo>
                  <a:lnTo>
                    <a:pt x="2343" y="32"/>
                  </a:lnTo>
                  <a:lnTo>
                    <a:pt x="234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2533750" y="4430750"/>
              <a:ext cx="58575" cy="26000"/>
            </a:xfrm>
            <a:custGeom>
              <a:avLst/>
              <a:gdLst/>
              <a:ahLst/>
              <a:cxnLst/>
              <a:rect l="l" t="t" r="r" b="b"/>
              <a:pathLst>
                <a:path w="2343" h="1040" extrusionOk="0">
                  <a:moveTo>
                    <a:pt x="1148" y="0"/>
                  </a:moveTo>
                  <a:lnTo>
                    <a:pt x="0" y="16"/>
                  </a:lnTo>
                  <a:lnTo>
                    <a:pt x="1163" y="47"/>
                  </a:lnTo>
                  <a:lnTo>
                    <a:pt x="2265" y="47"/>
                  </a:lnTo>
                  <a:lnTo>
                    <a:pt x="2265" y="946"/>
                  </a:lnTo>
                  <a:lnTo>
                    <a:pt x="1163" y="946"/>
                  </a:lnTo>
                  <a:cubicBezTo>
                    <a:pt x="796" y="946"/>
                    <a:pt x="413" y="961"/>
                    <a:pt x="30" y="962"/>
                  </a:cubicBezTo>
                  <a:lnTo>
                    <a:pt x="30" y="962"/>
                  </a:lnTo>
                  <a:cubicBezTo>
                    <a:pt x="16" y="811"/>
                    <a:pt x="16" y="646"/>
                    <a:pt x="16" y="496"/>
                  </a:cubicBezTo>
                  <a:lnTo>
                    <a:pt x="0" y="16"/>
                  </a:lnTo>
                  <a:lnTo>
                    <a:pt x="16" y="512"/>
                  </a:lnTo>
                  <a:cubicBezTo>
                    <a:pt x="0" y="667"/>
                    <a:pt x="0" y="822"/>
                    <a:pt x="0" y="1008"/>
                  </a:cubicBezTo>
                  <a:lnTo>
                    <a:pt x="0" y="1024"/>
                  </a:lnTo>
                  <a:lnTo>
                    <a:pt x="16" y="1024"/>
                  </a:lnTo>
                  <a:cubicBezTo>
                    <a:pt x="388" y="1024"/>
                    <a:pt x="776" y="1039"/>
                    <a:pt x="1163" y="1039"/>
                  </a:cubicBezTo>
                  <a:lnTo>
                    <a:pt x="2342" y="1039"/>
                  </a:lnTo>
                  <a:lnTo>
                    <a:pt x="2342" y="1008"/>
                  </a:lnTo>
                  <a:lnTo>
                    <a:pt x="2342" y="31"/>
                  </a:lnTo>
                  <a:lnTo>
                    <a:pt x="234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2059525" y="4150025"/>
              <a:ext cx="58975" cy="26000"/>
            </a:xfrm>
            <a:custGeom>
              <a:avLst/>
              <a:gdLst/>
              <a:ahLst/>
              <a:cxnLst/>
              <a:rect l="l" t="t" r="r" b="b"/>
              <a:pathLst>
                <a:path w="2359" h="1040" extrusionOk="0">
                  <a:moveTo>
                    <a:pt x="1149" y="0"/>
                  </a:moveTo>
                  <a:lnTo>
                    <a:pt x="1" y="16"/>
                  </a:lnTo>
                  <a:lnTo>
                    <a:pt x="1164" y="31"/>
                  </a:lnTo>
                  <a:lnTo>
                    <a:pt x="1754" y="62"/>
                  </a:lnTo>
                  <a:lnTo>
                    <a:pt x="2281" y="62"/>
                  </a:lnTo>
                  <a:lnTo>
                    <a:pt x="2281" y="946"/>
                  </a:lnTo>
                  <a:lnTo>
                    <a:pt x="1164" y="946"/>
                  </a:lnTo>
                  <a:cubicBezTo>
                    <a:pt x="812" y="946"/>
                    <a:pt x="430" y="961"/>
                    <a:pt x="47" y="962"/>
                  </a:cubicBezTo>
                  <a:lnTo>
                    <a:pt x="47" y="962"/>
                  </a:lnTo>
                  <a:cubicBezTo>
                    <a:pt x="46" y="813"/>
                    <a:pt x="32" y="641"/>
                    <a:pt x="32" y="497"/>
                  </a:cubicBezTo>
                  <a:lnTo>
                    <a:pt x="1" y="16"/>
                  </a:lnTo>
                  <a:lnTo>
                    <a:pt x="32" y="528"/>
                  </a:lnTo>
                  <a:cubicBezTo>
                    <a:pt x="1" y="683"/>
                    <a:pt x="1" y="838"/>
                    <a:pt x="1" y="1008"/>
                  </a:cubicBezTo>
                  <a:lnTo>
                    <a:pt x="1" y="1024"/>
                  </a:lnTo>
                  <a:lnTo>
                    <a:pt x="32" y="1024"/>
                  </a:lnTo>
                  <a:cubicBezTo>
                    <a:pt x="389" y="1039"/>
                    <a:pt x="776" y="1039"/>
                    <a:pt x="1164" y="1039"/>
                  </a:cubicBezTo>
                  <a:lnTo>
                    <a:pt x="2358" y="1039"/>
                  </a:lnTo>
                  <a:lnTo>
                    <a:pt x="2358" y="1008"/>
                  </a:lnTo>
                  <a:lnTo>
                    <a:pt x="2358" y="31"/>
                  </a:lnTo>
                  <a:lnTo>
                    <a:pt x="23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2092100" y="4766525"/>
              <a:ext cx="58575" cy="26000"/>
            </a:xfrm>
            <a:custGeom>
              <a:avLst/>
              <a:gdLst/>
              <a:ahLst/>
              <a:cxnLst/>
              <a:rect l="l" t="t" r="r" b="b"/>
              <a:pathLst>
                <a:path w="2343" h="1040" extrusionOk="0">
                  <a:moveTo>
                    <a:pt x="1148" y="0"/>
                  </a:moveTo>
                  <a:lnTo>
                    <a:pt x="1" y="16"/>
                  </a:lnTo>
                  <a:lnTo>
                    <a:pt x="1164" y="62"/>
                  </a:lnTo>
                  <a:lnTo>
                    <a:pt x="2265" y="62"/>
                  </a:lnTo>
                  <a:lnTo>
                    <a:pt x="2265" y="947"/>
                  </a:lnTo>
                  <a:lnTo>
                    <a:pt x="1164" y="947"/>
                  </a:lnTo>
                  <a:cubicBezTo>
                    <a:pt x="802" y="947"/>
                    <a:pt x="424" y="961"/>
                    <a:pt x="47" y="962"/>
                  </a:cubicBezTo>
                  <a:lnTo>
                    <a:pt x="47" y="962"/>
                  </a:lnTo>
                  <a:cubicBezTo>
                    <a:pt x="43" y="814"/>
                    <a:pt x="16" y="642"/>
                    <a:pt x="16" y="497"/>
                  </a:cubicBezTo>
                  <a:lnTo>
                    <a:pt x="1" y="16"/>
                  </a:lnTo>
                  <a:lnTo>
                    <a:pt x="16" y="528"/>
                  </a:lnTo>
                  <a:cubicBezTo>
                    <a:pt x="1" y="683"/>
                    <a:pt x="1" y="838"/>
                    <a:pt x="1" y="1009"/>
                  </a:cubicBezTo>
                  <a:lnTo>
                    <a:pt x="1" y="1024"/>
                  </a:lnTo>
                  <a:lnTo>
                    <a:pt x="16" y="1024"/>
                  </a:lnTo>
                  <a:cubicBezTo>
                    <a:pt x="389" y="1040"/>
                    <a:pt x="776" y="1040"/>
                    <a:pt x="1164" y="1040"/>
                  </a:cubicBezTo>
                  <a:lnTo>
                    <a:pt x="2343" y="1040"/>
                  </a:lnTo>
                  <a:lnTo>
                    <a:pt x="2343" y="1009"/>
                  </a:lnTo>
                  <a:lnTo>
                    <a:pt x="2343" y="31"/>
                  </a:lnTo>
                  <a:lnTo>
                    <a:pt x="234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2059525" y="4735900"/>
              <a:ext cx="58975" cy="26375"/>
            </a:xfrm>
            <a:custGeom>
              <a:avLst/>
              <a:gdLst/>
              <a:ahLst/>
              <a:cxnLst/>
              <a:rect l="l" t="t" r="r" b="b"/>
              <a:pathLst>
                <a:path w="2359" h="1055" extrusionOk="0">
                  <a:moveTo>
                    <a:pt x="1149" y="0"/>
                  </a:moveTo>
                  <a:lnTo>
                    <a:pt x="1" y="16"/>
                  </a:lnTo>
                  <a:lnTo>
                    <a:pt x="1164" y="47"/>
                  </a:lnTo>
                  <a:lnTo>
                    <a:pt x="1754" y="62"/>
                  </a:lnTo>
                  <a:lnTo>
                    <a:pt x="2281" y="62"/>
                  </a:lnTo>
                  <a:lnTo>
                    <a:pt x="2281" y="946"/>
                  </a:lnTo>
                  <a:lnTo>
                    <a:pt x="1164" y="946"/>
                  </a:lnTo>
                  <a:cubicBezTo>
                    <a:pt x="812" y="946"/>
                    <a:pt x="430" y="976"/>
                    <a:pt x="47" y="977"/>
                  </a:cubicBezTo>
                  <a:lnTo>
                    <a:pt x="47" y="977"/>
                  </a:lnTo>
                  <a:cubicBezTo>
                    <a:pt x="46" y="826"/>
                    <a:pt x="32" y="662"/>
                    <a:pt x="32" y="512"/>
                  </a:cubicBezTo>
                  <a:lnTo>
                    <a:pt x="1" y="16"/>
                  </a:lnTo>
                  <a:lnTo>
                    <a:pt x="32" y="528"/>
                  </a:lnTo>
                  <a:cubicBezTo>
                    <a:pt x="1" y="683"/>
                    <a:pt x="1" y="838"/>
                    <a:pt x="1" y="1008"/>
                  </a:cubicBezTo>
                  <a:lnTo>
                    <a:pt x="1" y="1024"/>
                  </a:lnTo>
                  <a:lnTo>
                    <a:pt x="32" y="1024"/>
                  </a:lnTo>
                  <a:cubicBezTo>
                    <a:pt x="389" y="1055"/>
                    <a:pt x="776" y="1055"/>
                    <a:pt x="1164" y="1055"/>
                  </a:cubicBezTo>
                  <a:lnTo>
                    <a:pt x="2358" y="1055"/>
                  </a:lnTo>
                  <a:lnTo>
                    <a:pt x="2358" y="1008"/>
                  </a:lnTo>
                  <a:lnTo>
                    <a:pt x="2358" y="47"/>
                  </a:lnTo>
                  <a:lnTo>
                    <a:pt x="23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2878825" y="4766525"/>
              <a:ext cx="58575" cy="26000"/>
            </a:xfrm>
            <a:custGeom>
              <a:avLst/>
              <a:gdLst/>
              <a:ahLst/>
              <a:cxnLst/>
              <a:rect l="l" t="t" r="r" b="b"/>
              <a:pathLst>
                <a:path w="2343" h="1040" extrusionOk="0">
                  <a:moveTo>
                    <a:pt x="1148" y="0"/>
                  </a:moveTo>
                  <a:lnTo>
                    <a:pt x="1" y="16"/>
                  </a:lnTo>
                  <a:lnTo>
                    <a:pt x="1164" y="62"/>
                  </a:lnTo>
                  <a:lnTo>
                    <a:pt x="2265" y="62"/>
                  </a:lnTo>
                  <a:lnTo>
                    <a:pt x="2265" y="947"/>
                  </a:lnTo>
                  <a:lnTo>
                    <a:pt x="1164" y="947"/>
                  </a:lnTo>
                  <a:cubicBezTo>
                    <a:pt x="796" y="947"/>
                    <a:pt x="412" y="962"/>
                    <a:pt x="29" y="962"/>
                  </a:cubicBezTo>
                  <a:lnTo>
                    <a:pt x="29" y="962"/>
                  </a:lnTo>
                  <a:cubicBezTo>
                    <a:pt x="16" y="814"/>
                    <a:pt x="16" y="642"/>
                    <a:pt x="16" y="497"/>
                  </a:cubicBezTo>
                  <a:lnTo>
                    <a:pt x="1" y="16"/>
                  </a:lnTo>
                  <a:lnTo>
                    <a:pt x="16" y="528"/>
                  </a:lnTo>
                  <a:cubicBezTo>
                    <a:pt x="1" y="683"/>
                    <a:pt x="1" y="838"/>
                    <a:pt x="1" y="1009"/>
                  </a:cubicBezTo>
                  <a:lnTo>
                    <a:pt x="1" y="1024"/>
                  </a:lnTo>
                  <a:lnTo>
                    <a:pt x="16" y="1024"/>
                  </a:lnTo>
                  <a:cubicBezTo>
                    <a:pt x="388" y="1040"/>
                    <a:pt x="776" y="1040"/>
                    <a:pt x="1164" y="1040"/>
                  </a:cubicBezTo>
                  <a:lnTo>
                    <a:pt x="2343" y="1040"/>
                  </a:lnTo>
                  <a:lnTo>
                    <a:pt x="2343" y="1009"/>
                  </a:lnTo>
                  <a:lnTo>
                    <a:pt x="2343" y="31"/>
                  </a:lnTo>
                  <a:lnTo>
                    <a:pt x="23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2734200" y="4510625"/>
              <a:ext cx="60900" cy="501750"/>
            </a:xfrm>
            <a:custGeom>
              <a:avLst/>
              <a:gdLst/>
              <a:ahLst/>
              <a:cxnLst/>
              <a:rect l="l" t="t" r="r" b="b"/>
              <a:pathLst>
                <a:path w="2436" h="20070" extrusionOk="0">
                  <a:moveTo>
                    <a:pt x="1" y="0"/>
                  </a:moveTo>
                  <a:lnTo>
                    <a:pt x="1" y="5956"/>
                  </a:lnTo>
                  <a:lnTo>
                    <a:pt x="2327" y="9135"/>
                  </a:lnTo>
                  <a:lnTo>
                    <a:pt x="2327" y="20070"/>
                  </a:lnTo>
                  <a:lnTo>
                    <a:pt x="2436" y="20070"/>
                  </a:lnTo>
                  <a:lnTo>
                    <a:pt x="2436" y="9104"/>
                  </a:lnTo>
                  <a:lnTo>
                    <a:pt x="109" y="5925"/>
                  </a:lnTo>
                  <a:lnTo>
                    <a:pt x="1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2728775" y="4498975"/>
              <a:ext cx="12825" cy="12450"/>
            </a:xfrm>
            <a:custGeom>
              <a:avLst/>
              <a:gdLst/>
              <a:ahLst/>
              <a:cxnLst/>
              <a:rect l="l" t="t" r="r" b="b"/>
              <a:pathLst>
                <a:path w="513" h="498" extrusionOk="0">
                  <a:moveTo>
                    <a:pt x="264" y="94"/>
                  </a:moveTo>
                  <a:cubicBezTo>
                    <a:pt x="357" y="94"/>
                    <a:pt x="435" y="156"/>
                    <a:pt x="419" y="249"/>
                  </a:cubicBezTo>
                  <a:cubicBezTo>
                    <a:pt x="419" y="327"/>
                    <a:pt x="357" y="404"/>
                    <a:pt x="264" y="404"/>
                  </a:cubicBezTo>
                  <a:cubicBezTo>
                    <a:pt x="187" y="404"/>
                    <a:pt x="109" y="327"/>
                    <a:pt x="109" y="249"/>
                  </a:cubicBezTo>
                  <a:cubicBezTo>
                    <a:pt x="109" y="171"/>
                    <a:pt x="171" y="94"/>
                    <a:pt x="264" y="94"/>
                  </a:cubicBezTo>
                  <a:close/>
                  <a:moveTo>
                    <a:pt x="264" y="1"/>
                  </a:moveTo>
                  <a:cubicBezTo>
                    <a:pt x="125" y="1"/>
                    <a:pt x="1" y="109"/>
                    <a:pt x="1" y="249"/>
                  </a:cubicBezTo>
                  <a:cubicBezTo>
                    <a:pt x="1" y="389"/>
                    <a:pt x="125" y="497"/>
                    <a:pt x="264" y="497"/>
                  </a:cubicBezTo>
                  <a:cubicBezTo>
                    <a:pt x="388" y="497"/>
                    <a:pt x="512" y="389"/>
                    <a:pt x="512" y="249"/>
                  </a:cubicBezTo>
                  <a:cubicBezTo>
                    <a:pt x="512" y="109"/>
                    <a:pt x="388" y="1"/>
                    <a:pt x="2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2719075" y="4564900"/>
              <a:ext cx="60900" cy="447475"/>
            </a:xfrm>
            <a:custGeom>
              <a:avLst/>
              <a:gdLst/>
              <a:ahLst/>
              <a:cxnLst/>
              <a:rect l="l" t="t" r="r" b="b"/>
              <a:pathLst>
                <a:path w="2436" h="17899" extrusionOk="0">
                  <a:moveTo>
                    <a:pt x="1" y="0"/>
                  </a:moveTo>
                  <a:lnTo>
                    <a:pt x="1" y="4173"/>
                  </a:lnTo>
                  <a:lnTo>
                    <a:pt x="2327" y="7352"/>
                  </a:lnTo>
                  <a:lnTo>
                    <a:pt x="2327" y="17899"/>
                  </a:lnTo>
                  <a:lnTo>
                    <a:pt x="2436" y="17899"/>
                  </a:lnTo>
                  <a:lnTo>
                    <a:pt x="2436" y="7321"/>
                  </a:lnTo>
                  <a:lnTo>
                    <a:pt x="109" y="4142"/>
                  </a:lnTo>
                  <a:lnTo>
                    <a:pt x="1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2714050" y="4553275"/>
              <a:ext cx="12425" cy="12425"/>
            </a:xfrm>
            <a:custGeom>
              <a:avLst/>
              <a:gdLst/>
              <a:ahLst/>
              <a:cxnLst/>
              <a:rect l="l" t="t" r="r" b="b"/>
              <a:pathLst>
                <a:path w="497" h="497" extrusionOk="0">
                  <a:moveTo>
                    <a:pt x="248" y="93"/>
                  </a:moveTo>
                  <a:cubicBezTo>
                    <a:pt x="341" y="93"/>
                    <a:pt x="419" y="171"/>
                    <a:pt x="403" y="248"/>
                  </a:cubicBezTo>
                  <a:cubicBezTo>
                    <a:pt x="403" y="326"/>
                    <a:pt x="341" y="403"/>
                    <a:pt x="248" y="403"/>
                  </a:cubicBezTo>
                  <a:cubicBezTo>
                    <a:pt x="171" y="403"/>
                    <a:pt x="93" y="341"/>
                    <a:pt x="93" y="248"/>
                  </a:cubicBezTo>
                  <a:cubicBezTo>
                    <a:pt x="93" y="171"/>
                    <a:pt x="155" y="93"/>
                    <a:pt x="248" y="93"/>
                  </a:cubicBezTo>
                  <a:close/>
                  <a:moveTo>
                    <a:pt x="248" y="0"/>
                  </a:moveTo>
                  <a:cubicBezTo>
                    <a:pt x="109" y="0"/>
                    <a:pt x="0" y="109"/>
                    <a:pt x="0" y="248"/>
                  </a:cubicBezTo>
                  <a:cubicBezTo>
                    <a:pt x="0" y="388"/>
                    <a:pt x="109" y="496"/>
                    <a:pt x="248" y="496"/>
                  </a:cubicBezTo>
                  <a:cubicBezTo>
                    <a:pt x="403" y="496"/>
                    <a:pt x="496" y="403"/>
                    <a:pt x="496" y="248"/>
                  </a:cubicBezTo>
                  <a:cubicBezTo>
                    <a:pt x="496" y="109"/>
                    <a:pt x="388" y="0"/>
                    <a:pt x="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2807100" y="4650200"/>
              <a:ext cx="1975" cy="362575"/>
            </a:xfrm>
            <a:custGeom>
              <a:avLst/>
              <a:gdLst/>
              <a:ahLst/>
              <a:cxnLst/>
              <a:rect l="l" t="t" r="r" b="b"/>
              <a:pathLst>
                <a:path w="79" h="14503" extrusionOk="0">
                  <a:moveTo>
                    <a:pt x="0" y="1"/>
                  </a:moveTo>
                  <a:lnTo>
                    <a:pt x="0" y="14502"/>
                  </a:lnTo>
                  <a:lnTo>
                    <a:pt x="78" y="14502"/>
                  </a:lnTo>
                  <a:lnTo>
                    <a:pt x="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2801675" y="4638575"/>
              <a:ext cx="12825" cy="12425"/>
            </a:xfrm>
            <a:custGeom>
              <a:avLst/>
              <a:gdLst/>
              <a:ahLst/>
              <a:cxnLst/>
              <a:rect l="l" t="t" r="r" b="b"/>
              <a:pathLst>
                <a:path w="513" h="497" extrusionOk="0">
                  <a:moveTo>
                    <a:pt x="248" y="78"/>
                  </a:moveTo>
                  <a:cubicBezTo>
                    <a:pt x="357" y="78"/>
                    <a:pt x="435" y="155"/>
                    <a:pt x="404" y="233"/>
                  </a:cubicBezTo>
                  <a:cubicBezTo>
                    <a:pt x="404" y="310"/>
                    <a:pt x="326" y="388"/>
                    <a:pt x="248" y="388"/>
                  </a:cubicBezTo>
                  <a:cubicBezTo>
                    <a:pt x="171" y="388"/>
                    <a:pt x="93" y="310"/>
                    <a:pt x="93" y="233"/>
                  </a:cubicBezTo>
                  <a:cubicBezTo>
                    <a:pt x="93" y="155"/>
                    <a:pt x="155" y="78"/>
                    <a:pt x="248" y="78"/>
                  </a:cubicBezTo>
                  <a:close/>
                  <a:moveTo>
                    <a:pt x="248" y="0"/>
                  </a:moveTo>
                  <a:cubicBezTo>
                    <a:pt x="124" y="0"/>
                    <a:pt x="0" y="109"/>
                    <a:pt x="0" y="248"/>
                  </a:cubicBezTo>
                  <a:cubicBezTo>
                    <a:pt x="0" y="388"/>
                    <a:pt x="124" y="497"/>
                    <a:pt x="248" y="497"/>
                  </a:cubicBezTo>
                  <a:cubicBezTo>
                    <a:pt x="388" y="497"/>
                    <a:pt x="512" y="388"/>
                    <a:pt x="512" y="248"/>
                  </a:cubicBezTo>
                  <a:cubicBezTo>
                    <a:pt x="512" y="109"/>
                    <a:pt x="388" y="0"/>
                    <a:pt x="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2821050" y="4619950"/>
              <a:ext cx="41900" cy="392425"/>
            </a:xfrm>
            <a:custGeom>
              <a:avLst/>
              <a:gdLst/>
              <a:ahLst/>
              <a:cxnLst/>
              <a:rect l="l" t="t" r="r" b="b"/>
              <a:pathLst>
                <a:path w="1676" h="15697" extrusionOk="0">
                  <a:moveTo>
                    <a:pt x="1567" y="1"/>
                  </a:moveTo>
                  <a:lnTo>
                    <a:pt x="1567" y="5336"/>
                  </a:lnTo>
                  <a:lnTo>
                    <a:pt x="1" y="8329"/>
                  </a:lnTo>
                  <a:lnTo>
                    <a:pt x="1" y="15697"/>
                  </a:lnTo>
                  <a:lnTo>
                    <a:pt x="78" y="15697"/>
                  </a:lnTo>
                  <a:lnTo>
                    <a:pt x="78" y="8345"/>
                  </a:lnTo>
                  <a:lnTo>
                    <a:pt x="1676" y="5352"/>
                  </a:lnTo>
                  <a:lnTo>
                    <a:pt x="16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2855175" y="4608325"/>
              <a:ext cx="12425" cy="12825"/>
            </a:xfrm>
            <a:custGeom>
              <a:avLst/>
              <a:gdLst/>
              <a:ahLst/>
              <a:cxnLst/>
              <a:rect l="l" t="t" r="r" b="b"/>
              <a:pathLst>
                <a:path w="497" h="513" extrusionOk="0">
                  <a:moveTo>
                    <a:pt x="249" y="109"/>
                  </a:moveTo>
                  <a:cubicBezTo>
                    <a:pt x="342" y="109"/>
                    <a:pt x="419" y="156"/>
                    <a:pt x="404" y="264"/>
                  </a:cubicBezTo>
                  <a:cubicBezTo>
                    <a:pt x="404" y="342"/>
                    <a:pt x="326" y="419"/>
                    <a:pt x="249" y="419"/>
                  </a:cubicBezTo>
                  <a:cubicBezTo>
                    <a:pt x="171" y="419"/>
                    <a:pt x="94" y="357"/>
                    <a:pt x="94" y="264"/>
                  </a:cubicBezTo>
                  <a:cubicBezTo>
                    <a:pt x="94" y="187"/>
                    <a:pt x="156" y="109"/>
                    <a:pt x="249" y="109"/>
                  </a:cubicBezTo>
                  <a:close/>
                  <a:moveTo>
                    <a:pt x="249" y="1"/>
                  </a:moveTo>
                  <a:cubicBezTo>
                    <a:pt x="109" y="1"/>
                    <a:pt x="1" y="125"/>
                    <a:pt x="1" y="264"/>
                  </a:cubicBezTo>
                  <a:cubicBezTo>
                    <a:pt x="1" y="388"/>
                    <a:pt x="109" y="512"/>
                    <a:pt x="249" y="512"/>
                  </a:cubicBezTo>
                  <a:cubicBezTo>
                    <a:pt x="404" y="512"/>
                    <a:pt x="497" y="388"/>
                    <a:pt x="497" y="264"/>
                  </a:cubicBezTo>
                  <a:cubicBezTo>
                    <a:pt x="497" y="125"/>
                    <a:pt x="388" y="1"/>
                    <a:pt x="2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2834625" y="4665700"/>
              <a:ext cx="48875" cy="346675"/>
            </a:xfrm>
            <a:custGeom>
              <a:avLst/>
              <a:gdLst/>
              <a:ahLst/>
              <a:cxnLst/>
              <a:rect l="l" t="t" r="r" b="b"/>
              <a:pathLst>
                <a:path w="1955" h="13867" extrusionOk="0">
                  <a:moveTo>
                    <a:pt x="1862" y="1"/>
                  </a:moveTo>
                  <a:lnTo>
                    <a:pt x="1862" y="3506"/>
                  </a:lnTo>
                  <a:lnTo>
                    <a:pt x="1" y="6810"/>
                  </a:lnTo>
                  <a:lnTo>
                    <a:pt x="1" y="13867"/>
                  </a:lnTo>
                  <a:lnTo>
                    <a:pt x="94" y="13867"/>
                  </a:lnTo>
                  <a:lnTo>
                    <a:pt x="94" y="6825"/>
                  </a:lnTo>
                  <a:lnTo>
                    <a:pt x="1955" y="3522"/>
                  </a:lnTo>
                  <a:lnTo>
                    <a:pt x="19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2875725" y="4654075"/>
              <a:ext cx="12825" cy="12425"/>
            </a:xfrm>
            <a:custGeom>
              <a:avLst/>
              <a:gdLst/>
              <a:ahLst/>
              <a:cxnLst/>
              <a:rect l="l" t="t" r="r" b="b"/>
              <a:pathLst>
                <a:path w="513" h="497" extrusionOk="0">
                  <a:moveTo>
                    <a:pt x="264" y="94"/>
                  </a:moveTo>
                  <a:cubicBezTo>
                    <a:pt x="357" y="94"/>
                    <a:pt x="435" y="171"/>
                    <a:pt x="419" y="249"/>
                  </a:cubicBezTo>
                  <a:cubicBezTo>
                    <a:pt x="419" y="326"/>
                    <a:pt x="357" y="404"/>
                    <a:pt x="264" y="404"/>
                  </a:cubicBezTo>
                  <a:cubicBezTo>
                    <a:pt x="187" y="404"/>
                    <a:pt x="109" y="342"/>
                    <a:pt x="109" y="249"/>
                  </a:cubicBezTo>
                  <a:cubicBezTo>
                    <a:pt x="109" y="171"/>
                    <a:pt x="156" y="94"/>
                    <a:pt x="264" y="94"/>
                  </a:cubicBezTo>
                  <a:close/>
                  <a:moveTo>
                    <a:pt x="264" y="1"/>
                  </a:moveTo>
                  <a:cubicBezTo>
                    <a:pt x="125" y="1"/>
                    <a:pt x="1" y="109"/>
                    <a:pt x="1" y="249"/>
                  </a:cubicBezTo>
                  <a:cubicBezTo>
                    <a:pt x="1" y="388"/>
                    <a:pt x="125" y="497"/>
                    <a:pt x="264" y="497"/>
                  </a:cubicBezTo>
                  <a:cubicBezTo>
                    <a:pt x="419" y="497"/>
                    <a:pt x="512" y="388"/>
                    <a:pt x="512" y="249"/>
                  </a:cubicBezTo>
                  <a:cubicBezTo>
                    <a:pt x="512" y="109"/>
                    <a:pt x="388" y="1"/>
                    <a:pt x="2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2838125" y="4446250"/>
              <a:ext cx="101600" cy="101625"/>
            </a:xfrm>
            <a:custGeom>
              <a:avLst/>
              <a:gdLst/>
              <a:ahLst/>
              <a:cxnLst/>
              <a:rect l="l" t="t" r="r" b="b"/>
              <a:pathLst>
                <a:path w="4064" h="4065" extrusionOk="0">
                  <a:moveTo>
                    <a:pt x="2062" y="1081"/>
                  </a:moveTo>
                  <a:cubicBezTo>
                    <a:pt x="2395" y="1081"/>
                    <a:pt x="2714" y="1262"/>
                    <a:pt x="2885" y="1583"/>
                  </a:cubicBezTo>
                  <a:cubicBezTo>
                    <a:pt x="3118" y="2048"/>
                    <a:pt x="2963" y="2606"/>
                    <a:pt x="2497" y="2870"/>
                  </a:cubicBezTo>
                  <a:cubicBezTo>
                    <a:pt x="2353" y="2947"/>
                    <a:pt x="2199" y="2984"/>
                    <a:pt x="2049" y="2984"/>
                  </a:cubicBezTo>
                  <a:cubicBezTo>
                    <a:pt x="1715" y="2984"/>
                    <a:pt x="1397" y="2803"/>
                    <a:pt x="1225" y="2482"/>
                  </a:cubicBezTo>
                  <a:cubicBezTo>
                    <a:pt x="962" y="2017"/>
                    <a:pt x="1148" y="1443"/>
                    <a:pt x="1613" y="1195"/>
                  </a:cubicBezTo>
                  <a:cubicBezTo>
                    <a:pt x="1758" y="1118"/>
                    <a:pt x="1911" y="1081"/>
                    <a:pt x="2062" y="1081"/>
                  </a:cubicBezTo>
                  <a:close/>
                  <a:moveTo>
                    <a:pt x="1505" y="1"/>
                  </a:moveTo>
                  <a:lnTo>
                    <a:pt x="1489" y="342"/>
                  </a:lnTo>
                  <a:cubicBezTo>
                    <a:pt x="1489" y="435"/>
                    <a:pt x="1427" y="543"/>
                    <a:pt x="1334" y="574"/>
                  </a:cubicBezTo>
                  <a:cubicBezTo>
                    <a:pt x="1319" y="590"/>
                    <a:pt x="1272" y="590"/>
                    <a:pt x="1257" y="621"/>
                  </a:cubicBezTo>
                  <a:lnTo>
                    <a:pt x="1179" y="652"/>
                  </a:lnTo>
                  <a:cubicBezTo>
                    <a:pt x="1132" y="683"/>
                    <a:pt x="1086" y="698"/>
                    <a:pt x="1037" y="698"/>
                  </a:cubicBezTo>
                  <a:cubicBezTo>
                    <a:pt x="989" y="698"/>
                    <a:pt x="939" y="683"/>
                    <a:pt x="884" y="652"/>
                  </a:cubicBezTo>
                  <a:lnTo>
                    <a:pt x="605" y="466"/>
                  </a:lnTo>
                  <a:lnTo>
                    <a:pt x="0" y="1443"/>
                  </a:lnTo>
                  <a:lnTo>
                    <a:pt x="310" y="1645"/>
                  </a:lnTo>
                  <a:cubicBezTo>
                    <a:pt x="403" y="1707"/>
                    <a:pt x="450" y="1800"/>
                    <a:pt x="450" y="1893"/>
                  </a:cubicBezTo>
                  <a:lnTo>
                    <a:pt x="450" y="2063"/>
                  </a:lnTo>
                  <a:cubicBezTo>
                    <a:pt x="450" y="2172"/>
                    <a:pt x="388" y="2265"/>
                    <a:pt x="310" y="2327"/>
                  </a:cubicBezTo>
                  <a:lnTo>
                    <a:pt x="0" y="2498"/>
                  </a:lnTo>
                  <a:lnTo>
                    <a:pt x="543" y="3506"/>
                  </a:lnTo>
                  <a:lnTo>
                    <a:pt x="853" y="3335"/>
                  </a:lnTo>
                  <a:cubicBezTo>
                    <a:pt x="894" y="3308"/>
                    <a:pt x="935" y="3296"/>
                    <a:pt x="977" y="3296"/>
                  </a:cubicBezTo>
                  <a:cubicBezTo>
                    <a:pt x="1031" y="3296"/>
                    <a:pt x="1087" y="3316"/>
                    <a:pt x="1148" y="3351"/>
                  </a:cubicBezTo>
                  <a:cubicBezTo>
                    <a:pt x="1179" y="3382"/>
                    <a:pt x="1241" y="3413"/>
                    <a:pt x="1303" y="3428"/>
                  </a:cubicBezTo>
                  <a:cubicBezTo>
                    <a:pt x="1396" y="3490"/>
                    <a:pt x="1458" y="3568"/>
                    <a:pt x="1458" y="3676"/>
                  </a:cubicBezTo>
                  <a:lnTo>
                    <a:pt x="1427" y="4033"/>
                  </a:lnTo>
                  <a:lnTo>
                    <a:pt x="2575" y="4064"/>
                  </a:lnTo>
                  <a:lnTo>
                    <a:pt x="2590" y="3723"/>
                  </a:lnTo>
                  <a:cubicBezTo>
                    <a:pt x="2590" y="3614"/>
                    <a:pt x="2652" y="3521"/>
                    <a:pt x="2745" y="3490"/>
                  </a:cubicBezTo>
                  <a:cubicBezTo>
                    <a:pt x="2776" y="3459"/>
                    <a:pt x="2807" y="3459"/>
                    <a:pt x="2823" y="3444"/>
                  </a:cubicBezTo>
                  <a:cubicBezTo>
                    <a:pt x="2854" y="3428"/>
                    <a:pt x="2885" y="3428"/>
                    <a:pt x="2901" y="3413"/>
                  </a:cubicBezTo>
                  <a:cubicBezTo>
                    <a:pt x="2955" y="3382"/>
                    <a:pt x="3005" y="3366"/>
                    <a:pt x="3054" y="3366"/>
                  </a:cubicBezTo>
                  <a:cubicBezTo>
                    <a:pt x="3102" y="3366"/>
                    <a:pt x="3149" y="3382"/>
                    <a:pt x="3195" y="3413"/>
                  </a:cubicBezTo>
                  <a:lnTo>
                    <a:pt x="3474" y="3599"/>
                  </a:lnTo>
                  <a:lnTo>
                    <a:pt x="4064" y="2606"/>
                  </a:lnTo>
                  <a:lnTo>
                    <a:pt x="3754" y="2420"/>
                  </a:lnTo>
                  <a:cubicBezTo>
                    <a:pt x="3660" y="2358"/>
                    <a:pt x="3629" y="2265"/>
                    <a:pt x="3629" y="2172"/>
                  </a:cubicBezTo>
                  <a:lnTo>
                    <a:pt x="3629" y="1986"/>
                  </a:lnTo>
                  <a:cubicBezTo>
                    <a:pt x="3629" y="1893"/>
                    <a:pt x="3676" y="1800"/>
                    <a:pt x="3754" y="1738"/>
                  </a:cubicBezTo>
                  <a:lnTo>
                    <a:pt x="4064" y="1567"/>
                  </a:lnTo>
                  <a:lnTo>
                    <a:pt x="3521" y="559"/>
                  </a:lnTo>
                  <a:lnTo>
                    <a:pt x="3211" y="729"/>
                  </a:lnTo>
                  <a:cubicBezTo>
                    <a:pt x="3168" y="751"/>
                    <a:pt x="3124" y="763"/>
                    <a:pt x="3081" y="763"/>
                  </a:cubicBezTo>
                  <a:cubicBezTo>
                    <a:pt x="3031" y="763"/>
                    <a:pt x="2981" y="747"/>
                    <a:pt x="2932" y="714"/>
                  </a:cubicBezTo>
                  <a:cubicBezTo>
                    <a:pt x="2885" y="667"/>
                    <a:pt x="2823" y="652"/>
                    <a:pt x="2776" y="636"/>
                  </a:cubicBezTo>
                  <a:cubicBezTo>
                    <a:pt x="2668" y="574"/>
                    <a:pt x="2621" y="481"/>
                    <a:pt x="2637" y="388"/>
                  </a:cubicBezTo>
                  <a:lnTo>
                    <a:pt x="2652" y="32"/>
                  </a:lnTo>
                  <a:lnTo>
                    <a:pt x="15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2104565" y="4254700"/>
              <a:ext cx="70975" cy="70600"/>
            </a:xfrm>
            <a:custGeom>
              <a:avLst/>
              <a:gdLst/>
              <a:ahLst/>
              <a:cxnLst/>
              <a:rect l="l" t="t" r="r" b="b"/>
              <a:pathLst>
                <a:path w="2839" h="2824" extrusionOk="0">
                  <a:moveTo>
                    <a:pt x="1397" y="761"/>
                  </a:moveTo>
                  <a:cubicBezTo>
                    <a:pt x="1769" y="761"/>
                    <a:pt x="2063" y="1040"/>
                    <a:pt x="2063" y="1412"/>
                  </a:cubicBezTo>
                  <a:cubicBezTo>
                    <a:pt x="2063" y="1769"/>
                    <a:pt x="1769" y="2079"/>
                    <a:pt x="1397" y="2079"/>
                  </a:cubicBezTo>
                  <a:cubicBezTo>
                    <a:pt x="1024" y="2079"/>
                    <a:pt x="745" y="1784"/>
                    <a:pt x="745" y="1412"/>
                  </a:cubicBezTo>
                  <a:cubicBezTo>
                    <a:pt x="745" y="1040"/>
                    <a:pt x="1024" y="761"/>
                    <a:pt x="1397" y="761"/>
                  </a:cubicBezTo>
                  <a:close/>
                  <a:moveTo>
                    <a:pt x="1071" y="1"/>
                  </a:moveTo>
                  <a:lnTo>
                    <a:pt x="373" y="404"/>
                  </a:lnTo>
                  <a:lnTo>
                    <a:pt x="481" y="621"/>
                  </a:lnTo>
                  <a:cubicBezTo>
                    <a:pt x="528" y="668"/>
                    <a:pt x="528" y="745"/>
                    <a:pt x="481" y="807"/>
                  </a:cubicBezTo>
                  <a:cubicBezTo>
                    <a:pt x="466" y="854"/>
                    <a:pt x="450" y="885"/>
                    <a:pt x="419" y="900"/>
                  </a:cubicBezTo>
                  <a:cubicBezTo>
                    <a:pt x="392" y="956"/>
                    <a:pt x="339" y="1011"/>
                    <a:pt x="273" y="1011"/>
                  </a:cubicBezTo>
                  <a:cubicBezTo>
                    <a:pt x="265" y="1011"/>
                    <a:pt x="257" y="1011"/>
                    <a:pt x="249" y="1009"/>
                  </a:cubicBezTo>
                  <a:lnTo>
                    <a:pt x="1" y="1009"/>
                  </a:lnTo>
                  <a:lnTo>
                    <a:pt x="1" y="1815"/>
                  </a:lnTo>
                  <a:lnTo>
                    <a:pt x="249" y="1815"/>
                  </a:lnTo>
                  <a:cubicBezTo>
                    <a:pt x="326" y="1815"/>
                    <a:pt x="388" y="1862"/>
                    <a:pt x="419" y="1908"/>
                  </a:cubicBezTo>
                  <a:cubicBezTo>
                    <a:pt x="450" y="1955"/>
                    <a:pt x="466" y="1986"/>
                    <a:pt x="481" y="2017"/>
                  </a:cubicBezTo>
                  <a:cubicBezTo>
                    <a:pt x="528" y="2064"/>
                    <a:pt x="528" y="2157"/>
                    <a:pt x="481" y="2203"/>
                  </a:cubicBezTo>
                  <a:lnTo>
                    <a:pt x="373" y="2420"/>
                  </a:lnTo>
                  <a:lnTo>
                    <a:pt x="1071" y="2824"/>
                  </a:lnTo>
                  <a:lnTo>
                    <a:pt x="1179" y="2622"/>
                  </a:lnTo>
                  <a:cubicBezTo>
                    <a:pt x="1226" y="2560"/>
                    <a:pt x="1288" y="2513"/>
                    <a:pt x="1366" y="2513"/>
                  </a:cubicBezTo>
                  <a:lnTo>
                    <a:pt x="1474" y="2513"/>
                  </a:lnTo>
                  <a:cubicBezTo>
                    <a:pt x="1552" y="2513"/>
                    <a:pt x="1614" y="2560"/>
                    <a:pt x="1645" y="2622"/>
                  </a:cubicBezTo>
                  <a:lnTo>
                    <a:pt x="1769" y="2824"/>
                  </a:lnTo>
                  <a:lnTo>
                    <a:pt x="2467" y="2420"/>
                  </a:lnTo>
                  <a:lnTo>
                    <a:pt x="2343" y="2203"/>
                  </a:lnTo>
                  <a:cubicBezTo>
                    <a:pt x="2312" y="2157"/>
                    <a:pt x="2312" y="2064"/>
                    <a:pt x="2343" y="2017"/>
                  </a:cubicBezTo>
                  <a:cubicBezTo>
                    <a:pt x="2374" y="1971"/>
                    <a:pt x="2389" y="1939"/>
                    <a:pt x="2405" y="1908"/>
                  </a:cubicBezTo>
                  <a:cubicBezTo>
                    <a:pt x="2446" y="1867"/>
                    <a:pt x="2488" y="1813"/>
                    <a:pt x="2551" y="1813"/>
                  </a:cubicBezTo>
                  <a:cubicBezTo>
                    <a:pt x="2559" y="1813"/>
                    <a:pt x="2567" y="1814"/>
                    <a:pt x="2575" y="1815"/>
                  </a:cubicBezTo>
                  <a:lnTo>
                    <a:pt x="2839" y="1815"/>
                  </a:lnTo>
                  <a:lnTo>
                    <a:pt x="2839" y="1009"/>
                  </a:lnTo>
                  <a:lnTo>
                    <a:pt x="2575" y="1009"/>
                  </a:lnTo>
                  <a:cubicBezTo>
                    <a:pt x="2498" y="1009"/>
                    <a:pt x="2451" y="962"/>
                    <a:pt x="2405" y="900"/>
                  </a:cubicBezTo>
                  <a:cubicBezTo>
                    <a:pt x="2389" y="869"/>
                    <a:pt x="2374" y="823"/>
                    <a:pt x="2343" y="807"/>
                  </a:cubicBezTo>
                  <a:cubicBezTo>
                    <a:pt x="2312" y="745"/>
                    <a:pt x="2312" y="668"/>
                    <a:pt x="2343" y="621"/>
                  </a:cubicBezTo>
                  <a:lnTo>
                    <a:pt x="2467" y="404"/>
                  </a:lnTo>
                  <a:lnTo>
                    <a:pt x="1769" y="1"/>
                  </a:lnTo>
                  <a:lnTo>
                    <a:pt x="1645" y="202"/>
                  </a:lnTo>
                  <a:cubicBezTo>
                    <a:pt x="1614" y="264"/>
                    <a:pt x="1552" y="311"/>
                    <a:pt x="1474" y="311"/>
                  </a:cubicBezTo>
                  <a:lnTo>
                    <a:pt x="1366" y="311"/>
                  </a:lnTo>
                  <a:cubicBezTo>
                    <a:pt x="1288" y="311"/>
                    <a:pt x="1226" y="264"/>
                    <a:pt x="1179" y="202"/>
                  </a:cubicBezTo>
                  <a:lnTo>
                    <a:pt x="10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2764825" y="4526900"/>
              <a:ext cx="71375" cy="70975"/>
            </a:xfrm>
            <a:custGeom>
              <a:avLst/>
              <a:gdLst/>
              <a:ahLst/>
              <a:cxnLst/>
              <a:rect l="l" t="t" r="r" b="b"/>
              <a:pathLst>
                <a:path w="2855" h="2839" extrusionOk="0">
                  <a:moveTo>
                    <a:pt x="1412" y="776"/>
                  </a:moveTo>
                  <a:cubicBezTo>
                    <a:pt x="1769" y="776"/>
                    <a:pt x="2079" y="1071"/>
                    <a:pt x="2079" y="1443"/>
                  </a:cubicBezTo>
                  <a:cubicBezTo>
                    <a:pt x="2079" y="1815"/>
                    <a:pt x="1785" y="2094"/>
                    <a:pt x="1412" y="2094"/>
                  </a:cubicBezTo>
                  <a:cubicBezTo>
                    <a:pt x="1056" y="2094"/>
                    <a:pt x="761" y="1815"/>
                    <a:pt x="761" y="1443"/>
                  </a:cubicBezTo>
                  <a:cubicBezTo>
                    <a:pt x="761" y="1071"/>
                    <a:pt x="1056" y="776"/>
                    <a:pt x="1412" y="776"/>
                  </a:cubicBezTo>
                  <a:close/>
                  <a:moveTo>
                    <a:pt x="1009" y="1"/>
                  </a:moveTo>
                  <a:lnTo>
                    <a:pt x="1009" y="264"/>
                  </a:lnTo>
                  <a:cubicBezTo>
                    <a:pt x="1009" y="342"/>
                    <a:pt x="978" y="388"/>
                    <a:pt x="916" y="435"/>
                  </a:cubicBezTo>
                  <a:cubicBezTo>
                    <a:pt x="869" y="450"/>
                    <a:pt x="838" y="466"/>
                    <a:pt x="823" y="497"/>
                  </a:cubicBezTo>
                  <a:cubicBezTo>
                    <a:pt x="792" y="512"/>
                    <a:pt x="757" y="520"/>
                    <a:pt x="722" y="520"/>
                  </a:cubicBezTo>
                  <a:cubicBezTo>
                    <a:pt x="687" y="520"/>
                    <a:pt x="652" y="512"/>
                    <a:pt x="621" y="497"/>
                  </a:cubicBezTo>
                  <a:lnTo>
                    <a:pt x="404" y="373"/>
                  </a:lnTo>
                  <a:lnTo>
                    <a:pt x="1" y="1071"/>
                  </a:lnTo>
                  <a:lnTo>
                    <a:pt x="218" y="1195"/>
                  </a:lnTo>
                  <a:cubicBezTo>
                    <a:pt x="280" y="1226"/>
                    <a:pt x="311" y="1288"/>
                    <a:pt x="311" y="1365"/>
                  </a:cubicBezTo>
                  <a:lnTo>
                    <a:pt x="311" y="1427"/>
                  </a:lnTo>
                  <a:lnTo>
                    <a:pt x="311" y="1474"/>
                  </a:lnTo>
                  <a:cubicBezTo>
                    <a:pt x="311" y="1551"/>
                    <a:pt x="280" y="1614"/>
                    <a:pt x="218" y="1645"/>
                  </a:cubicBezTo>
                  <a:lnTo>
                    <a:pt x="1" y="1769"/>
                  </a:lnTo>
                  <a:lnTo>
                    <a:pt x="404" y="2467"/>
                  </a:lnTo>
                  <a:lnTo>
                    <a:pt x="621" y="2342"/>
                  </a:lnTo>
                  <a:cubicBezTo>
                    <a:pt x="652" y="2327"/>
                    <a:pt x="687" y="2319"/>
                    <a:pt x="722" y="2319"/>
                  </a:cubicBezTo>
                  <a:cubicBezTo>
                    <a:pt x="757" y="2319"/>
                    <a:pt x="792" y="2327"/>
                    <a:pt x="823" y="2342"/>
                  </a:cubicBezTo>
                  <a:cubicBezTo>
                    <a:pt x="854" y="2373"/>
                    <a:pt x="900" y="2389"/>
                    <a:pt x="916" y="2405"/>
                  </a:cubicBezTo>
                  <a:cubicBezTo>
                    <a:pt x="978" y="2451"/>
                    <a:pt x="1025" y="2498"/>
                    <a:pt x="1009" y="2575"/>
                  </a:cubicBezTo>
                  <a:lnTo>
                    <a:pt x="1009" y="2839"/>
                  </a:lnTo>
                  <a:lnTo>
                    <a:pt x="1831" y="2839"/>
                  </a:lnTo>
                  <a:lnTo>
                    <a:pt x="1831" y="2575"/>
                  </a:lnTo>
                  <a:cubicBezTo>
                    <a:pt x="1831" y="2498"/>
                    <a:pt x="1862" y="2451"/>
                    <a:pt x="1924" y="2405"/>
                  </a:cubicBezTo>
                  <a:cubicBezTo>
                    <a:pt x="1955" y="2389"/>
                    <a:pt x="2002" y="2373"/>
                    <a:pt x="2017" y="2342"/>
                  </a:cubicBezTo>
                  <a:cubicBezTo>
                    <a:pt x="2048" y="2327"/>
                    <a:pt x="2083" y="2319"/>
                    <a:pt x="2118" y="2319"/>
                  </a:cubicBezTo>
                  <a:cubicBezTo>
                    <a:pt x="2153" y="2319"/>
                    <a:pt x="2188" y="2327"/>
                    <a:pt x="2219" y="2342"/>
                  </a:cubicBezTo>
                  <a:lnTo>
                    <a:pt x="2420" y="2467"/>
                  </a:lnTo>
                  <a:lnTo>
                    <a:pt x="2839" y="1769"/>
                  </a:lnTo>
                  <a:lnTo>
                    <a:pt x="2622" y="1645"/>
                  </a:lnTo>
                  <a:cubicBezTo>
                    <a:pt x="2560" y="1614"/>
                    <a:pt x="2529" y="1551"/>
                    <a:pt x="2529" y="1474"/>
                  </a:cubicBezTo>
                  <a:lnTo>
                    <a:pt x="2529" y="1427"/>
                  </a:lnTo>
                  <a:lnTo>
                    <a:pt x="2529" y="1365"/>
                  </a:lnTo>
                  <a:cubicBezTo>
                    <a:pt x="2529" y="1288"/>
                    <a:pt x="2560" y="1226"/>
                    <a:pt x="2622" y="1195"/>
                  </a:cubicBezTo>
                  <a:lnTo>
                    <a:pt x="2855" y="1071"/>
                  </a:lnTo>
                  <a:lnTo>
                    <a:pt x="2451" y="373"/>
                  </a:lnTo>
                  <a:lnTo>
                    <a:pt x="2234" y="497"/>
                  </a:lnTo>
                  <a:cubicBezTo>
                    <a:pt x="2203" y="512"/>
                    <a:pt x="2168" y="520"/>
                    <a:pt x="2133" y="520"/>
                  </a:cubicBezTo>
                  <a:cubicBezTo>
                    <a:pt x="2099" y="520"/>
                    <a:pt x="2064" y="512"/>
                    <a:pt x="2033" y="497"/>
                  </a:cubicBezTo>
                  <a:cubicBezTo>
                    <a:pt x="2002" y="466"/>
                    <a:pt x="1955" y="450"/>
                    <a:pt x="1940" y="435"/>
                  </a:cubicBezTo>
                  <a:cubicBezTo>
                    <a:pt x="1878" y="388"/>
                    <a:pt x="1816" y="342"/>
                    <a:pt x="1847" y="264"/>
                  </a:cubicBezTo>
                  <a:lnTo>
                    <a:pt x="18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2307700" y="4488125"/>
              <a:ext cx="123325" cy="524650"/>
            </a:xfrm>
            <a:custGeom>
              <a:avLst/>
              <a:gdLst/>
              <a:ahLst/>
              <a:cxnLst/>
              <a:rect l="l" t="t" r="r" b="b"/>
              <a:pathLst>
                <a:path w="4933" h="20986" extrusionOk="0">
                  <a:moveTo>
                    <a:pt x="0" y="1"/>
                  </a:moveTo>
                  <a:lnTo>
                    <a:pt x="0" y="20985"/>
                  </a:lnTo>
                  <a:lnTo>
                    <a:pt x="4932" y="20985"/>
                  </a:lnTo>
                  <a:lnTo>
                    <a:pt x="49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2081650" y="4488125"/>
              <a:ext cx="226075" cy="524650"/>
            </a:xfrm>
            <a:custGeom>
              <a:avLst/>
              <a:gdLst/>
              <a:ahLst/>
              <a:cxnLst/>
              <a:rect l="l" t="t" r="r" b="b"/>
              <a:pathLst>
                <a:path w="9043" h="20986" extrusionOk="0">
                  <a:moveTo>
                    <a:pt x="0" y="1"/>
                  </a:moveTo>
                  <a:lnTo>
                    <a:pt x="0" y="20985"/>
                  </a:lnTo>
                  <a:lnTo>
                    <a:pt x="9042" y="20985"/>
                  </a:lnTo>
                  <a:lnTo>
                    <a:pt x="90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2095975" y="4952650"/>
              <a:ext cx="195450" cy="45000"/>
            </a:xfrm>
            <a:custGeom>
              <a:avLst/>
              <a:gdLst/>
              <a:ahLst/>
              <a:cxnLst/>
              <a:rect l="l" t="t" r="r" b="b"/>
              <a:pathLst>
                <a:path w="7818" h="1800" extrusionOk="0">
                  <a:moveTo>
                    <a:pt x="1" y="0"/>
                  </a:moveTo>
                  <a:lnTo>
                    <a:pt x="1" y="1799"/>
                  </a:lnTo>
                  <a:lnTo>
                    <a:pt x="7818" y="1799"/>
                  </a:lnTo>
                  <a:lnTo>
                    <a:pt x="78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2171600" y="4960000"/>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2171600" y="4966600"/>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2171600" y="4972800"/>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2171600" y="497977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2171600" y="498597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2151425" y="4960000"/>
              <a:ext cx="7775" cy="7775"/>
            </a:xfrm>
            <a:custGeom>
              <a:avLst/>
              <a:gdLst/>
              <a:ahLst/>
              <a:cxnLst/>
              <a:rect l="l" t="t" r="r" b="b"/>
              <a:pathLst>
                <a:path w="311" h="311" extrusionOk="0">
                  <a:moveTo>
                    <a:pt x="156" y="1"/>
                  </a:moveTo>
                  <a:cubicBezTo>
                    <a:pt x="78" y="1"/>
                    <a:pt x="1" y="78"/>
                    <a:pt x="1" y="156"/>
                  </a:cubicBezTo>
                  <a:cubicBezTo>
                    <a:pt x="1" y="233"/>
                    <a:pt x="47" y="311"/>
                    <a:pt x="156" y="311"/>
                  </a:cubicBezTo>
                  <a:cubicBezTo>
                    <a:pt x="233" y="311"/>
                    <a:pt x="311" y="249"/>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2139025" y="4960000"/>
              <a:ext cx="7775" cy="7775"/>
            </a:xfrm>
            <a:custGeom>
              <a:avLst/>
              <a:gdLst/>
              <a:ahLst/>
              <a:cxnLst/>
              <a:rect l="l" t="t" r="r" b="b"/>
              <a:pathLst>
                <a:path w="311" h="311" extrusionOk="0">
                  <a:moveTo>
                    <a:pt x="156" y="1"/>
                  </a:moveTo>
                  <a:cubicBezTo>
                    <a:pt x="62" y="1"/>
                    <a:pt x="0" y="78"/>
                    <a:pt x="0" y="156"/>
                  </a:cubicBezTo>
                  <a:cubicBezTo>
                    <a:pt x="0" y="233"/>
                    <a:pt x="62" y="311"/>
                    <a:pt x="156" y="311"/>
                  </a:cubicBezTo>
                  <a:cubicBezTo>
                    <a:pt x="233" y="311"/>
                    <a:pt x="311" y="249"/>
                    <a:pt x="311" y="156"/>
                  </a:cubicBezTo>
                  <a:cubicBezTo>
                    <a:pt x="311" y="78"/>
                    <a:pt x="26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2126625" y="4960000"/>
              <a:ext cx="7775" cy="7775"/>
            </a:xfrm>
            <a:custGeom>
              <a:avLst/>
              <a:gdLst/>
              <a:ahLst/>
              <a:cxnLst/>
              <a:rect l="l" t="t" r="r" b="b"/>
              <a:pathLst>
                <a:path w="311" h="311" extrusionOk="0">
                  <a:moveTo>
                    <a:pt x="155" y="1"/>
                  </a:moveTo>
                  <a:cubicBezTo>
                    <a:pt x="78" y="1"/>
                    <a:pt x="0" y="78"/>
                    <a:pt x="0" y="156"/>
                  </a:cubicBezTo>
                  <a:cubicBezTo>
                    <a:pt x="0" y="233"/>
                    <a:pt x="62" y="311"/>
                    <a:pt x="155" y="311"/>
                  </a:cubicBezTo>
                  <a:cubicBezTo>
                    <a:pt x="233" y="311"/>
                    <a:pt x="310" y="249"/>
                    <a:pt x="310" y="156"/>
                  </a:cubicBezTo>
                  <a:cubicBezTo>
                    <a:pt x="310" y="78"/>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2113825" y="4960000"/>
              <a:ext cx="7775" cy="7775"/>
            </a:xfrm>
            <a:custGeom>
              <a:avLst/>
              <a:gdLst/>
              <a:ahLst/>
              <a:cxnLst/>
              <a:rect l="l" t="t" r="r" b="b"/>
              <a:pathLst>
                <a:path w="311" h="311" extrusionOk="0">
                  <a:moveTo>
                    <a:pt x="155" y="1"/>
                  </a:moveTo>
                  <a:cubicBezTo>
                    <a:pt x="78" y="1"/>
                    <a:pt x="0" y="47"/>
                    <a:pt x="0" y="156"/>
                  </a:cubicBezTo>
                  <a:cubicBezTo>
                    <a:pt x="0" y="233"/>
                    <a:pt x="62" y="311"/>
                    <a:pt x="155" y="311"/>
                  </a:cubicBezTo>
                  <a:cubicBezTo>
                    <a:pt x="264" y="311"/>
                    <a:pt x="311" y="249"/>
                    <a:pt x="311" y="156"/>
                  </a:cubicBezTo>
                  <a:cubicBezTo>
                    <a:pt x="311" y="78"/>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2101800" y="4960000"/>
              <a:ext cx="7775" cy="7775"/>
            </a:xfrm>
            <a:custGeom>
              <a:avLst/>
              <a:gdLst/>
              <a:ahLst/>
              <a:cxnLst/>
              <a:rect l="l" t="t" r="r" b="b"/>
              <a:pathLst>
                <a:path w="311" h="311" extrusionOk="0">
                  <a:moveTo>
                    <a:pt x="156" y="1"/>
                  </a:moveTo>
                  <a:cubicBezTo>
                    <a:pt x="63" y="1"/>
                    <a:pt x="1" y="78"/>
                    <a:pt x="1" y="156"/>
                  </a:cubicBezTo>
                  <a:cubicBezTo>
                    <a:pt x="1" y="233"/>
                    <a:pt x="63" y="311"/>
                    <a:pt x="156" y="311"/>
                  </a:cubicBezTo>
                  <a:cubicBezTo>
                    <a:pt x="233" y="311"/>
                    <a:pt x="311" y="249"/>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2151425" y="4970850"/>
              <a:ext cx="7775" cy="7800"/>
            </a:xfrm>
            <a:custGeom>
              <a:avLst/>
              <a:gdLst/>
              <a:ahLst/>
              <a:cxnLst/>
              <a:rect l="l" t="t" r="r" b="b"/>
              <a:pathLst>
                <a:path w="311" h="312" extrusionOk="0">
                  <a:moveTo>
                    <a:pt x="156" y="1"/>
                  </a:moveTo>
                  <a:cubicBezTo>
                    <a:pt x="78" y="1"/>
                    <a:pt x="1" y="79"/>
                    <a:pt x="1" y="156"/>
                  </a:cubicBezTo>
                  <a:cubicBezTo>
                    <a:pt x="1" y="234"/>
                    <a:pt x="47" y="311"/>
                    <a:pt x="156" y="311"/>
                  </a:cubicBezTo>
                  <a:cubicBezTo>
                    <a:pt x="233" y="311"/>
                    <a:pt x="311" y="265"/>
                    <a:pt x="311" y="156"/>
                  </a:cubicBezTo>
                  <a:cubicBezTo>
                    <a:pt x="311" y="79"/>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2139025" y="4970850"/>
              <a:ext cx="7775" cy="7800"/>
            </a:xfrm>
            <a:custGeom>
              <a:avLst/>
              <a:gdLst/>
              <a:ahLst/>
              <a:cxnLst/>
              <a:rect l="l" t="t" r="r" b="b"/>
              <a:pathLst>
                <a:path w="311" h="312" extrusionOk="0">
                  <a:moveTo>
                    <a:pt x="156" y="1"/>
                  </a:moveTo>
                  <a:cubicBezTo>
                    <a:pt x="62" y="1"/>
                    <a:pt x="0" y="79"/>
                    <a:pt x="0" y="156"/>
                  </a:cubicBezTo>
                  <a:cubicBezTo>
                    <a:pt x="0" y="234"/>
                    <a:pt x="62" y="311"/>
                    <a:pt x="156" y="311"/>
                  </a:cubicBezTo>
                  <a:cubicBezTo>
                    <a:pt x="233" y="311"/>
                    <a:pt x="311" y="265"/>
                    <a:pt x="311" y="156"/>
                  </a:cubicBezTo>
                  <a:cubicBezTo>
                    <a:pt x="311" y="79"/>
                    <a:pt x="26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2126625" y="4970850"/>
              <a:ext cx="7775" cy="7800"/>
            </a:xfrm>
            <a:custGeom>
              <a:avLst/>
              <a:gdLst/>
              <a:ahLst/>
              <a:cxnLst/>
              <a:rect l="l" t="t" r="r" b="b"/>
              <a:pathLst>
                <a:path w="311" h="312" extrusionOk="0">
                  <a:moveTo>
                    <a:pt x="155" y="1"/>
                  </a:moveTo>
                  <a:cubicBezTo>
                    <a:pt x="78" y="1"/>
                    <a:pt x="0" y="79"/>
                    <a:pt x="0" y="156"/>
                  </a:cubicBezTo>
                  <a:cubicBezTo>
                    <a:pt x="0" y="234"/>
                    <a:pt x="62" y="311"/>
                    <a:pt x="155" y="311"/>
                  </a:cubicBezTo>
                  <a:cubicBezTo>
                    <a:pt x="233" y="311"/>
                    <a:pt x="310" y="265"/>
                    <a:pt x="310" y="156"/>
                  </a:cubicBezTo>
                  <a:cubicBezTo>
                    <a:pt x="310" y="79"/>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2113825" y="4970850"/>
              <a:ext cx="7775" cy="7800"/>
            </a:xfrm>
            <a:custGeom>
              <a:avLst/>
              <a:gdLst/>
              <a:ahLst/>
              <a:cxnLst/>
              <a:rect l="l" t="t" r="r" b="b"/>
              <a:pathLst>
                <a:path w="311" h="312" extrusionOk="0">
                  <a:moveTo>
                    <a:pt x="155" y="1"/>
                  </a:moveTo>
                  <a:cubicBezTo>
                    <a:pt x="78" y="1"/>
                    <a:pt x="0" y="79"/>
                    <a:pt x="0" y="156"/>
                  </a:cubicBezTo>
                  <a:cubicBezTo>
                    <a:pt x="0" y="234"/>
                    <a:pt x="62" y="311"/>
                    <a:pt x="155" y="311"/>
                  </a:cubicBezTo>
                  <a:cubicBezTo>
                    <a:pt x="264" y="311"/>
                    <a:pt x="311" y="265"/>
                    <a:pt x="311" y="156"/>
                  </a:cubicBezTo>
                  <a:cubicBezTo>
                    <a:pt x="311" y="79"/>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2101800" y="4970850"/>
              <a:ext cx="7775" cy="7800"/>
            </a:xfrm>
            <a:custGeom>
              <a:avLst/>
              <a:gdLst/>
              <a:ahLst/>
              <a:cxnLst/>
              <a:rect l="l" t="t" r="r" b="b"/>
              <a:pathLst>
                <a:path w="311" h="312" extrusionOk="0">
                  <a:moveTo>
                    <a:pt x="156" y="1"/>
                  </a:moveTo>
                  <a:cubicBezTo>
                    <a:pt x="63" y="1"/>
                    <a:pt x="1" y="79"/>
                    <a:pt x="1" y="156"/>
                  </a:cubicBezTo>
                  <a:cubicBezTo>
                    <a:pt x="1" y="234"/>
                    <a:pt x="63" y="311"/>
                    <a:pt x="156" y="311"/>
                  </a:cubicBezTo>
                  <a:cubicBezTo>
                    <a:pt x="233" y="311"/>
                    <a:pt x="311" y="265"/>
                    <a:pt x="311" y="156"/>
                  </a:cubicBezTo>
                  <a:cubicBezTo>
                    <a:pt x="311" y="63"/>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2151425" y="4982500"/>
              <a:ext cx="7775" cy="7775"/>
            </a:xfrm>
            <a:custGeom>
              <a:avLst/>
              <a:gdLst/>
              <a:ahLst/>
              <a:cxnLst/>
              <a:rect l="l" t="t" r="r" b="b"/>
              <a:pathLst>
                <a:path w="311" h="311" extrusionOk="0">
                  <a:moveTo>
                    <a:pt x="156" y="0"/>
                  </a:moveTo>
                  <a:cubicBezTo>
                    <a:pt x="78" y="0"/>
                    <a:pt x="1" y="62"/>
                    <a:pt x="1" y="155"/>
                  </a:cubicBezTo>
                  <a:cubicBezTo>
                    <a:pt x="1" y="233"/>
                    <a:pt x="47" y="310"/>
                    <a:pt x="156" y="310"/>
                  </a:cubicBezTo>
                  <a:cubicBezTo>
                    <a:pt x="233" y="310"/>
                    <a:pt x="311" y="264"/>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2139025" y="4982500"/>
              <a:ext cx="7775" cy="7775"/>
            </a:xfrm>
            <a:custGeom>
              <a:avLst/>
              <a:gdLst/>
              <a:ahLst/>
              <a:cxnLst/>
              <a:rect l="l" t="t" r="r" b="b"/>
              <a:pathLst>
                <a:path w="311" h="311" extrusionOk="0">
                  <a:moveTo>
                    <a:pt x="156" y="0"/>
                  </a:moveTo>
                  <a:cubicBezTo>
                    <a:pt x="62" y="0"/>
                    <a:pt x="0" y="62"/>
                    <a:pt x="0" y="155"/>
                  </a:cubicBezTo>
                  <a:cubicBezTo>
                    <a:pt x="0" y="233"/>
                    <a:pt x="62" y="310"/>
                    <a:pt x="156" y="310"/>
                  </a:cubicBezTo>
                  <a:cubicBezTo>
                    <a:pt x="233" y="310"/>
                    <a:pt x="311" y="264"/>
                    <a:pt x="311" y="155"/>
                  </a:cubicBezTo>
                  <a:cubicBezTo>
                    <a:pt x="311" y="78"/>
                    <a:pt x="264"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2126625" y="4982500"/>
              <a:ext cx="7775" cy="7775"/>
            </a:xfrm>
            <a:custGeom>
              <a:avLst/>
              <a:gdLst/>
              <a:ahLst/>
              <a:cxnLst/>
              <a:rect l="l" t="t" r="r" b="b"/>
              <a:pathLst>
                <a:path w="311" h="311" extrusionOk="0">
                  <a:moveTo>
                    <a:pt x="155" y="0"/>
                  </a:moveTo>
                  <a:cubicBezTo>
                    <a:pt x="78" y="0"/>
                    <a:pt x="0" y="62"/>
                    <a:pt x="0" y="155"/>
                  </a:cubicBezTo>
                  <a:cubicBezTo>
                    <a:pt x="0" y="233"/>
                    <a:pt x="62" y="310"/>
                    <a:pt x="155" y="310"/>
                  </a:cubicBezTo>
                  <a:cubicBezTo>
                    <a:pt x="233" y="310"/>
                    <a:pt x="310" y="264"/>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2113825" y="4982500"/>
              <a:ext cx="7775" cy="7775"/>
            </a:xfrm>
            <a:custGeom>
              <a:avLst/>
              <a:gdLst/>
              <a:ahLst/>
              <a:cxnLst/>
              <a:rect l="l" t="t" r="r" b="b"/>
              <a:pathLst>
                <a:path w="311" h="311" extrusionOk="0">
                  <a:moveTo>
                    <a:pt x="155" y="0"/>
                  </a:moveTo>
                  <a:cubicBezTo>
                    <a:pt x="78" y="0"/>
                    <a:pt x="0" y="62"/>
                    <a:pt x="0" y="155"/>
                  </a:cubicBezTo>
                  <a:cubicBezTo>
                    <a:pt x="0" y="233"/>
                    <a:pt x="62" y="310"/>
                    <a:pt x="155" y="310"/>
                  </a:cubicBezTo>
                  <a:cubicBezTo>
                    <a:pt x="264" y="310"/>
                    <a:pt x="311" y="264"/>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2101800" y="4982500"/>
              <a:ext cx="7775" cy="7775"/>
            </a:xfrm>
            <a:custGeom>
              <a:avLst/>
              <a:gdLst/>
              <a:ahLst/>
              <a:cxnLst/>
              <a:rect l="l" t="t" r="r" b="b"/>
              <a:pathLst>
                <a:path w="311" h="311" extrusionOk="0">
                  <a:moveTo>
                    <a:pt x="156" y="0"/>
                  </a:moveTo>
                  <a:cubicBezTo>
                    <a:pt x="63" y="0"/>
                    <a:pt x="1" y="62"/>
                    <a:pt x="1" y="155"/>
                  </a:cubicBezTo>
                  <a:cubicBezTo>
                    <a:pt x="1" y="233"/>
                    <a:pt x="63" y="310"/>
                    <a:pt x="156" y="310"/>
                  </a:cubicBezTo>
                  <a:cubicBezTo>
                    <a:pt x="249" y="310"/>
                    <a:pt x="311" y="264"/>
                    <a:pt x="311" y="155"/>
                  </a:cubicBezTo>
                  <a:cubicBezTo>
                    <a:pt x="311" y="62"/>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2163850" y="4960000"/>
              <a:ext cx="1950" cy="29875"/>
            </a:xfrm>
            <a:custGeom>
              <a:avLst/>
              <a:gdLst/>
              <a:ahLst/>
              <a:cxnLst/>
              <a:rect l="l" t="t" r="r" b="b"/>
              <a:pathLst>
                <a:path w="78" h="1195" extrusionOk="0">
                  <a:moveTo>
                    <a:pt x="0" y="1"/>
                  </a:moveTo>
                  <a:lnTo>
                    <a:pt x="0" y="1195"/>
                  </a:lnTo>
                  <a:lnTo>
                    <a:pt x="78" y="1195"/>
                  </a:lnTo>
                  <a:lnTo>
                    <a:pt x="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2095975" y="4898350"/>
              <a:ext cx="195450" cy="45000"/>
            </a:xfrm>
            <a:custGeom>
              <a:avLst/>
              <a:gdLst/>
              <a:ahLst/>
              <a:cxnLst/>
              <a:rect l="l" t="t" r="r" b="b"/>
              <a:pathLst>
                <a:path w="7818" h="1800" extrusionOk="0">
                  <a:moveTo>
                    <a:pt x="1" y="1"/>
                  </a:moveTo>
                  <a:lnTo>
                    <a:pt x="1" y="1800"/>
                  </a:lnTo>
                  <a:lnTo>
                    <a:pt x="7818" y="1800"/>
                  </a:lnTo>
                  <a:lnTo>
                    <a:pt x="7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2171600" y="490572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2171600" y="491232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2171600" y="491852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2171600" y="4925500"/>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2171600" y="4931700"/>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2151050" y="4905325"/>
              <a:ext cx="8150" cy="7800"/>
            </a:xfrm>
            <a:custGeom>
              <a:avLst/>
              <a:gdLst/>
              <a:ahLst/>
              <a:cxnLst/>
              <a:rect l="l" t="t" r="r" b="b"/>
              <a:pathLst>
                <a:path w="326" h="312" extrusionOk="0">
                  <a:moveTo>
                    <a:pt x="171" y="1"/>
                  </a:moveTo>
                  <a:cubicBezTo>
                    <a:pt x="78" y="1"/>
                    <a:pt x="0" y="78"/>
                    <a:pt x="0" y="156"/>
                  </a:cubicBezTo>
                  <a:cubicBezTo>
                    <a:pt x="0" y="249"/>
                    <a:pt x="78" y="311"/>
                    <a:pt x="171" y="311"/>
                  </a:cubicBezTo>
                  <a:cubicBezTo>
                    <a:pt x="248" y="311"/>
                    <a:pt x="326" y="249"/>
                    <a:pt x="326" y="156"/>
                  </a:cubicBezTo>
                  <a:cubicBezTo>
                    <a:pt x="326" y="78"/>
                    <a:pt x="248"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2138625" y="4905325"/>
              <a:ext cx="7800" cy="7800"/>
            </a:xfrm>
            <a:custGeom>
              <a:avLst/>
              <a:gdLst/>
              <a:ahLst/>
              <a:cxnLst/>
              <a:rect l="l" t="t" r="r" b="b"/>
              <a:pathLst>
                <a:path w="312" h="312" extrusionOk="0">
                  <a:moveTo>
                    <a:pt x="156" y="1"/>
                  </a:moveTo>
                  <a:cubicBezTo>
                    <a:pt x="63" y="1"/>
                    <a:pt x="1" y="78"/>
                    <a:pt x="1" y="156"/>
                  </a:cubicBezTo>
                  <a:cubicBezTo>
                    <a:pt x="1" y="249"/>
                    <a:pt x="63" y="311"/>
                    <a:pt x="156" y="311"/>
                  </a:cubicBezTo>
                  <a:cubicBezTo>
                    <a:pt x="249" y="311"/>
                    <a:pt x="311" y="249"/>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2126625" y="4905725"/>
              <a:ext cx="7775" cy="7400"/>
            </a:xfrm>
            <a:custGeom>
              <a:avLst/>
              <a:gdLst/>
              <a:ahLst/>
              <a:cxnLst/>
              <a:rect l="l" t="t" r="r" b="b"/>
              <a:pathLst>
                <a:path w="311" h="296" extrusionOk="0">
                  <a:moveTo>
                    <a:pt x="155" y="0"/>
                  </a:moveTo>
                  <a:cubicBezTo>
                    <a:pt x="78" y="0"/>
                    <a:pt x="0" y="47"/>
                    <a:pt x="0" y="155"/>
                  </a:cubicBezTo>
                  <a:cubicBezTo>
                    <a:pt x="0" y="233"/>
                    <a:pt x="62" y="295"/>
                    <a:pt x="155" y="295"/>
                  </a:cubicBezTo>
                  <a:cubicBezTo>
                    <a:pt x="233" y="295"/>
                    <a:pt x="310" y="249"/>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2113825" y="4905725"/>
              <a:ext cx="7775" cy="7400"/>
            </a:xfrm>
            <a:custGeom>
              <a:avLst/>
              <a:gdLst/>
              <a:ahLst/>
              <a:cxnLst/>
              <a:rect l="l" t="t" r="r" b="b"/>
              <a:pathLst>
                <a:path w="311" h="296" extrusionOk="0">
                  <a:moveTo>
                    <a:pt x="155" y="0"/>
                  </a:moveTo>
                  <a:cubicBezTo>
                    <a:pt x="78" y="0"/>
                    <a:pt x="0" y="47"/>
                    <a:pt x="0" y="155"/>
                  </a:cubicBezTo>
                  <a:cubicBezTo>
                    <a:pt x="0" y="233"/>
                    <a:pt x="62" y="295"/>
                    <a:pt x="155" y="295"/>
                  </a:cubicBezTo>
                  <a:cubicBezTo>
                    <a:pt x="264" y="295"/>
                    <a:pt x="311" y="249"/>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2101800" y="4905725"/>
              <a:ext cx="7775" cy="7400"/>
            </a:xfrm>
            <a:custGeom>
              <a:avLst/>
              <a:gdLst/>
              <a:ahLst/>
              <a:cxnLst/>
              <a:rect l="l" t="t" r="r" b="b"/>
              <a:pathLst>
                <a:path w="311" h="296" extrusionOk="0">
                  <a:moveTo>
                    <a:pt x="156" y="0"/>
                  </a:moveTo>
                  <a:cubicBezTo>
                    <a:pt x="63" y="0"/>
                    <a:pt x="1" y="47"/>
                    <a:pt x="1" y="155"/>
                  </a:cubicBezTo>
                  <a:cubicBezTo>
                    <a:pt x="1" y="233"/>
                    <a:pt x="63" y="295"/>
                    <a:pt x="156" y="295"/>
                  </a:cubicBezTo>
                  <a:cubicBezTo>
                    <a:pt x="233" y="295"/>
                    <a:pt x="311" y="249"/>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2151050" y="4916575"/>
              <a:ext cx="8150" cy="7775"/>
            </a:xfrm>
            <a:custGeom>
              <a:avLst/>
              <a:gdLst/>
              <a:ahLst/>
              <a:cxnLst/>
              <a:rect l="l" t="t" r="r" b="b"/>
              <a:pathLst>
                <a:path w="326" h="311" extrusionOk="0">
                  <a:moveTo>
                    <a:pt x="171" y="1"/>
                  </a:moveTo>
                  <a:cubicBezTo>
                    <a:pt x="78" y="1"/>
                    <a:pt x="0" y="78"/>
                    <a:pt x="0" y="156"/>
                  </a:cubicBezTo>
                  <a:cubicBezTo>
                    <a:pt x="0" y="249"/>
                    <a:pt x="78" y="311"/>
                    <a:pt x="171" y="311"/>
                  </a:cubicBezTo>
                  <a:cubicBezTo>
                    <a:pt x="248" y="311"/>
                    <a:pt x="326" y="249"/>
                    <a:pt x="326" y="156"/>
                  </a:cubicBezTo>
                  <a:cubicBezTo>
                    <a:pt x="326" y="78"/>
                    <a:pt x="248"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2138625" y="4916575"/>
              <a:ext cx="7800" cy="7775"/>
            </a:xfrm>
            <a:custGeom>
              <a:avLst/>
              <a:gdLst/>
              <a:ahLst/>
              <a:cxnLst/>
              <a:rect l="l" t="t" r="r" b="b"/>
              <a:pathLst>
                <a:path w="312" h="311" extrusionOk="0">
                  <a:moveTo>
                    <a:pt x="156" y="1"/>
                  </a:moveTo>
                  <a:cubicBezTo>
                    <a:pt x="63" y="1"/>
                    <a:pt x="1" y="78"/>
                    <a:pt x="1" y="156"/>
                  </a:cubicBezTo>
                  <a:cubicBezTo>
                    <a:pt x="1" y="249"/>
                    <a:pt x="63" y="311"/>
                    <a:pt x="156" y="311"/>
                  </a:cubicBezTo>
                  <a:cubicBezTo>
                    <a:pt x="249" y="311"/>
                    <a:pt x="311" y="249"/>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2126625" y="4916575"/>
              <a:ext cx="7775" cy="7775"/>
            </a:xfrm>
            <a:custGeom>
              <a:avLst/>
              <a:gdLst/>
              <a:ahLst/>
              <a:cxnLst/>
              <a:rect l="l" t="t" r="r" b="b"/>
              <a:pathLst>
                <a:path w="311" h="311" extrusionOk="0">
                  <a:moveTo>
                    <a:pt x="155" y="1"/>
                  </a:moveTo>
                  <a:cubicBezTo>
                    <a:pt x="78" y="1"/>
                    <a:pt x="0" y="78"/>
                    <a:pt x="0" y="156"/>
                  </a:cubicBezTo>
                  <a:cubicBezTo>
                    <a:pt x="0" y="233"/>
                    <a:pt x="62" y="311"/>
                    <a:pt x="155" y="311"/>
                  </a:cubicBezTo>
                  <a:cubicBezTo>
                    <a:pt x="233" y="311"/>
                    <a:pt x="310" y="264"/>
                    <a:pt x="310" y="156"/>
                  </a:cubicBezTo>
                  <a:cubicBezTo>
                    <a:pt x="310" y="78"/>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2113825" y="4916575"/>
              <a:ext cx="7775" cy="7775"/>
            </a:xfrm>
            <a:custGeom>
              <a:avLst/>
              <a:gdLst/>
              <a:ahLst/>
              <a:cxnLst/>
              <a:rect l="l" t="t" r="r" b="b"/>
              <a:pathLst>
                <a:path w="311" h="311" extrusionOk="0">
                  <a:moveTo>
                    <a:pt x="155" y="1"/>
                  </a:moveTo>
                  <a:cubicBezTo>
                    <a:pt x="78" y="1"/>
                    <a:pt x="0" y="78"/>
                    <a:pt x="0" y="156"/>
                  </a:cubicBezTo>
                  <a:cubicBezTo>
                    <a:pt x="0" y="233"/>
                    <a:pt x="62" y="311"/>
                    <a:pt x="155" y="311"/>
                  </a:cubicBezTo>
                  <a:cubicBezTo>
                    <a:pt x="264" y="311"/>
                    <a:pt x="311" y="264"/>
                    <a:pt x="311" y="156"/>
                  </a:cubicBezTo>
                  <a:cubicBezTo>
                    <a:pt x="311" y="78"/>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2101800" y="4916575"/>
              <a:ext cx="7775" cy="7775"/>
            </a:xfrm>
            <a:custGeom>
              <a:avLst/>
              <a:gdLst/>
              <a:ahLst/>
              <a:cxnLst/>
              <a:rect l="l" t="t" r="r" b="b"/>
              <a:pathLst>
                <a:path w="311" h="311" extrusionOk="0">
                  <a:moveTo>
                    <a:pt x="156" y="1"/>
                  </a:moveTo>
                  <a:cubicBezTo>
                    <a:pt x="63" y="1"/>
                    <a:pt x="1" y="78"/>
                    <a:pt x="1" y="156"/>
                  </a:cubicBezTo>
                  <a:cubicBezTo>
                    <a:pt x="1" y="233"/>
                    <a:pt x="63" y="311"/>
                    <a:pt x="156" y="311"/>
                  </a:cubicBezTo>
                  <a:cubicBezTo>
                    <a:pt x="233" y="311"/>
                    <a:pt x="311" y="264"/>
                    <a:pt x="311" y="156"/>
                  </a:cubicBezTo>
                  <a:cubicBezTo>
                    <a:pt x="311" y="63"/>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2151050" y="4927825"/>
              <a:ext cx="8150" cy="7775"/>
            </a:xfrm>
            <a:custGeom>
              <a:avLst/>
              <a:gdLst/>
              <a:ahLst/>
              <a:cxnLst/>
              <a:rect l="l" t="t" r="r" b="b"/>
              <a:pathLst>
                <a:path w="326" h="311" extrusionOk="0">
                  <a:moveTo>
                    <a:pt x="171" y="0"/>
                  </a:moveTo>
                  <a:cubicBezTo>
                    <a:pt x="78" y="0"/>
                    <a:pt x="0" y="62"/>
                    <a:pt x="0" y="156"/>
                  </a:cubicBezTo>
                  <a:cubicBezTo>
                    <a:pt x="0" y="249"/>
                    <a:pt x="78" y="311"/>
                    <a:pt x="171" y="311"/>
                  </a:cubicBezTo>
                  <a:cubicBezTo>
                    <a:pt x="248" y="311"/>
                    <a:pt x="326" y="249"/>
                    <a:pt x="326" y="156"/>
                  </a:cubicBezTo>
                  <a:cubicBezTo>
                    <a:pt x="326" y="62"/>
                    <a:pt x="248"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2138625" y="4927825"/>
              <a:ext cx="7800" cy="7775"/>
            </a:xfrm>
            <a:custGeom>
              <a:avLst/>
              <a:gdLst/>
              <a:ahLst/>
              <a:cxnLst/>
              <a:rect l="l" t="t" r="r" b="b"/>
              <a:pathLst>
                <a:path w="312" h="311" extrusionOk="0">
                  <a:moveTo>
                    <a:pt x="156" y="0"/>
                  </a:moveTo>
                  <a:cubicBezTo>
                    <a:pt x="63" y="0"/>
                    <a:pt x="1" y="62"/>
                    <a:pt x="1" y="156"/>
                  </a:cubicBezTo>
                  <a:cubicBezTo>
                    <a:pt x="1" y="249"/>
                    <a:pt x="63" y="311"/>
                    <a:pt x="156" y="311"/>
                  </a:cubicBezTo>
                  <a:cubicBezTo>
                    <a:pt x="249" y="311"/>
                    <a:pt x="311" y="249"/>
                    <a:pt x="311" y="156"/>
                  </a:cubicBezTo>
                  <a:cubicBezTo>
                    <a:pt x="311" y="62"/>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2126625" y="4927825"/>
              <a:ext cx="7775" cy="7775"/>
            </a:xfrm>
            <a:custGeom>
              <a:avLst/>
              <a:gdLst/>
              <a:ahLst/>
              <a:cxnLst/>
              <a:rect l="l" t="t" r="r" b="b"/>
              <a:pathLst>
                <a:path w="311" h="311" extrusionOk="0">
                  <a:moveTo>
                    <a:pt x="155" y="0"/>
                  </a:moveTo>
                  <a:cubicBezTo>
                    <a:pt x="78" y="16"/>
                    <a:pt x="0" y="78"/>
                    <a:pt x="0" y="156"/>
                  </a:cubicBezTo>
                  <a:cubicBezTo>
                    <a:pt x="0" y="233"/>
                    <a:pt x="62" y="311"/>
                    <a:pt x="155" y="311"/>
                  </a:cubicBezTo>
                  <a:cubicBezTo>
                    <a:pt x="233" y="311"/>
                    <a:pt x="310" y="249"/>
                    <a:pt x="310" y="156"/>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2113825" y="4927825"/>
              <a:ext cx="7775" cy="7775"/>
            </a:xfrm>
            <a:custGeom>
              <a:avLst/>
              <a:gdLst/>
              <a:ahLst/>
              <a:cxnLst/>
              <a:rect l="l" t="t" r="r" b="b"/>
              <a:pathLst>
                <a:path w="311" h="311" extrusionOk="0">
                  <a:moveTo>
                    <a:pt x="155" y="0"/>
                  </a:moveTo>
                  <a:cubicBezTo>
                    <a:pt x="78" y="16"/>
                    <a:pt x="0" y="78"/>
                    <a:pt x="0" y="156"/>
                  </a:cubicBezTo>
                  <a:cubicBezTo>
                    <a:pt x="0" y="233"/>
                    <a:pt x="62" y="311"/>
                    <a:pt x="155" y="311"/>
                  </a:cubicBezTo>
                  <a:cubicBezTo>
                    <a:pt x="264" y="311"/>
                    <a:pt x="311" y="249"/>
                    <a:pt x="311" y="156"/>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2101800" y="4927825"/>
              <a:ext cx="7775" cy="7775"/>
            </a:xfrm>
            <a:custGeom>
              <a:avLst/>
              <a:gdLst/>
              <a:ahLst/>
              <a:cxnLst/>
              <a:rect l="l" t="t" r="r" b="b"/>
              <a:pathLst>
                <a:path w="311" h="311" extrusionOk="0">
                  <a:moveTo>
                    <a:pt x="156" y="0"/>
                  </a:moveTo>
                  <a:cubicBezTo>
                    <a:pt x="63" y="16"/>
                    <a:pt x="1" y="78"/>
                    <a:pt x="1" y="156"/>
                  </a:cubicBezTo>
                  <a:cubicBezTo>
                    <a:pt x="1" y="233"/>
                    <a:pt x="63" y="311"/>
                    <a:pt x="156" y="311"/>
                  </a:cubicBezTo>
                  <a:cubicBezTo>
                    <a:pt x="233" y="311"/>
                    <a:pt x="311" y="249"/>
                    <a:pt x="311" y="156"/>
                  </a:cubicBezTo>
                  <a:cubicBezTo>
                    <a:pt x="311" y="62"/>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2163850" y="4905725"/>
              <a:ext cx="1950" cy="29875"/>
            </a:xfrm>
            <a:custGeom>
              <a:avLst/>
              <a:gdLst/>
              <a:ahLst/>
              <a:cxnLst/>
              <a:rect l="l" t="t" r="r" b="b"/>
              <a:pathLst>
                <a:path w="78" h="1195" extrusionOk="0">
                  <a:moveTo>
                    <a:pt x="0" y="0"/>
                  </a:moveTo>
                  <a:lnTo>
                    <a:pt x="0" y="1195"/>
                  </a:lnTo>
                  <a:lnTo>
                    <a:pt x="78" y="1195"/>
                  </a:lnTo>
                  <a:lnTo>
                    <a:pt x="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2095975" y="4844075"/>
              <a:ext cx="195450" cy="45000"/>
            </a:xfrm>
            <a:custGeom>
              <a:avLst/>
              <a:gdLst/>
              <a:ahLst/>
              <a:cxnLst/>
              <a:rect l="l" t="t" r="r" b="b"/>
              <a:pathLst>
                <a:path w="7818" h="1800" extrusionOk="0">
                  <a:moveTo>
                    <a:pt x="1" y="0"/>
                  </a:moveTo>
                  <a:lnTo>
                    <a:pt x="1" y="1799"/>
                  </a:lnTo>
                  <a:lnTo>
                    <a:pt x="7818" y="1799"/>
                  </a:lnTo>
                  <a:lnTo>
                    <a:pt x="78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2171600" y="4851050"/>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2171600" y="485802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2171600" y="486422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2171600" y="487122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2171600" y="487742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2151425" y="4851450"/>
              <a:ext cx="7775" cy="7775"/>
            </a:xfrm>
            <a:custGeom>
              <a:avLst/>
              <a:gdLst/>
              <a:ahLst/>
              <a:cxnLst/>
              <a:rect l="l" t="t" r="r" b="b"/>
              <a:pathLst>
                <a:path w="311" h="311" extrusionOk="0">
                  <a:moveTo>
                    <a:pt x="156" y="0"/>
                  </a:moveTo>
                  <a:cubicBezTo>
                    <a:pt x="78" y="0"/>
                    <a:pt x="1" y="47"/>
                    <a:pt x="1" y="155"/>
                  </a:cubicBezTo>
                  <a:cubicBezTo>
                    <a:pt x="1" y="233"/>
                    <a:pt x="47" y="310"/>
                    <a:pt x="156" y="310"/>
                  </a:cubicBezTo>
                  <a:cubicBezTo>
                    <a:pt x="233" y="310"/>
                    <a:pt x="311" y="248"/>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2139025" y="4851450"/>
              <a:ext cx="7775" cy="7775"/>
            </a:xfrm>
            <a:custGeom>
              <a:avLst/>
              <a:gdLst/>
              <a:ahLst/>
              <a:cxnLst/>
              <a:rect l="l" t="t" r="r" b="b"/>
              <a:pathLst>
                <a:path w="311" h="311" extrusionOk="0">
                  <a:moveTo>
                    <a:pt x="156" y="0"/>
                  </a:moveTo>
                  <a:cubicBezTo>
                    <a:pt x="62" y="0"/>
                    <a:pt x="0" y="47"/>
                    <a:pt x="0" y="155"/>
                  </a:cubicBezTo>
                  <a:cubicBezTo>
                    <a:pt x="0" y="233"/>
                    <a:pt x="62" y="310"/>
                    <a:pt x="156" y="310"/>
                  </a:cubicBezTo>
                  <a:cubicBezTo>
                    <a:pt x="233" y="310"/>
                    <a:pt x="311" y="248"/>
                    <a:pt x="311" y="155"/>
                  </a:cubicBezTo>
                  <a:cubicBezTo>
                    <a:pt x="311" y="78"/>
                    <a:pt x="264"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2126625" y="4851450"/>
              <a:ext cx="7775" cy="7775"/>
            </a:xfrm>
            <a:custGeom>
              <a:avLst/>
              <a:gdLst/>
              <a:ahLst/>
              <a:cxnLst/>
              <a:rect l="l" t="t" r="r" b="b"/>
              <a:pathLst>
                <a:path w="311" h="311" extrusionOk="0">
                  <a:moveTo>
                    <a:pt x="155" y="0"/>
                  </a:moveTo>
                  <a:cubicBezTo>
                    <a:pt x="78" y="0"/>
                    <a:pt x="0" y="47"/>
                    <a:pt x="0" y="155"/>
                  </a:cubicBezTo>
                  <a:cubicBezTo>
                    <a:pt x="0" y="233"/>
                    <a:pt x="62" y="310"/>
                    <a:pt x="155" y="310"/>
                  </a:cubicBezTo>
                  <a:cubicBezTo>
                    <a:pt x="233" y="310"/>
                    <a:pt x="310" y="248"/>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2113825" y="4851450"/>
              <a:ext cx="7775" cy="7775"/>
            </a:xfrm>
            <a:custGeom>
              <a:avLst/>
              <a:gdLst/>
              <a:ahLst/>
              <a:cxnLst/>
              <a:rect l="l" t="t" r="r" b="b"/>
              <a:pathLst>
                <a:path w="311" h="311" extrusionOk="0">
                  <a:moveTo>
                    <a:pt x="155" y="0"/>
                  </a:moveTo>
                  <a:cubicBezTo>
                    <a:pt x="78" y="0"/>
                    <a:pt x="0" y="47"/>
                    <a:pt x="0" y="155"/>
                  </a:cubicBezTo>
                  <a:cubicBezTo>
                    <a:pt x="0" y="233"/>
                    <a:pt x="62" y="310"/>
                    <a:pt x="155" y="310"/>
                  </a:cubicBezTo>
                  <a:cubicBezTo>
                    <a:pt x="233" y="310"/>
                    <a:pt x="311" y="248"/>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2101800" y="4851450"/>
              <a:ext cx="7775" cy="7775"/>
            </a:xfrm>
            <a:custGeom>
              <a:avLst/>
              <a:gdLst/>
              <a:ahLst/>
              <a:cxnLst/>
              <a:rect l="l" t="t" r="r" b="b"/>
              <a:pathLst>
                <a:path w="311" h="311" extrusionOk="0">
                  <a:moveTo>
                    <a:pt x="156" y="0"/>
                  </a:moveTo>
                  <a:cubicBezTo>
                    <a:pt x="63" y="0"/>
                    <a:pt x="1" y="47"/>
                    <a:pt x="1" y="155"/>
                  </a:cubicBezTo>
                  <a:cubicBezTo>
                    <a:pt x="1" y="233"/>
                    <a:pt x="63" y="310"/>
                    <a:pt x="156" y="310"/>
                  </a:cubicBezTo>
                  <a:cubicBezTo>
                    <a:pt x="233" y="310"/>
                    <a:pt x="311" y="248"/>
                    <a:pt x="311" y="155"/>
                  </a:cubicBezTo>
                  <a:cubicBezTo>
                    <a:pt x="311" y="47"/>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2151425" y="4862300"/>
              <a:ext cx="7775" cy="7775"/>
            </a:xfrm>
            <a:custGeom>
              <a:avLst/>
              <a:gdLst/>
              <a:ahLst/>
              <a:cxnLst/>
              <a:rect l="l" t="t" r="r" b="b"/>
              <a:pathLst>
                <a:path w="311" h="311" extrusionOk="0">
                  <a:moveTo>
                    <a:pt x="156" y="0"/>
                  </a:moveTo>
                  <a:cubicBezTo>
                    <a:pt x="78" y="0"/>
                    <a:pt x="1" y="78"/>
                    <a:pt x="1" y="155"/>
                  </a:cubicBezTo>
                  <a:cubicBezTo>
                    <a:pt x="1" y="233"/>
                    <a:pt x="78" y="311"/>
                    <a:pt x="156" y="311"/>
                  </a:cubicBezTo>
                  <a:cubicBezTo>
                    <a:pt x="233" y="311"/>
                    <a:pt x="311" y="233"/>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2139025" y="4862300"/>
              <a:ext cx="7775" cy="7775"/>
            </a:xfrm>
            <a:custGeom>
              <a:avLst/>
              <a:gdLst/>
              <a:ahLst/>
              <a:cxnLst/>
              <a:rect l="l" t="t" r="r" b="b"/>
              <a:pathLst>
                <a:path w="311" h="311" extrusionOk="0">
                  <a:moveTo>
                    <a:pt x="156" y="0"/>
                  </a:moveTo>
                  <a:cubicBezTo>
                    <a:pt x="62" y="0"/>
                    <a:pt x="0" y="78"/>
                    <a:pt x="0" y="155"/>
                  </a:cubicBezTo>
                  <a:cubicBezTo>
                    <a:pt x="0" y="233"/>
                    <a:pt x="78" y="311"/>
                    <a:pt x="156" y="311"/>
                  </a:cubicBezTo>
                  <a:cubicBezTo>
                    <a:pt x="233" y="311"/>
                    <a:pt x="311" y="233"/>
                    <a:pt x="311" y="155"/>
                  </a:cubicBezTo>
                  <a:cubicBezTo>
                    <a:pt x="311" y="78"/>
                    <a:pt x="264"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2126625" y="4862300"/>
              <a:ext cx="7775" cy="7775"/>
            </a:xfrm>
            <a:custGeom>
              <a:avLst/>
              <a:gdLst/>
              <a:ahLst/>
              <a:cxnLst/>
              <a:rect l="l" t="t" r="r" b="b"/>
              <a:pathLst>
                <a:path w="311" h="311" extrusionOk="0">
                  <a:moveTo>
                    <a:pt x="155" y="0"/>
                  </a:moveTo>
                  <a:cubicBezTo>
                    <a:pt x="78" y="0"/>
                    <a:pt x="0" y="78"/>
                    <a:pt x="0" y="155"/>
                  </a:cubicBezTo>
                  <a:cubicBezTo>
                    <a:pt x="0" y="233"/>
                    <a:pt x="78" y="311"/>
                    <a:pt x="155" y="311"/>
                  </a:cubicBezTo>
                  <a:cubicBezTo>
                    <a:pt x="233" y="311"/>
                    <a:pt x="310" y="233"/>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2113825" y="4862300"/>
              <a:ext cx="7775" cy="7775"/>
            </a:xfrm>
            <a:custGeom>
              <a:avLst/>
              <a:gdLst/>
              <a:ahLst/>
              <a:cxnLst/>
              <a:rect l="l" t="t" r="r" b="b"/>
              <a:pathLst>
                <a:path w="311" h="311" extrusionOk="0">
                  <a:moveTo>
                    <a:pt x="155" y="0"/>
                  </a:moveTo>
                  <a:cubicBezTo>
                    <a:pt x="78" y="0"/>
                    <a:pt x="0" y="78"/>
                    <a:pt x="0" y="155"/>
                  </a:cubicBezTo>
                  <a:cubicBezTo>
                    <a:pt x="0" y="233"/>
                    <a:pt x="78" y="311"/>
                    <a:pt x="155" y="311"/>
                  </a:cubicBezTo>
                  <a:cubicBezTo>
                    <a:pt x="233" y="311"/>
                    <a:pt x="311" y="233"/>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2101800" y="4862300"/>
              <a:ext cx="7775" cy="7775"/>
            </a:xfrm>
            <a:custGeom>
              <a:avLst/>
              <a:gdLst/>
              <a:ahLst/>
              <a:cxnLst/>
              <a:rect l="l" t="t" r="r" b="b"/>
              <a:pathLst>
                <a:path w="311" h="311" extrusionOk="0">
                  <a:moveTo>
                    <a:pt x="156" y="0"/>
                  </a:moveTo>
                  <a:cubicBezTo>
                    <a:pt x="63" y="0"/>
                    <a:pt x="1" y="78"/>
                    <a:pt x="1" y="155"/>
                  </a:cubicBezTo>
                  <a:cubicBezTo>
                    <a:pt x="1" y="233"/>
                    <a:pt x="78" y="311"/>
                    <a:pt x="156" y="311"/>
                  </a:cubicBezTo>
                  <a:cubicBezTo>
                    <a:pt x="233" y="311"/>
                    <a:pt x="311" y="233"/>
                    <a:pt x="311" y="155"/>
                  </a:cubicBezTo>
                  <a:cubicBezTo>
                    <a:pt x="311" y="78"/>
                    <a:pt x="23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2151425" y="4873550"/>
              <a:ext cx="7775" cy="7775"/>
            </a:xfrm>
            <a:custGeom>
              <a:avLst/>
              <a:gdLst/>
              <a:ahLst/>
              <a:cxnLst/>
              <a:rect l="l" t="t" r="r" b="b"/>
              <a:pathLst>
                <a:path w="311" h="311" extrusionOk="0">
                  <a:moveTo>
                    <a:pt x="156" y="0"/>
                  </a:moveTo>
                  <a:cubicBezTo>
                    <a:pt x="78" y="16"/>
                    <a:pt x="1" y="78"/>
                    <a:pt x="1" y="155"/>
                  </a:cubicBezTo>
                  <a:cubicBezTo>
                    <a:pt x="1" y="233"/>
                    <a:pt x="47" y="310"/>
                    <a:pt x="156" y="310"/>
                  </a:cubicBezTo>
                  <a:cubicBezTo>
                    <a:pt x="233" y="310"/>
                    <a:pt x="311" y="248"/>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2139025" y="4873550"/>
              <a:ext cx="7775" cy="7775"/>
            </a:xfrm>
            <a:custGeom>
              <a:avLst/>
              <a:gdLst/>
              <a:ahLst/>
              <a:cxnLst/>
              <a:rect l="l" t="t" r="r" b="b"/>
              <a:pathLst>
                <a:path w="311" h="311" extrusionOk="0">
                  <a:moveTo>
                    <a:pt x="156" y="0"/>
                  </a:moveTo>
                  <a:cubicBezTo>
                    <a:pt x="62" y="16"/>
                    <a:pt x="0" y="78"/>
                    <a:pt x="0" y="155"/>
                  </a:cubicBezTo>
                  <a:cubicBezTo>
                    <a:pt x="0" y="233"/>
                    <a:pt x="62" y="310"/>
                    <a:pt x="156" y="310"/>
                  </a:cubicBezTo>
                  <a:cubicBezTo>
                    <a:pt x="233" y="310"/>
                    <a:pt x="311" y="248"/>
                    <a:pt x="311" y="155"/>
                  </a:cubicBezTo>
                  <a:cubicBezTo>
                    <a:pt x="311" y="78"/>
                    <a:pt x="264"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2126625" y="4873550"/>
              <a:ext cx="7775" cy="7775"/>
            </a:xfrm>
            <a:custGeom>
              <a:avLst/>
              <a:gdLst/>
              <a:ahLst/>
              <a:cxnLst/>
              <a:rect l="l" t="t" r="r" b="b"/>
              <a:pathLst>
                <a:path w="311" h="311" extrusionOk="0">
                  <a:moveTo>
                    <a:pt x="155" y="0"/>
                  </a:moveTo>
                  <a:cubicBezTo>
                    <a:pt x="78" y="16"/>
                    <a:pt x="0" y="78"/>
                    <a:pt x="0" y="155"/>
                  </a:cubicBezTo>
                  <a:cubicBezTo>
                    <a:pt x="0" y="233"/>
                    <a:pt x="62" y="310"/>
                    <a:pt x="155" y="310"/>
                  </a:cubicBezTo>
                  <a:cubicBezTo>
                    <a:pt x="233" y="310"/>
                    <a:pt x="310" y="248"/>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2113825" y="4873550"/>
              <a:ext cx="7775" cy="7775"/>
            </a:xfrm>
            <a:custGeom>
              <a:avLst/>
              <a:gdLst/>
              <a:ahLst/>
              <a:cxnLst/>
              <a:rect l="l" t="t" r="r" b="b"/>
              <a:pathLst>
                <a:path w="311" h="311" extrusionOk="0">
                  <a:moveTo>
                    <a:pt x="155" y="0"/>
                  </a:moveTo>
                  <a:cubicBezTo>
                    <a:pt x="78" y="16"/>
                    <a:pt x="0" y="78"/>
                    <a:pt x="0" y="155"/>
                  </a:cubicBezTo>
                  <a:cubicBezTo>
                    <a:pt x="0" y="233"/>
                    <a:pt x="62" y="310"/>
                    <a:pt x="155" y="310"/>
                  </a:cubicBezTo>
                  <a:cubicBezTo>
                    <a:pt x="264" y="310"/>
                    <a:pt x="311" y="248"/>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2101800" y="4873550"/>
              <a:ext cx="7775" cy="7775"/>
            </a:xfrm>
            <a:custGeom>
              <a:avLst/>
              <a:gdLst/>
              <a:ahLst/>
              <a:cxnLst/>
              <a:rect l="l" t="t" r="r" b="b"/>
              <a:pathLst>
                <a:path w="311" h="311" extrusionOk="0">
                  <a:moveTo>
                    <a:pt x="156" y="0"/>
                  </a:moveTo>
                  <a:cubicBezTo>
                    <a:pt x="63" y="16"/>
                    <a:pt x="1" y="78"/>
                    <a:pt x="1" y="155"/>
                  </a:cubicBezTo>
                  <a:cubicBezTo>
                    <a:pt x="1" y="233"/>
                    <a:pt x="63" y="310"/>
                    <a:pt x="156" y="310"/>
                  </a:cubicBezTo>
                  <a:cubicBezTo>
                    <a:pt x="233" y="310"/>
                    <a:pt x="311" y="248"/>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2163850" y="4851050"/>
              <a:ext cx="1950" cy="30275"/>
            </a:xfrm>
            <a:custGeom>
              <a:avLst/>
              <a:gdLst/>
              <a:ahLst/>
              <a:cxnLst/>
              <a:rect l="l" t="t" r="r" b="b"/>
              <a:pathLst>
                <a:path w="78" h="1211" extrusionOk="0">
                  <a:moveTo>
                    <a:pt x="0" y="1"/>
                  </a:moveTo>
                  <a:lnTo>
                    <a:pt x="0" y="1210"/>
                  </a:lnTo>
                  <a:lnTo>
                    <a:pt x="78" y="1210"/>
                  </a:lnTo>
                  <a:lnTo>
                    <a:pt x="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2095975" y="4789800"/>
              <a:ext cx="195450" cy="45000"/>
            </a:xfrm>
            <a:custGeom>
              <a:avLst/>
              <a:gdLst/>
              <a:ahLst/>
              <a:cxnLst/>
              <a:rect l="l" t="t" r="r" b="b"/>
              <a:pathLst>
                <a:path w="7818" h="1800" extrusionOk="0">
                  <a:moveTo>
                    <a:pt x="1" y="0"/>
                  </a:moveTo>
                  <a:lnTo>
                    <a:pt x="1" y="1799"/>
                  </a:lnTo>
                  <a:lnTo>
                    <a:pt x="7818" y="1799"/>
                  </a:lnTo>
                  <a:lnTo>
                    <a:pt x="78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2171600" y="479677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2171600" y="4803350"/>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2171600" y="4809950"/>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2171600" y="481692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2171600" y="482312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2151425" y="4797150"/>
              <a:ext cx="7775" cy="7775"/>
            </a:xfrm>
            <a:custGeom>
              <a:avLst/>
              <a:gdLst/>
              <a:ahLst/>
              <a:cxnLst/>
              <a:rect l="l" t="t" r="r" b="b"/>
              <a:pathLst>
                <a:path w="311" h="311" extrusionOk="0">
                  <a:moveTo>
                    <a:pt x="156" y="1"/>
                  </a:moveTo>
                  <a:cubicBezTo>
                    <a:pt x="78" y="1"/>
                    <a:pt x="1" y="47"/>
                    <a:pt x="1" y="156"/>
                  </a:cubicBezTo>
                  <a:cubicBezTo>
                    <a:pt x="1" y="233"/>
                    <a:pt x="47" y="311"/>
                    <a:pt x="156" y="311"/>
                  </a:cubicBezTo>
                  <a:cubicBezTo>
                    <a:pt x="233" y="311"/>
                    <a:pt x="311" y="249"/>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2139025" y="4797150"/>
              <a:ext cx="7775" cy="7775"/>
            </a:xfrm>
            <a:custGeom>
              <a:avLst/>
              <a:gdLst/>
              <a:ahLst/>
              <a:cxnLst/>
              <a:rect l="l" t="t" r="r" b="b"/>
              <a:pathLst>
                <a:path w="311" h="311" extrusionOk="0">
                  <a:moveTo>
                    <a:pt x="156" y="1"/>
                  </a:moveTo>
                  <a:cubicBezTo>
                    <a:pt x="62" y="1"/>
                    <a:pt x="0" y="47"/>
                    <a:pt x="0" y="156"/>
                  </a:cubicBezTo>
                  <a:cubicBezTo>
                    <a:pt x="0" y="233"/>
                    <a:pt x="62" y="311"/>
                    <a:pt x="156" y="311"/>
                  </a:cubicBezTo>
                  <a:cubicBezTo>
                    <a:pt x="233" y="311"/>
                    <a:pt x="311" y="249"/>
                    <a:pt x="311" y="156"/>
                  </a:cubicBezTo>
                  <a:cubicBezTo>
                    <a:pt x="311" y="78"/>
                    <a:pt x="26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2126625" y="4797150"/>
              <a:ext cx="7775" cy="7775"/>
            </a:xfrm>
            <a:custGeom>
              <a:avLst/>
              <a:gdLst/>
              <a:ahLst/>
              <a:cxnLst/>
              <a:rect l="l" t="t" r="r" b="b"/>
              <a:pathLst>
                <a:path w="311" h="311" extrusionOk="0">
                  <a:moveTo>
                    <a:pt x="155" y="1"/>
                  </a:moveTo>
                  <a:cubicBezTo>
                    <a:pt x="78" y="1"/>
                    <a:pt x="0" y="47"/>
                    <a:pt x="0" y="156"/>
                  </a:cubicBezTo>
                  <a:cubicBezTo>
                    <a:pt x="0" y="233"/>
                    <a:pt x="62" y="311"/>
                    <a:pt x="155" y="311"/>
                  </a:cubicBezTo>
                  <a:cubicBezTo>
                    <a:pt x="233" y="311"/>
                    <a:pt x="310" y="249"/>
                    <a:pt x="310" y="156"/>
                  </a:cubicBezTo>
                  <a:cubicBezTo>
                    <a:pt x="310" y="78"/>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2113825" y="4797150"/>
              <a:ext cx="7775" cy="7775"/>
            </a:xfrm>
            <a:custGeom>
              <a:avLst/>
              <a:gdLst/>
              <a:ahLst/>
              <a:cxnLst/>
              <a:rect l="l" t="t" r="r" b="b"/>
              <a:pathLst>
                <a:path w="311" h="311" extrusionOk="0">
                  <a:moveTo>
                    <a:pt x="155" y="1"/>
                  </a:moveTo>
                  <a:cubicBezTo>
                    <a:pt x="78" y="1"/>
                    <a:pt x="0" y="47"/>
                    <a:pt x="0" y="156"/>
                  </a:cubicBezTo>
                  <a:cubicBezTo>
                    <a:pt x="0" y="233"/>
                    <a:pt x="62" y="311"/>
                    <a:pt x="155" y="311"/>
                  </a:cubicBezTo>
                  <a:cubicBezTo>
                    <a:pt x="264" y="311"/>
                    <a:pt x="311" y="249"/>
                    <a:pt x="311" y="156"/>
                  </a:cubicBezTo>
                  <a:cubicBezTo>
                    <a:pt x="311" y="78"/>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2101800" y="4797150"/>
              <a:ext cx="7775" cy="7775"/>
            </a:xfrm>
            <a:custGeom>
              <a:avLst/>
              <a:gdLst/>
              <a:ahLst/>
              <a:cxnLst/>
              <a:rect l="l" t="t" r="r" b="b"/>
              <a:pathLst>
                <a:path w="311" h="311" extrusionOk="0">
                  <a:moveTo>
                    <a:pt x="156" y="1"/>
                  </a:moveTo>
                  <a:cubicBezTo>
                    <a:pt x="63" y="1"/>
                    <a:pt x="1" y="47"/>
                    <a:pt x="1" y="156"/>
                  </a:cubicBezTo>
                  <a:cubicBezTo>
                    <a:pt x="1" y="233"/>
                    <a:pt x="63" y="311"/>
                    <a:pt x="156" y="311"/>
                  </a:cubicBezTo>
                  <a:cubicBezTo>
                    <a:pt x="233" y="311"/>
                    <a:pt x="311" y="249"/>
                    <a:pt x="311" y="156"/>
                  </a:cubicBezTo>
                  <a:cubicBezTo>
                    <a:pt x="311" y="47"/>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2151425" y="4808000"/>
              <a:ext cx="7775" cy="7800"/>
            </a:xfrm>
            <a:custGeom>
              <a:avLst/>
              <a:gdLst/>
              <a:ahLst/>
              <a:cxnLst/>
              <a:rect l="l" t="t" r="r" b="b"/>
              <a:pathLst>
                <a:path w="311" h="312" extrusionOk="0">
                  <a:moveTo>
                    <a:pt x="156" y="1"/>
                  </a:moveTo>
                  <a:cubicBezTo>
                    <a:pt x="78" y="1"/>
                    <a:pt x="1" y="79"/>
                    <a:pt x="1" y="156"/>
                  </a:cubicBezTo>
                  <a:cubicBezTo>
                    <a:pt x="1" y="234"/>
                    <a:pt x="47" y="311"/>
                    <a:pt x="156" y="311"/>
                  </a:cubicBezTo>
                  <a:cubicBezTo>
                    <a:pt x="233" y="311"/>
                    <a:pt x="311" y="265"/>
                    <a:pt x="311" y="156"/>
                  </a:cubicBezTo>
                  <a:cubicBezTo>
                    <a:pt x="311" y="79"/>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2139025" y="4808000"/>
              <a:ext cx="7775" cy="7800"/>
            </a:xfrm>
            <a:custGeom>
              <a:avLst/>
              <a:gdLst/>
              <a:ahLst/>
              <a:cxnLst/>
              <a:rect l="l" t="t" r="r" b="b"/>
              <a:pathLst>
                <a:path w="311" h="312" extrusionOk="0">
                  <a:moveTo>
                    <a:pt x="156" y="1"/>
                  </a:moveTo>
                  <a:cubicBezTo>
                    <a:pt x="62" y="1"/>
                    <a:pt x="0" y="79"/>
                    <a:pt x="0" y="156"/>
                  </a:cubicBezTo>
                  <a:cubicBezTo>
                    <a:pt x="0" y="234"/>
                    <a:pt x="62" y="311"/>
                    <a:pt x="156" y="311"/>
                  </a:cubicBezTo>
                  <a:cubicBezTo>
                    <a:pt x="233" y="311"/>
                    <a:pt x="311" y="265"/>
                    <a:pt x="311" y="156"/>
                  </a:cubicBezTo>
                  <a:cubicBezTo>
                    <a:pt x="311" y="79"/>
                    <a:pt x="26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2126625" y="4808000"/>
              <a:ext cx="7775" cy="7800"/>
            </a:xfrm>
            <a:custGeom>
              <a:avLst/>
              <a:gdLst/>
              <a:ahLst/>
              <a:cxnLst/>
              <a:rect l="l" t="t" r="r" b="b"/>
              <a:pathLst>
                <a:path w="311" h="312" extrusionOk="0">
                  <a:moveTo>
                    <a:pt x="155" y="1"/>
                  </a:moveTo>
                  <a:cubicBezTo>
                    <a:pt x="78" y="1"/>
                    <a:pt x="0" y="79"/>
                    <a:pt x="0" y="156"/>
                  </a:cubicBezTo>
                  <a:cubicBezTo>
                    <a:pt x="0" y="234"/>
                    <a:pt x="62" y="311"/>
                    <a:pt x="155" y="311"/>
                  </a:cubicBezTo>
                  <a:cubicBezTo>
                    <a:pt x="233" y="311"/>
                    <a:pt x="310" y="265"/>
                    <a:pt x="310" y="156"/>
                  </a:cubicBezTo>
                  <a:cubicBezTo>
                    <a:pt x="310" y="79"/>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2113825" y="4808000"/>
              <a:ext cx="7775" cy="7800"/>
            </a:xfrm>
            <a:custGeom>
              <a:avLst/>
              <a:gdLst/>
              <a:ahLst/>
              <a:cxnLst/>
              <a:rect l="l" t="t" r="r" b="b"/>
              <a:pathLst>
                <a:path w="311" h="312" extrusionOk="0">
                  <a:moveTo>
                    <a:pt x="155" y="1"/>
                  </a:moveTo>
                  <a:cubicBezTo>
                    <a:pt x="78" y="1"/>
                    <a:pt x="0" y="79"/>
                    <a:pt x="0" y="156"/>
                  </a:cubicBezTo>
                  <a:cubicBezTo>
                    <a:pt x="0" y="234"/>
                    <a:pt x="62" y="311"/>
                    <a:pt x="155" y="311"/>
                  </a:cubicBezTo>
                  <a:cubicBezTo>
                    <a:pt x="264" y="311"/>
                    <a:pt x="311" y="265"/>
                    <a:pt x="311" y="156"/>
                  </a:cubicBezTo>
                  <a:cubicBezTo>
                    <a:pt x="311" y="79"/>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2101800" y="4808000"/>
              <a:ext cx="7775" cy="7800"/>
            </a:xfrm>
            <a:custGeom>
              <a:avLst/>
              <a:gdLst/>
              <a:ahLst/>
              <a:cxnLst/>
              <a:rect l="l" t="t" r="r" b="b"/>
              <a:pathLst>
                <a:path w="311" h="312" extrusionOk="0">
                  <a:moveTo>
                    <a:pt x="156" y="1"/>
                  </a:moveTo>
                  <a:cubicBezTo>
                    <a:pt x="63" y="1"/>
                    <a:pt x="1" y="79"/>
                    <a:pt x="1" y="156"/>
                  </a:cubicBezTo>
                  <a:cubicBezTo>
                    <a:pt x="1" y="234"/>
                    <a:pt x="63" y="311"/>
                    <a:pt x="156" y="311"/>
                  </a:cubicBezTo>
                  <a:cubicBezTo>
                    <a:pt x="233" y="311"/>
                    <a:pt x="311" y="265"/>
                    <a:pt x="311" y="156"/>
                  </a:cubicBezTo>
                  <a:cubicBezTo>
                    <a:pt x="311" y="63"/>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2151425" y="4819250"/>
              <a:ext cx="7775" cy="7775"/>
            </a:xfrm>
            <a:custGeom>
              <a:avLst/>
              <a:gdLst/>
              <a:ahLst/>
              <a:cxnLst/>
              <a:rect l="l" t="t" r="r" b="b"/>
              <a:pathLst>
                <a:path w="311" h="311" extrusionOk="0">
                  <a:moveTo>
                    <a:pt x="156" y="1"/>
                  </a:moveTo>
                  <a:cubicBezTo>
                    <a:pt x="78" y="16"/>
                    <a:pt x="1" y="78"/>
                    <a:pt x="1" y="156"/>
                  </a:cubicBezTo>
                  <a:cubicBezTo>
                    <a:pt x="1" y="233"/>
                    <a:pt x="47" y="311"/>
                    <a:pt x="156" y="311"/>
                  </a:cubicBezTo>
                  <a:cubicBezTo>
                    <a:pt x="233" y="311"/>
                    <a:pt x="311" y="249"/>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2139025" y="4819250"/>
              <a:ext cx="7775" cy="7775"/>
            </a:xfrm>
            <a:custGeom>
              <a:avLst/>
              <a:gdLst/>
              <a:ahLst/>
              <a:cxnLst/>
              <a:rect l="l" t="t" r="r" b="b"/>
              <a:pathLst>
                <a:path w="311" h="311" extrusionOk="0">
                  <a:moveTo>
                    <a:pt x="156" y="1"/>
                  </a:moveTo>
                  <a:cubicBezTo>
                    <a:pt x="62" y="16"/>
                    <a:pt x="0" y="78"/>
                    <a:pt x="0" y="156"/>
                  </a:cubicBezTo>
                  <a:cubicBezTo>
                    <a:pt x="0" y="233"/>
                    <a:pt x="62" y="311"/>
                    <a:pt x="156" y="311"/>
                  </a:cubicBezTo>
                  <a:cubicBezTo>
                    <a:pt x="233" y="311"/>
                    <a:pt x="311" y="249"/>
                    <a:pt x="311" y="156"/>
                  </a:cubicBezTo>
                  <a:cubicBezTo>
                    <a:pt x="311" y="63"/>
                    <a:pt x="26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2126625" y="4819250"/>
              <a:ext cx="7775" cy="7775"/>
            </a:xfrm>
            <a:custGeom>
              <a:avLst/>
              <a:gdLst/>
              <a:ahLst/>
              <a:cxnLst/>
              <a:rect l="l" t="t" r="r" b="b"/>
              <a:pathLst>
                <a:path w="311" h="311" extrusionOk="0">
                  <a:moveTo>
                    <a:pt x="155" y="1"/>
                  </a:moveTo>
                  <a:cubicBezTo>
                    <a:pt x="78" y="16"/>
                    <a:pt x="0" y="78"/>
                    <a:pt x="0" y="156"/>
                  </a:cubicBezTo>
                  <a:cubicBezTo>
                    <a:pt x="0" y="233"/>
                    <a:pt x="62" y="311"/>
                    <a:pt x="155" y="311"/>
                  </a:cubicBezTo>
                  <a:cubicBezTo>
                    <a:pt x="233" y="311"/>
                    <a:pt x="310" y="249"/>
                    <a:pt x="310" y="156"/>
                  </a:cubicBezTo>
                  <a:cubicBezTo>
                    <a:pt x="310" y="63"/>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2113825" y="4819250"/>
              <a:ext cx="7775" cy="7775"/>
            </a:xfrm>
            <a:custGeom>
              <a:avLst/>
              <a:gdLst/>
              <a:ahLst/>
              <a:cxnLst/>
              <a:rect l="l" t="t" r="r" b="b"/>
              <a:pathLst>
                <a:path w="311" h="311" extrusionOk="0">
                  <a:moveTo>
                    <a:pt x="155" y="1"/>
                  </a:moveTo>
                  <a:cubicBezTo>
                    <a:pt x="78" y="16"/>
                    <a:pt x="0" y="78"/>
                    <a:pt x="0" y="156"/>
                  </a:cubicBezTo>
                  <a:cubicBezTo>
                    <a:pt x="0" y="233"/>
                    <a:pt x="62" y="311"/>
                    <a:pt x="155" y="311"/>
                  </a:cubicBezTo>
                  <a:cubicBezTo>
                    <a:pt x="264" y="311"/>
                    <a:pt x="311" y="249"/>
                    <a:pt x="311" y="156"/>
                  </a:cubicBezTo>
                  <a:cubicBezTo>
                    <a:pt x="311" y="78"/>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2101800" y="4819250"/>
              <a:ext cx="7775" cy="7775"/>
            </a:xfrm>
            <a:custGeom>
              <a:avLst/>
              <a:gdLst/>
              <a:ahLst/>
              <a:cxnLst/>
              <a:rect l="l" t="t" r="r" b="b"/>
              <a:pathLst>
                <a:path w="311" h="311" extrusionOk="0">
                  <a:moveTo>
                    <a:pt x="156" y="1"/>
                  </a:moveTo>
                  <a:cubicBezTo>
                    <a:pt x="63" y="16"/>
                    <a:pt x="1" y="78"/>
                    <a:pt x="1" y="156"/>
                  </a:cubicBezTo>
                  <a:cubicBezTo>
                    <a:pt x="1" y="233"/>
                    <a:pt x="63" y="311"/>
                    <a:pt x="156" y="311"/>
                  </a:cubicBezTo>
                  <a:cubicBezTo>
                    <a:pt x="249" y="311"/>
                    <a:pt x="311" y="249"/>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2163850" y="4796775"/>
              <a:ext cx="1950" cy="30250"/>
            </a:xfrm>
            <a:custGeom>
              <a:avLst/>
              <a:gdLst/>
              <a:ahLst/>
              <a:cxnLst/>
              <a:rect l="l" t="t" r="r" b="b"/>
              <a:pathLst>
                <a:path w="78" h="1210" extrusionOk="0">
                  <a:moveTo>
                    <a:pt x="0" y="0"/>
                  </a:moveTo>
                  <a:lnTo>
                    <a:pt x="0" y="1210"/>
                  </a:lnTo>
                  <a:lnTo>
                    <a:pt x="78" y="1210"/>
                  </a:lnTo>
                  <a:lnTo>
                    <a:pt x="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2095975" y="4734725"/>
              <a:ext cx="195450" cy="45400"/>
            </a:xfrm>
            <a:custGeom>
              <a:avLst/>
              <a:gdLst/>
              <a:ahLst/>
              <a:cxnLst/>
              <a:rect l="l" t="t" r="r" b="b"/>
              <a:pathLst>
                <a:path w="7818" h="1816" extrusionOk="0">
                  <a:moveTo>
                    <a:pt x="1" y="1"/>
                  </a:moveTo>
                  <a:lnTo>
                    <a:pt x="1" y="1815"/>
                  </a:lnTo>
                  <a:lnTo>
                    <a:pt x="7818" y="1815"/>
                  </a:lnTo>
                  <a:lnTo>
                    <a:pt x="7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2171600" y="474287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2171600" y="474907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2171600" y="475567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2171600" y="4762650"/>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2171600" y="4768850"/>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2151425" y="4742875"/>
              <a:ext cx="7775" cy="7775"/>
            </a:xfrm>
            <a:custGeom>
              <a:avLst/>
              <a:gdLst/>
              <a:ahLst/>
              <a:cxnLst/>
              <a:rect l="l" t="t" r="r" b="b"/>
              <a:pathLst>
                <a:path w="311" h="311" extrusionOk="0">
                  <a:moveTo>
                    <a:pt x="156" y="0"/>
                  </a:moveTo>
                  <a:cubicBezTo>
                    <a:pt x="78" y="0"/>
                    <a:pt x="1" y="47"/>
                    <a:pt x="1" y="155"/>
                  </a:cubicBezTo>
                  <a:cubicBezTo>
                    <a:pt x="1" y="233"/>
                    <a:pt x="47" y="311"/>
                    <a:pt x="156" y="311"/>
                  </a:cubicBezTo>
                  <a:cubicBezTo>
                    <a:pt x="233" y="311"/>
                    <a:pt x="311" y="249"/>
                    <a:pt x="311" y="155"/>
                  </a:cubicBezTo>
                  <a:cubicBezTo>
                    <a:pt x="311" y="47"/>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2139025" y="4742875"/>
              <a:ext cx="7775" cy="7775"/>
            </a:xfrm>
            <a:custGeom>
              <a:avLst/>
              <a:gdLst/>
              <a:ahLst/>
              <a:cxnLst/>
              <a:rect l="l" t="t" r="r" b="b"/>
              <a:pathLst>
                <a:path w="311" h="311" extrusionOk="0">
                  <a:moveTo>
                    <a:pt x="156" y="0"/>
                  </a:moveTo>
                  <a:cubicBezTo>
                    <a:pt x="62" y="0"/>
                    <a:pt x="0" y="47"/>
                    <a:pt x="0" y="155"/>
                  </a:cubicBezTo>
                  <a:cubicBezTo>
                    <a:pt x="0" y="233"/>
                    <a:pt x="62" y="311"/>
                    <a:pt x="156" y="311"/>
                  </a:cubicBezTo>
                  <a:cubicBezTo>
                    <a:pt x="233" y="311"/>
                    <a:pt x="311" y="249"/>
                    <a:pt x="311" y="155"/>
                  </a:cubicBezTo>
                  <a:cubicBezTo>
                    <a:pt x="311" y="47"/>
                    <a:pt x="264"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2126625" y="4742875"/>
              <a:ext cx="7775" cy="7775"/>
            </a:xfrm>
            <a:custGeom>
              <a:avLst/>
              <a:gdLst/>
              <a:ahLst/>
              <a:cxnLst/>
              <a:rect l="l" t="t" r="r" b="b"/>
              <a:pathLst>
                <a:path w="311" h="311" extrusionOk="0">
                  <a:moveTo>
                    <a:pt x="155" y="0"/>
                  </a:moveTo>
                  <a:cubicBezTo>
                    <a:pt x="78" y="0"/>
                    <a:pt x="0" y="47"/>
                    <a:pt x="0" y="155"/>
                  </a:cubicBezTo>
                  <a:cubicBezTo>
                    <a:pt x="0" y="233"/>
                    <a:pt x="62" y="311"/>
                    <a:pt x="155" y="311"/>
                  </a:cubicBezTo>
                  <a:cubicBezTo>
                    <a:pt x="233" y="311"/>
                    <a:pt x="310" y="249"/>
                    <a:pt x="310" y="155"/>
                  </a:cubicBezTo>
                  <a:cubicBezTo>
                    <a:pt x="310" y="47"/>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2113825" y="4742875"/>
              <a:ext cx="7775" cy="7775"/>
            </a:xfrm>
            <a:custGeom>
              <a:avLst/>
              <a:gdLst/>
              <a:ahLst/>
              <a:cxnLst/>
              <a:rect l="l" t="t" r="r" b="b"/>
              <a:pathLst>
                <a:path w="311" h="311" extrusionOk="0">
                  <a:moveTo>
                    <a:pt x="155" y="0"/>
                  </a:moveTo>
                  <a:cubicBezTo>
                    <a:pt x="78" y="0"/>
                    <a:pt x="0" y="47"/>
                    <a:pt x="0" y="155"/>
                  </a:cubicBezTo>
                  <a:cubicBezTo>
                    <a:pt x="0" y="233"/>
                    <a:pt x="62" y="311"/>
                    <a:pt x="155" y="311"/>
                  </a:cubicBezTo>
                  <a:cubicBezTo>
                    <a:pt x="264" y="311"/>
                    <a:pt x="311" y="249"/>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2101800" y="4742875"/>
              <a:ext cx="7775" cy="7775"/>
            </a:xfrm>
            <a:custGeom>
              <a:avLst/>
              <a:gdLst/>
              <a:ahLst/>
              <a:cxnLst/>
              <a:rect l="l" t="t" r="r" b="b"/>
              <a:pathLst>
                <a:path w="311" h="311" extrusionOk="0">
                  <a:moveTo>
                    <a:pt x="156" y="0"/>
                  </a:moveTo>
                  <a:cubicBezTo>
                    <a:pt x="63" y="0"/>
                    <a:pt x="1" y="47"/>
                    <a:pt x="1" y="155"/>
                  </a:cubicBezTo>
                  <a:cubicBezTo>
                    <a:pt x="1" y="233"/>
                    <a:pt x="63" y="311"/>
                    <a:pt x="156" y="311"/>
                  </a:cubicBezTo>
                  <a:cubicBezTo>
                    <a:pt x="233" y="311"/>
                    <a:pt x="311" y="249"/>
                    <a:pt x="311" y="155"/>
                  </a:cubicBezTo>
                  <a:cubicBezTo>
                    <a:pt x="311" y="47"/>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2151425" y="4753725"/>
              <a:ext cx="7775" cy="7775"/>
            </a:xfrm>
            <a:custGeom>
              <a:avLst/>
              <a:gdLst/>
              <a:ahLst/>
              <a:cxnLst/>
              <a:rect l="l" t="t" r="r" b="b"/>
              <a:pathLst>
                <a:path w="311" h="311" extrusionOk="0">
                  <a:moveTo>
                    <a:pt x="156" y="1"/>
                  </a:moveTo>
                  <a:cubicBezTo>
                    <a:pt x="78" y="1"/>
                    <a:pt x="1" y="78"/>
                    <a:pt x="1" y="156"/>
                  </a:cubicBezTo>
                  <a:cubicBezTo>
                    <a:pt x="1" y="233"/>
                    <a:pt x="47" y="311"/>
                    <a:pt x="156" y="311"/>
                  </a:cubicBezTo>
                  <a:cubicBezTo>
                    <a:pt x="233" y="311"/>
                    <a:pt x="311" y="264"/>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2139025" y="4753725"/>
              <a:ext cx="7775" cy="7775"/>
            </a:xfrm>
            <a:custGeom>
              <a:avLst/>
              <a:gdLst/>
              <a:ahLst/>
              <a:cxnLst/>
              <a:rect l="l" t="t" r="r" b="b"/>
              <a:pathLst>
                <a:path w="311" h="311" extrusionOk="0">
                  <a:moveTo>
                    <a:pt x="156" y="1"/>
                  </a:moveTo>
                  <a:cubicBezTo>
                    <a:pt x="62" y="1"/>
                    <a:pt x="0" y="78"/>
                    <a:pt x="0" y="156"/>
                  </a:cubicBezTo>
                  <a:cubicBezTo>
                    <a:pt x="0" y="233"/>
                    <a:pt x="62" y="311"/>
                    <a:pt x="156" y="311"/>
                  </a:cubicBezTo>
                  <a:cubicBezTo>
                    <a:pt x="233" y="311"/>
                    <a:pt x="311" y="264"/>
                    <a:pt x="311" y="156"/>
                  </a:cubicBezTo>
                  <a:cubicBezTo>
                    <a:pt x="311" y="78"/>
                    <a:pt x="26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2126625" y="4753725"/>
              <a:ext cx="7775" cy="7775"/>
            </a:xfrm>
            <a:custGeom>
              <a:avLst/>
              <a:gdLst/>
              <a:ahLst/>
              <a:cxnLst/>
              <a:rect l="l" t="t" r="r" b="b"/>
              <a:pathLst>
                <a:path w="311" h="311" extrusionOk="0">
                  <a:moveTo>
                    <a:pt x="155" y="1"/>
                  </a:moveTo>
                  <a:cubicBezTo>
                    <a:pt x="78" y="1"/>
                    <a:pt x="0" y="78"/>
                    <a:pt x="0" y="156"/>
                  </a:cubicBezTo>
                  <a:cubicBezTo>
                    <a:pt x="0" y="233"/>
                    <a:pt x="62" y="311"/>
                    <a:pt x="155" y="311"/>
                  </a:cubicBezTo>
                  <a:cubicBezTo>
                    <a:pt x="233" y="311"/>
                    <a:pt x="310" y="264"/>
                    <a:pt x="310" y="156"/>
                  </a:cubicBezTo>
                  <a:cubicBezTo>
                    <a:pt x="310" y="78"/>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2113825" y="4753725"/>
              <a:ext cx="7775" cy="7775"/>
            </a:xfrm>
            <a:custGeom>
              <a:avLst/>
              <a:gdLst/>
              <a:ahLst/>
              <a:cxnLst/>
              <a:rect l="l" t="t" r="r" b="b"/>
              <a:pathLst>
                <a:path w="311" h="311" extrusionOk="0">
                  <a:moveTo>
                    <a:pt x="155" y="1"/>
                  </a:moveTo>
                  <a:cubicBezTo>
                    <a:pt x="78" y="1"/>
                    <a:pt x="0" y="78"/>
                    <a:pt x="0" y="156"/>
                  </a:cubicBezTo>
                  <a:cubicBezTo>
                    <a:pt x="0" y="233"/>
                    <a:pt x="62" y="311"/>
                    <a:pt x="155" y="311"/>
                  </a:cubicBezTo>
                  <a:cubicBezTo>
                    <a:pt x="264" y="311"/>
                    <a:pt x="311" y="264"/>
                    <a:pt x="311" y="156"/>
                  </a:cubicBezTo>
                  <a:cubicBezTo>
                    <a:pt x="311" y="78"/>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2101800" y="4753725"/>
              <a:ext cx="7775" cy="7775"/>
            </a:xfrm>
            <a:custGeom>
              <a:avLst/>
              <a:gdLst/>
              <a:ahLst/>
              <a:cxnLst/>
              <a:rect l="l" t="t" r="r" b="b"/>
              <a:pathLst>
                <a:path w="311" h="311" extrusionOk="0">
                  <a:moveTo>
                    <a:pt x="156" y="1"/>
                  </a:moveTo>
                  <a:cubicBezTo>
                    <a:pt x="63" y="1"/>
                    <a:pt x="1" y="78"/>
                    <a:pt x="1" y="156"/>
                  </a:cubicBezTo>
                  <a:cubicBezTo>
                    <a:pt x="1" y="233"/>
                    <a:pt x="63" y="311"/>
                    <a:pt x="156" y="311"/>
                  </a:cubicBezTo>
                  <a:cubicBezTo>
                    <a:pt x="233" y="311"/>
                    <a:pt x="311" y="264"/>
                    <a:pt x="311" y="156"/>
                  </a:cubicBezTo>
                  <a:cubicBezTo>
                    <a:pt x="311" y="63"/>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2151425" y="4764975"/>
              <a:ext cx="7775" cy="7775"/>
            </a:xfrm>
            <a:custGeom>
              <a:avLst/>
              <a:gdLst/>
              <a:ahLst/>
              <a:cxnLst/>
              <a:rect l="l" t="t" r="r" b="b"/>
              <a:pathLst>
                <a:path w="311" h="311" extrusionOk="0">
                  <a:moveTo>
                    <a:pt x="156" y="0"/>
                  </a:moveTo>
                  <a:cubicBezTo>
                    <a:pt x="78" y="0"/>
                    <a:pt x="1" y="78"/>
                    <a:pt x="1" y="156"/>
                  </a:cubicBezTo>
                  <a:cubicBezTo>
                    <a:pt x="1" y="233"/>
                    <a:pt x="78" y="311"/>
                    <a:pt x="156" y="311"/>
                  </a:cubicBezTo>
                  <a:cubicBezTo>
                    <a:pt x="233" y="311"/>
                    <a:pt x="311" y="233"/>
                    <a:pt x="311" y="156"/>
                  </a:cubicBezTo>
                  <a:cubicBezTo>
                    <a:pt x="311" y="78"/>
                    <a:pt x="23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2139025" y="4764975"/>
              <a:ext cx="7775" cy="7775"/>
            </a:xfrm>
            <a:custGeom>
              <a:avLst/>
              <a:gdLst/>
              <a:ahLst/>
              <a:cxnLst/>
              <a:rect l="l" t="t" r="r" b="b"/>
              <a:pathLst>
                <a:path w="311" h="311" extrusionOk="0">
                  <a:moveTo>
                    <a:pt x="156" y="0"/>
                  </a:moveTo>
                  <a:cubicBezTo>
                    <a:pt x="62" y="0"/>
                    <a:pt x="0" y="78"/>
                    <a:pt x="0" y="156"/>
                  </a:cubicBezTo>
                  <a:cubicBezTo>
                    <a:pt x="0" y="233"/>
                    <a:pt x="78" y="311"/>
                    <a:pt x="156" y="311"/>
                  </a:cubicBezTo>
                  <a:cubicBezTo>
                    <a:pt x="233" y="311"/>
                    <a:pt x="311" y="233"/>
                    <a:pt x="311" y="156"/>
                  </a:cubicBezTo>
                  <a:cubicBezTo>
                    <a:pt x="311" y="78"/>
                    <a:pt x="23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2126625" y="4764975"/>
              <a:ext cx="7775" cy="7775"/>
            </a:xfrm>
            <a:custGeom>
              <a:avLst/>
              <a:gdLst/>
              <a:ahLst/>
              <a:cxnLst/>
              <a:rect l="l" t="t" r="r" b="b"/>
              <a:pathLst>
                <a:path w="311" h="311" extrusionOk="0">
                  <a:moveTo>
                    <a:pt x="155" y="0"/>
                  </a:moveTo>
                  <a:cubicBezTo>
                    <a:pt x="62" y="16"/>
                    <a:pt x="0" y="78"/>
                    <a:pt x="0" y="156"/>
                  </a:cubicBezTo>
                  <a:cubicBezTo>
                    <a:pt x="0" y="233"/>
                    <a:pt x="78" y="311"/>
                    <a:pt x="155" y="311"/>
                  </a:cubicBezTo>
                  <a:cubicBezTo>
                    <a:pt x="233" y="311"/>
                    <a:pt x="310" y="233"/>
                    <a:pt x="310" y="156"/>
                  </a:cubicBezTo>
                  <a:cubicBezTo>
                    <a:pt x="310" y="78"/>
                    <a:pt x="233"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2113825" y="4764975"/>
              <a:ext cx="7775" cy="7775"/>
            </a:xfrm>
            <a:custGeom>
              <a:avLst/>
              <a:gdLst/>
              <a:ahLst/>
              <a:cxnLst/>
              <a:rect l="l" t="t" r="r" b="b"/>
              <a:pathLst>
                <a:path w="311" h="311" extrusionOk="0">
                  <a:moveTo>
                    <a:pt x="155" y="0"/>
                  </a:moveTo>
                  <a:cubicBezTo>
                    <a:pt x="78" y="0"/>
                    <a:pt x="0" y="78"/>
                    <a:pt x="0" y="156"/>
                  </a:cubicBezTo>
                  <a:cubicBezTo>
                    <a:pt x="0" y="233"/>
                    <a:pt x="78" y="311"/>
                    <a:pt x="155" y="311"/>
                  </a:cubicBezTo>
                  <a:cubicBezTo>
                    <a:pt x="233" y="311"/>
                    <a:pt x="311" y="233"/>
                    <a:pt x="311" y="156"/>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2101800" y="4764975"/>
              <a:ext cx="7775" cy="7775"/>
            </a:xfrm>
            <a:custGeom>
              <a:avLst/>
              <a:gdLst/>
              <a:ahLst/>
              <a:cxnLst/>
              <a:rect l="l" t="t" r="r" b="b"/>
              <a:pathLst>
                <a:path w="311" h="311" extrusionOk="0">
                  <a:moveTo>
                    <a:pt x="156" y="0"/>
                  </a:moveTo>
                  <a:cubicBezTo>
                    <a:pt x="63" y="0"/>
                    <a:pt x="1" y="78"/>
                    <a:pt x="1" y="156"/>
                  </a:cubicBezTo>
                  <a:cubicBezTo>
                    <a:pt x="1" y="233"/>
                    <a:pt x="78" y="311"/>
                    <a:pt x="156" y="311"/>
                  </a:cubicBezTo>
                  <a:cubicBezTo>
                    <a:pt x="233" y="311"/>
                    <a:pt x="311" y="233"/>
                    <a:pt x="311" y="156"/>
                  </a:cubicBezTo>
                  <a:cubicBezTo>
                    <a:pt x="311" y="78"/>
                    <a:pt x="23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2163850" y="4742875"/>
              <a:ext cx="1950" cy="29875"/>
            </a:xfrm>
            <a:custGeom>
              <a:avLst/>
              <a:gdLst/>
              <a:ahLst/>
              <a:cxnLst/>
              <a:rect l="l" t="t" r="r" b="b"/>
              <a:pathLst>
                <a:path w="78" h="1195" extrusionOk="0">
                  <a:moveTo>
                    <a:pt x="0" y="0"/>
                  </a:moveTo>
                  <a:lnTo>
                    <a:pt x="0" y="1195"/>
                  </a:lnTo>
                  <a:lnTo>
                    <a:pt x="78" y="1195"/>
                  </a:lnTo>
                  <a:lnTo>
                    <a:pt x="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2095975" y="4680450"/>
              <a:ext cx="195450" cy="45375"/>
            </a:xfrm>
            <a:custGeom>
              <a:avLst/>
              <a:gdLst/>
              <a:ahLst/>
              <a:cxnLst/>
              <a:rect l="l" t="t" r="r" b="b"/>
              <a:pathLst>
                <a:path w="7818" h="1815" extrusionOk="0">
                  <a:moveTo>
                    <a:pt x="1" y="0"/>
                  </a:moveTo>
                  <a:lnTo>
                    <a:pt x="1" y="1815"/>
                  </a:lnTo>
                  <a:lnTo>
                    <a:pt x="7818" y="1815"/>
                  </a:lnTo>
                  <a:lnTo>
                    <a:pt x="78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2171600" y="4688600"/>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2171600" y="4694800"/>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2171600" y="470137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2171600" y="470837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2171600" y="471457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2151425" y="4688600"/>
              <a:ext cx="7775" cy="7775"/>
            </a:xfrm>
            <a:custGeom>
              <a:avLst/>
              <a:gdLst/>
              <a:ahLst/>
              <a:cxnLst/>
              <a:rect l="l" t="t" r="r" b="b"/>
              <a:pathLst>
                <a:path w="311" h="311" extrusionOk="0">
                  <a:moveTo>
                    <a:pt x="156" y="0"/>
                  </a:moveTo>
                  <a:cubicBezTo>
                    <a:pt x="78" y="0"/>
                    <a:pt x="1" y="47"/>
                    <a:pt x="1" y="155"/>
                  </a:cubicBezTo>
                  <a:cubicBezTo>
                    <a:pt x="1" y="233"/>
                    <a:pt x="47" y="310"/>
                    <a:pt x="156" y="310"/>
                  </a:cubicBezTo>
                  <a:cubicBezTo>
                    <a:pt x="233" y="310"/>
                    <a:pt x="311" y="248"/>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2139025" y="4688600"/>
              <a:ext cx="7775" cy="7775"/>
            </a:xfrm>
            <a:custGeom>
              <a:avLst/>
              <a:gdLst/>
              <a:ahLst/>
              <a:cxnLst/>
              <a:rect l="l" t="t" r="r" b="b"/>
              <a:pathLst>
                <a:path w="311" h="311" extrusionOk="0">
                  <a:moveTo>
                    <a:pt x="156" y="0"/>
                  </a:moveTo>
                  <a:cubicBezTo>
                    <a:pt x="62" y="0"/>
                    <a:pt x="0" y="47"/>
                    <a:pt x="0" y="155"/>
                  </a:cubicBezTo>
                  <a:cubicBezTo>
                    <a:pt x="0" y="233"/>
                    <a:pt x="62" y="310"/>
                    <a:pt x="156" y="310"/>
                  </a:cubicBezTo>
                  <a:cubicBezTo>
                    <a:pt x="233" y="310"/>
                    <a:pt x="311" y="248"/>
                    <a:pt x="311" y="155"/>
                  </a:cubicBezTo>
                  <a:cubicBezTo>
                    <a:pt x="311" y="78"/>
                    <a:pt x="264"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2126625" y="4688600"/>
              <a:ext cx="7775" cy="7775"/>
            </a:xfrm>
            <a:custGeom>
              <a:avLst/>
              <a:gdLst/>
              <a:ahLst/>
              <a:cxnLst/>
              <a:rect l="l" t="t" r="r" b="b"/>
              <a:pathLst>
                <a:path w="311" h="311" extrusionOk="0">
                  <a:moveTo>
                    <a:pt x="155" y="0"/>
                  </a:moveTo>
                  <a:cubicBezTo>
                    <a:pt x="78" y="0"/>
                    <a:pt x="0" y="47"/>
                    <a:pt x="0" y="155"/>
                  </a:cubicBezTo>
                  <a:cubicBezTo>
                    <a:pt x="0" y="233"/>
                    <a:pt x="62" y="310"/>
                    <a:pt x="155" y="310"/>
                  </a:cubicBezTo>
                  <a:cubicBezTo>
                    <a:pt x="233" y="310"/>
                    <a:pt x="310" y="248"/>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2113825" y="4688600"/>
              <a:ext cx="7775" cy="7775"/>
            </a:xfrm>
            <a:custGeom>
              <a:avLst/>
              <a:gdLst/>
              <a:ahLst/>
              <a:cxnLst/>
              <a:rect l="l" t="t" r="r" b="b"/>
              <a:pathLst>
                <a:path w="311" h="311" extrusionOk="0">
                  <a:moveTo>
                    <a:pt x="155" y="0"/>
                  </a:moveTo>
                  <a:cubicBezTo>
                    <a:pt x="78" y="0"/>
                    <a:pt x="0" y="47"/>
                    <a:pt x="0" y="155"/>
                  </a:cubicBezTo>
                  <a:cubicBezTo>
                    <a:pt x="0" y="233"/>
                    <a:pt x="62" y="310"/>
                    <a:pt x="155" y="310"/>
                  </a:cubicBezTo>
                  <a:cubicBezTo>
                    <a:pt x="264" y="310"/>
                    <a:pt x="311" y="248"/>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2101800" y="4688600"/>
              <a:ext cx="7775" cy="7775"/>
            </a:xfrm>
            <a:custGeom>
              <a:avLst/>
              <a:gdLst/>
              <a:ahLst/>
              <a:cxnLst/>
              <a:rect l="l" t="t" r="r" b="b"/>
              <a:pathLst>
                <a:path w="311" h="311" extrusionOk="0">
                  <a:moveTo>
                    <a:pt x="156" y="0"/>
                  </a:moveTo>
                  <a:cubicBezTo>
                    <a:pt x="63" y="0"/>
                    <a:pt x="1" y="47"/>
                    <a:pt x="1" y="155"/>
                  </a:cubicBezTo>
                  <a:cubicBezTo>
                    <a:pt x="1" y="233"/>
                    <a:pt x="63" y="310"/>
                    <a:pt x="156" y="310"/>
                  </a:cubicBezTo>
                  <a:cubicBezTo>
                    <a:pt x="233" y="310"/>
                    <a:pt x="311" y="248"/>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2151425" y="4699450"/>
              <a:ext cx="7775" cy="7775"/>
            </a:xfrm>
            <a:custGeom>
              <a:avLst/>
              <a:gdLst/>
              <a:ahLst/>
              <a:cxnLst/>
              <a:rect l="l" t="t" r="r" b="b"/>
              <a:pathLst>
                <a:path w="311" h="311" extrusionOk="0">
                  <a:moveTo>
                    <a:pt x="156" y="0"/>
                  </a:moveTo>
                  <a:cubicBezTo>
                    <a:pt x="78" y="0"/>
                    <a:pt x="1" y="78"/>
                    <a:pt x="1" y="155"/>
                  </a:cubicBezTo>
                  <a:cubicBezTo>
                    <a:pt x="1" y="233"/>
                    <a:pt x="78" y="310"/>
                    <a:pt x="156" y="310"/>
                  </a:cubicBezTo>
                  <a:cubicBezTo>
                    <a:pt x="233" y="310"/>
                    <a:pt x="311" y="233"/>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2139025" y="4699450"/>
              <a:ext cx="7775" cy="7775"/>
            </a:xfrm>
            <a:custGeom>
              <a:avLst/>
              <a:gdLst/>
              <a:ahLst/>
              <a:cxnLst/>
              <a:rect l="l" t="t" r="r" b="b"/>
              <a:pathLst>
                <a:path w="311" h="311" extrusionOk="0">
                  <a:moveTo>
                    <a:pt x="156" y="0"/>
                  </a:moveTo>
                  <a:cubicBezTo>
                    <a:pt x="62" y="0"/>
                    <a:pt x="0" y="78"/>
                    <a:pt x="0" y="155"/>
                  </a:cubicBezTo>
                  <a:cubicBezTo>
                    <a:pt x="0" y="233"/>
                    <a:pt x="78" y="310"/>
                    <a:pt x="156" y="310"/>
                  </a:cubicBezTo>
                  <a:cubicBezTo>
                    <a:pt x="233" y="310"/>
                    <a:pt x="311" y="233"/>
                    <a:pt x="311" y="155"/>
                  </a:cubicBezTo>
                  <a:cubicBezTo>
                    <a:pt x="311" y="78"/>
                    <a:pt x="264"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2126625" y="4699450"/>
              <a:ext cx="7775" cy="7775"/>
            </a:xfrm>
            <a:custGeom>
              <a:avLst/>
              <a:gdLst/>
              <a:ahLst/>
              <a:cxnLst/>
              <a:rect l="l" t="t" r="r" b="b"/>
              <a:pathLst>
                <a:path w="311" h="311" extrusionOk="0">
                  <a:moveTo>
                    <a:pt x="155" y="0"/>
                  </a:moveTo>
                  <a:cubicBezTo>
                    <a:pt x="78" y="0"/>
                    <a:pt x="0" y="78"/>
                    <a:pt x="0" y="155"/>
                  </a:cubicBezTo>
                  <a:cubicBezTo>
                    <a:pt x="0" y="233"/>
                    <a:pt x="78" y="310"/>
                    <a:pt x="155" y="310"/>
                  </a:cubicBezTo>
                  <a:cubicBezTo>
                    <a:pt x="233" y="310"/>
                    <a:pt x="310" y="233"/>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2113825" y="4699450"/>
              <a:ext cx="7775" cy="7775"/>
            </a:xfrm>
            <a:custGeom>
              <a:avLst/>
              <a:gdLst/>
              <a:ahLst/>
              <a:cxnLst/>
              <a:rect l="l" t="t" r="r" b="b"/>
              <a:pathLst>
                <a:path w="311" h="311" extrusionOk="0">
                  <a:moveTo>
                    <a:pt x="155" y="0"/>
                  </a:moveTo>
                  <a:cubicBezTo>
                    <a:pt x="78" y="0"/>
                    <a:pt x="0" y="78"/>
                    <a:pt x="0" y="155"/>
                  </a:cubicBezTo>
                  <a:cubicBezTo>
                    <a:pt x="0" y="233"/>
                    <a:pt x="78" y="310"/>
                    <a:pt x="155" y="310"/>
                  </a:cubicBezTo>
                  <a:cubicBezTo>
                    <a:pt x="233" y="310"/>
                    <a:pt x="311" y="233"/>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2101800" y="4699450"/>
              <a:ext cx="7775" cy="7775"/>
            </a:xfrm>
            <a:custGeom>
              <a:avLst/>
              <a:gdLst/>
              <a:ahLst/>
              <a:cxnLst/>
              <a:rect l="l" t="t" r="r" b="b"/>
              <a:pathLst>
                <a:path w="311" h="311" extrusionOk="0">
                  <a:moveTo>
                    <a:pt x="156" y="0"/>
                  </a:moveTo>
                  <a:cubicBezTo>
                    <a:pt x="63" y="0"/>
                    <a:pt x="1" y="78"/>
                    <a:pt x="1" y="155"/>
                  </a:cubicBezTo>
                  <a:cubicBezTo>
                    <a:pt x="1" y="233"/>
                    <a:pt x="78" y="310"/>
                    <a:pt x="156" y="310"/>
                  </a:cubicBezTo>
                  <a:cubicBezTo>
                    <a:pt x="233" y="310"/>
                    <a:pt x="311" y="233"/>
                    <a:pt x="311" y="155"/>
                  </a:cubicBezTo>
                  <a:cubicBezTo>
                    <a:pt x="311" y="78"/>
                    <a:pt x="23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2151425" y="4710700"/>
              <a:ext cx="7775" cy="7775"/>
            </a:xfrm>
            <a:custGeom>
              <a:avLst/>
              <a:gdLst/>
              <a:ahLst/>
              <a:cxnLst/>
              <a:rect l="l" t="t" r="r" b="b"/>
              <a:pathLst>
                <a:path w="311" h="311" extrusionOk="0">
                  <a:moveTo>
                    <a:pt x="156" y="0"/>
                  </a:moveTo>
                  <a:cubicBezTo>
                    <a:pt x="78" y="0"/>
                    <a:pt x="1" y="78"/>
                    <a:pt x="1" y="155"/>
                  </a:cubicBezTo>
                  <a:cubicBezTo>
                    <a:pt x="1" y="233"/>
                    <a:pt x="47" y="310"/>
                    <a:pt x="156" y="310"/>
                  </a:cubicBezTo>
                  <a:cubicBezTo>
                    <a:pt x="233" y="310"/>
                    <a:pt x="311" y="248"/>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2139025" y="4710700"/>
              <a:ext cx="7775" cy="7775"/>
            </a:xfrm>
            <a:custGeom>
              <a:avLst/>
              <a:gdLst/>
              <a:ahLst/>
              <a:cxnLst/>
              <a:rect l="l" t="t" r="r" b="b"/>
              <a:pathLst>
                <a:path w="311" h="311" extrusionOk="0">
                  <a:moveTo>
                    <a:pt x="156" y="0"/>
                  </a:moveTo>
                  <a:cubicBezTo>
                    <a:pt x="62" y="0"/>
                    <a:pt x="0" y="78"/>
                    <a:pt x="0" y="155"/>
                  </a:cubicBezTo>
                  <a:cubicBezTo>
                    <a:pt x="0" y="233"/>
                    <a:pt x="62" y="310"/>
                    <a:pt x="156" y="310"/>
                  </a:cubicBezTo>
                  <a:cubicBezTo>
                    <a:pt x="233" y="310"/>
                    <a:pt x="311" y="248"/>
                    <a:pt x="311" y="155"/>
                  </a:cubicBezTo>
                  <a:cubicBezTo>
                    <a:pt x="311" y="78"/>
                    <a:pt x="264"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2126625" y="4710700"/>
              <a:ext cx="7775" cy="7775"/>
            </a:xfrm>
            <a:custGeom>
              <a:avLst/>
              <a:gdLst/>
              <a:ahLst/>
              <a:cxnLst/>
              <a:rect l="l" t="t" r="r" b="b"/>
              <a:pathLst>
                <a:path w="311" h="311" extrusionOk="0">
                  <a:moveTo>
                    <a:pt x="155" y="0"/>
                  </a:moveTo>
                  <a:cubicBezTo>
                    <a:pt x="78" y="16"/>
                    <a:pt x="0" y="78"/>
                    <a:pt x="0" y="155"/>
                  </a:cubicBezTo>
                  <a:cubicBezTo>
                    <a:pt x="0" y="233"/>
                    <a:pt x="62" y="310"/>
                    <a:pt x="155" y="310"/>
                  </a:cubicBezTo>
                  <a:cubicBezTo>
                    <a:pt x="233" y="310"/>
                    <a:pt x="310" y="248"/>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2113825" y="4710700"/>
              <a:ext cx="7775" cy="7775"/>
            </a:xfrm>
            <a:custGeom>
              <a:avLst/>
              <a:gdLst/>
              <a:ahLst/>
              <a:cxnLst/>
              <a:rect l="l" t="t" r="r" b="b"/>
              <a:pathLst>
                <a:path w="311" h="311" extrusionOk="0">
                  <a:moveTo>
                    <a:pt x="155" y="0"/>
                  </a:moveTo>
                  <a:cubicBezTo>
                    <a:pt x="78" y="0"/>
                    <a:pt x="0" y="78"/>
                    <a:pt x="0" y="155"/>
                  </a:cubicBezTo>
                  <a:cubicBezTo>
                    <a:pt x="0" y="233"/>
                    <a:pt x="62" y="310"/>
                    <a:pt x="155" y="310"/>
                  </a:cubicBezTo>
                  <a:cubicBezTo>
                    <a:pt x="264" y="310"/>
                    <a:pt x="311" y="248"/>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2101800" y="4710700"/>
              <a:ext cx="7775" cy="7775"/>
            </a:xfrm>
            <a:custGeom>
              <a:avLst/>
              <a:gdLst/>
              <a:ahLst/>
              <a:cxnLst/>
              <a:rect l="l" t="t" r="r" b="b"/>
              <a:pathLst>
                <a:path w="311" h="311" extrusionOk="0">
                  <a:moveTo>
                    <a:pt x="156" y="0"/>
                  </a:moveTo>
                  <a:cubicBezTo>
                    <a:pt x="63" y="16"/>
                    <a:pt x="1" y="78"/>
                    <a:pt x="1" y="155"/>
                  </a:cubicBezTo>
                  <a:cubicBezTo>
                    <a:pt x="1" y="233"/>
                    <a:pt x="63" y="310"/>
                    <a:pt x="156" y="310"/>
                  </a:cubicBezTo>
                  <a:cubicBezTo>
                    <a:pt x="233" y="310"/>
                    <a:pt x="311" y="248"/>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2163850" y="4688600"/>
              <a:ext cx="1950" cy="29875"/>
            </a:xfrm>
            <a:custGeom>
              <a:avLst/>
              <a:gdLst/>
              <a:ahLst/>
              <a:cxnLst/>
              <a:rect l="l" t="t" r="r" b="b"/>
              <a:pathLst>
                <a:path w="78" h="1195" extrusionOk="0">
                  <a:moveTo>
                    <a:pt x="0" y="0"/>
                  </a:moveTo>
                  <a:lnTo>
                    <a:pt x="0" y="1194"/>
                  </a:lnTo>
                  <a:lnTo>
                    <a:pt x="78" y="1194"/>
                  </a:lnTo>
                  <a:lnTo>
                    <a:pt x="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2095975" y="4626550"/>
              <a:ext cx="195450" cy="45000"/>
            </a:xfrm>
            <a:custGeom>
              <a:avLst/>
              <a:gdLst/>
              <a:ahLst/>
              <a:cxnLst/>
              <a:rect l="l" t="t" r="r" b="b"/>
              <a:pathLst>
                <a:path w="7818" h="1800" extrusionOk="0">
                  <a:moveTo>
                    <a:pt x="1" y="0"/>
                  </a:moveTo>
                  <a:lnTo>
                    <a:pt x="1" y="1800"/>
                  </a:lnTo>
                  <a:lnTo>
                    <a:pt x="7818" y="1800"/>
                  </a:lnTo>
                  <a:lnTo>
                    <a:pt x="78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2171600" y="4634300"/>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2171600" y="4640500"/>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2171600" y="4647100"/>
              <a:ext cx="110900" cy="3900"/>
            </a:xfrm>
            <a:custGeom>
              <a:avLst/>
              <a:gdLst/>
              <a:ahLst/>
              <a:cxnLst/>
              <a:rect l="l" t="t" r="r" b="b"/>
              <a:pathLst>
                <a:path w="4436" h="156" extrusionOk="0">
                  <a:moveTo>
                    <a:pt x="0" y="0"/>
                  </a:moveTo>
                  <a:lnTo>
                    <a:pt x="0" y="156"/>
                  </a:lnTo>
                  <a:lnTo>
                    <a:pt x="4436" y="156"/>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2171600" y="465407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2171600" y="466027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2151050" y="4633925"/>
              <a:ext cx="8150" cy="7775"/>
            </a:xfrm>
            <a:custGeom>
              <a:avLst/>
              <a:gdLst/>
              <a:ahLst/>
              <a:cxnLst/>
              <a:rect l="l" t="t" r="r" b="b"/>
              <a:pathLst>
                <a:path w="326" h="311" extrusionOk="0">
                  <a:moveTo>
                    <a:pt x="171" y="0"/>
                  </a:moveTo>
                  <a:cubicBezTo>
                    <a:pt x="78" y="0"/>
                    <a:pt x="0" y="78"/>
                    <a:pt x="0" y="155"/>
                  </a:cubicBezTo>
                  <a:cubicBezTo>
                    <a:pt x="0" y="248"/>
                    <a:pt x="78" y="310"/>
                    <a:pt x="171" y="310"/>
                  </a:cubicBezTo>
                  <a:cubicBezTo>
                    <a:pt x="248" y="310"/>
                    <a:pt x="326" y="248"/>
                    <a:pt x="326" y="155"/>
                  </a:cubicBezTo>
                  <a:cubicBezTo>
                    <a:pt x="326" y="78"/>
                    <a:pt x="248"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2138625" y="4633925"/>
              <a:ext cx="7800" cy="7775"/>
            </a:xfrm>
            <a:custGeom>
              <a:avLst/>
              <a:gdLst/>
              <a:ahLst/>
              <a:cxnLst/>
              <a:rect l="l" t="t" r="r" b="b"/>
              <a:pathLst>
                <a:path w="312" h="311" extrusionOk="0">
                  <a:moveTo>
                    <a:pt x="156" y="0"/>
                  </a:moveTo>
                  <a:cubicBezTo>
                    <a:pt x="63" y="0"/>
                    <a:pt x="1" y="78"/>
                    <a:pt x="1" y="155"/>
                  </a:cubicBezTo>
                  <a:cubicBezTo>
                    <a:pt x="1" y="248"/>
                    <a:pt x="63" y="310"/>
                    <a:pt x="156" y="310"/>
                  </a:cubicBezTo>
                  <a:cubicBezTo>
                    <a:pt x="249" y="310"/>
                    <a:pt x="311" y="248"/>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2126625" y="4634300"/>
              <a:ext cx="7775" cy="7400"/>
            </a:xfrm>
            <a:custGeom>
              <a:avLst/>
              <a:gdLst/>
              <a:ahLst/>
              <a:cxnLst/>
              <a:rect l="l" t="t" r="r" b="b"/>
              <a:pathLst>
                <a:path w="311" h="296" extrusionOk="0">
                  <a:moveTo>
                    <a:pt x="155" y="1"/>
                  </a:moveTo>
                  <a:cubicBezTo>
                    <a:pt x="78" y="1"/>
                    <a:pt x="0" y="47"/>
                    <a:pt x="0" y="156"/>
                  </a:cubicBezTo>
                  <a:cubicBezTo>
                    <a:pt x="0" y="233"/>
                    <a:pt x="62" y="295"/>
                    <a:pt x="155" y="295"/>
                  </a:cubicBezTo>
                  <a:cubicBezTo>
                    <a:pt x="233" y="295"/>
                    <a:pt x="310" y="249"/>
                    <a:pt x="310" y="156"/>
                  </a:cubicBezTo>
                  <a:cubicBezTo>
                    <a:pt x="310" y="78"/>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2113825" y="4634300"/>
              <a:ext cx="7775" cy="7400"/>
            </a:xfrm>
            <a:custGeom>
              <a:avLst/>
              <a:gdLst/>
              <a:ahLst/>
              <a:cxnLst/>
              <a:rect l="l" t="t" r="r" b="b"/>
              <a:pathLst>
                <a:path w="311" h="296" extrusionOk="0">
                  <a:moveTo>
                    <a:pt x="155" y="1"/>
                  </a:moveTo>
                  <a:cubicBezTo>
                    <a:pt x="78" y="1"/>
                    <a:pt x="0" y="47"/>
                    <a:pt x="0" y="156"/>
                  </a:cubicBezTo>
                  <a:cubicBezTo>
                    <a:pt x="0" y="233"/>
                    <a:pt x="62" y="295"/>
                    <a:pt x="155" y="295"/>
                  </a:cubicBezTo>
                  <a:cubicBezTo>
                    <a:pt x="264" y="295"/>
                    <a:pt x="311" y="249"/>
                    <a:pt x="311" y="156"/>
                  </a:cubicBezTo>
                  <a:cubicBezTo>
                    <a:pt x="311" y="78"/>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2101800" y="4634300"/>
              <a:ext cx="7775" cy="7400"/>
            </a:xfrm>
            <a:custGeom>
              <a:avLst/>
              <a:gdLst/>
              <a:ahLst/>
              <a:cxnLst/>
              <a:rect l="l" t="t" r="r" b="b"/>
              <a:pathLst>
                <a:path w="311" h="296" extrusionOk="0">
                  <a:moveTo>
                    <a:pt x="156" y="1"/>
                  </a:moveTo>
                  <a:cubicBezTo>
                    <a:pt x="63" y="1"/>
                    <a:pt x="1" y="47"/>
                    <a:pt x="1" y="156"/>
                  </a:cubicBezTo>
                  <a:cubicBezTo>
                    <a:pt x="1" y="233"/>
                    <a:pt x="63" y="295"/>
                    <a:pt x="156" y="295"/>
                  </a:cubicBezTo>
                  <a:cubicBezTo>
                    <a:pt x="249" y="295"/>
                    <a:pt x="311" y="249"/>
                    <a:pt x="311" y="156"/>
                  </a:cubicBezTo>
                  <a:cubicBezTo>
                    <a:pt x="311" y="47"/>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2151050" y="4645150"/>
              <a:ext cx="8150" cy="7800"/>
            </a:xfrm>
            <a:custGeom>
              <a:avLst/>
              <a:gdLst/>
              <a:ahLst/>
              <a:cxnLst/>
              <a:rect l="l" t="t" r="r" b="b"/>
              <a:pathLst>
                <a:path w="326" h="312" extrusionOk="0">
                  <a:moveTo>
                    <a:pt x="171" y="1"/>
                  </a:moveTo>
                  <a:cubicBezTo>
                    <a:pt x="78" y="1"/>
                    <a:pt x="0" y="78"/>
                    <a:pt x="0" y="156"/>
                  </a:cubicBezTo>
                  <a:cubicBezTo>
                    <a:pt x="0" y="249"/>
                    <a:pt x="78" y="311"/>
                    <a:pt x="171" y="311"/>
                  </a:cubicBezTo>
                  <a:cubicBezTo>
                    <a:pt x="248" y="311"/>
                    <a:pt x="326" y="249"/>
                    <a:pt x="326" y="156"/>
                  </a:cubicBezTo>
                  <a:cubicBezTo>
                    <a:pt x="326" y="78"/>
                    <a:pt x="248"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2138625" y="4645150"/>
              <a:ext cx="7800" cy="7800"/>
            </a:xfrm>
            <a:custGeom>
              <a:avLst/>
              <a:gdLst/>
              <a:ahLst/>
              <a:cxnLst/>
              <a:rect l="l" t="t" r="r" b="b"/>
              <a:pathLst>
                <a:path w="312" h="312" extrusionOk="0">
                  <a:moveTo>
                    <a:pt x="156" y="1"/>
                  </a:moveTo>
                  <a:cubicBezTo>
                    <a:pt x="63" y="1"/>
                    <a:pt x="1" y="78"/>
                    <a:pt x="1" y="156"/>
                  </a:cubicBezTo>
                  <a:cubicBezTo>
                    <a:pt x="1" y="249"/>
                    <a:pt x="63" y="311"/>
                    <a:pt x="156" y="311"/>
                  </a:cubicBezTo>
                  <a:cubicBezTo>
                    <a:pt x="249" y="311"/>
                    <a:pt x="311" y="249"/>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2126625" y="4645150"/>
              <a:ext cx="7775" cy="7800"/>
            </a:xfrm>
            <a:custGeom>
              <a:avLst/>
              <a:gdLst/>
              <a:ahLst/>
              <a:cxnLst/>
              <a:rect l="l" t="t" r="r" b="b"/>
              <a:pathLst>
                <a:path w="311" h="312" extrusionOk="0">
                  <a:moveTo>
                    <a:pt x="155" y="1"/>
                  </a:moveTo>
                  <a:cubicBezTo>
                    <a:pt x="78" y="1"/>
                    <a:pt x="0" y="78"/>
                    <a:pt x="0" y="156"/>
                  </a:cubicBezTo>
                  <a:cubicBezTo>
                    <a:pt x="0" y="234"/>
                    <a:pt x="62" y="311"/>
                    <a:pt x="155" y="311"/>
                  </a:cubicBezTo>
                  <a:cubicBezTo>
                    <a:pt x="233" y="311"/>
                    <a:pt x="310" y="265"/>
                    <a:pt x="310" y="156"/>
                  </a:cubicBezTo>
                  <a:cubicBezTo>
                    <a:pt x="310" y="63"/>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2113825" y="4645150"/>
              <a:ext cx="7775" cy="7800"/>
            </a:xfrm>
            <a:custGeom>
              <a:avLst/>
              <a:gdLst/>
              <a:ahLst/>
              <a:cxnLst/>
              <a:rect l="l" t="t" r="r" b="b"/>
              <a:pathLst>
                <a:path w="311" h="312" extrusionOk="0">
                  <a:moveTo>
                    <a:pt x="155" y="1"/>
                  </a:moveTo>
                  <a:cubicBezTo>
                    <a:pt x="78" y="1"/>
                    <a:pt x="0" y="78"/>
                    <a:pt x="0" y="156"/>
                  </a:cubicBezTo>
                  <a:cubicBezTo>
                    <a:pt x="0" y="234"/>
                    <a:pt x="62" y="311"/>
                    <a:pt x="155" y="311"/>
                  </a:cubicBezTo>
                  <a:cubicBezTo>
                    <a:pt x="233" y="311"/>
                    <a:pt x="311" y="265"/>
                    <a:pt x="311" y="156"/>
                  </a:cubicBezTo>
                  <a:cubicBezTo>
                    <a:pt x="311" y="78"/>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2101800" y="4645150"/>
              <a:ext cx="7775" cy="7800"/>
            </a:xfrm>
            <a:custGeom>
              <a:avLst/>
              <a:gdLst/>
              <a:ahLst/>
              <a:cxnLst/>
              <a:rect l="l" t="t" r="r" b="b"/>
              <a:pathLst>
                <a:path w="311" h="312" extrusionOk="0">
                  <a:moveTo>
                    <a:pt x="156" y="1"/>
                  </a:moveTo>
                  <a:cubicBezTo>
                    <a:pt x="63" y="1"/>
                    <a:pt x="1" y="78"/>
                    <a:pt x="1" y="156"/>
                  </a:cubicBezTo>
                  <a:cubicBezTo>
                    <a:pt x="1" y="234"/>
                    <a:pt x="63" y="311"/>
                    <a:pt x="156" y="311"/>
                  </a:cubicBezTo>
                  <a:cubicBezTo>
                    <a:pt x="233" y="311"/>
                    <a:pt x="311" y="265"/>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2151050" y="4656400"/>
              <a:ext cx="8150" cy="7775"/>
            </a:xfrm>
            <a:custGeom>
              <a:avLst/>
              <a:gdLst/>
              <a:ahLst/>
              <a:cxnLst/>
              <a:rect l="l" t="t" r="r" b="b"/>
              <a:pathLst>
                <a:path w="326" h="311" extrusionOk="0">
                  <a:moveTo>
                    <a:pt x="171" y="1"/>
                  </a:moveTo>
                  <a:cubicBezTo>
                    <a:pt x="78" y="1"/>
                    <a:pt x="0" y="63"/>
                    <a:pt x="0" y="156"/>
                  </a:cubicBezTo>
                  <a:cubicBezTo>
                    <a:pt x="0" y="249"/>
                    <a:pt x="78" y="311"/>
                    <a:pt x="171" y="311"/>
                  </a:cubicBezTo>
                  <a:cubicBezTo>
                    <a:pt x="248" y="311"/>
                    <a:pt x="326" y="249"/>
                    <a:pt x="326" y="156"/>
                  </a:cubicBezTo>
                  <a:cubicBezTo>
                    <a:pt x="326" y="63"/>
                    <a:pt x="248"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2138625" y="4656400"/>
              <a:ext cx="7800" cy="7775"/>
            </a:xfrm>
            <a:custGeom>
              <a:avLst/>
              <a:gdLst/>
              <a:ahLst/>
              <a:cxnLst/>
              <a:rect l="l" t="t" r="r" b="b"/>
              <a:pathLst>
                <a:path w="312" h="311" extrusionOk="0">
                  <a:moveTo>
                    <a:pt x="156" y="1"/>
                  </a:moveTo>
                  <a:cubicBezTo>
                    <a:pt x="63" y="1"/>
                    <a:pt x="1" y="63"/>
                    <a:pt x="1" y="156"/>
                  </a:cubicBezTo>
                  <a:cubicBezTo>
                    <a:pt x="1" y="249"/>
                    <a:pt x="63" y="311"/>
                    <a:pt x="156" y="311"/>
                  </a:cubicBezTo>
                  <a:cubicBezTo>
                    <a:pt x="249" y="311"/>
                    <a:pt x="311" y="249"/>
                    <a:pt x="311" y="156"/>
                  </a:cubicBezTo>
                  <a:cubicBezTo>
                    <a:pt x="311" y="63"/>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2126625" y="4656400"/>
              <a:ext cx="7775" cy="7775"/>
            </a:xfrm>
            <a:custGeom>
              <a:avLst/>
              <a:gdLst/>
              <a:ahLst/>
              <a:cxnLst/>
              <a:rect l="l" t="t" r="r" b="b"/>
              <a:pathLst>
                <a:path w="311" h="311" extrusionOk="0">
                  <a:moveTo>
                    <a:pt x="155" y="1"/>
                  </a:moveTo>
                  <a:cubicBezTo>
                    <a:pt x="78" y="16"/>
                    <a:pt x="0" y="78"/>
                    <a:pt x="0" y="156"/>
                  </a:cubicBezTo>
                  <a:cubicBezTo>
                    <a:pt x="0" y="233"/>
                    <a:pt x="62" y="311"/>
                    <a:pt x="155" y="311"/>
                  </a:cubicBezTo>
                  <a:cubicBezTo>
                    <a:pt x="233" y="311"/>
                    <a:pt x="310" y="249"/>
                    <a:pt x="310" y="156"/>
                  </a:cubicBezTo>
                  <a:cubicBezTo>
                    <a:pt x="310" y="78"/>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2113825" y="4656400"/>
              <a:ext cx="7775" cy="7775"/>
            </a:xfrm>
            <a:custGeom>
              <a:avLst/>
              <a:gdLst/>
              <a:ahLst/>
              <a:cxnLst/>
              <a:rect l="l" t="t" r="r" b="b"/>
              <a:pathLst>
                <a:path w="311" h="311" extrusionOk="0">
                  <a:moveTo>
                    <a:pt x="155" y="1"/>
                  </a:moveTo>
                  <a:cubicBezTo>
                    <a:pt x="78" y="1"/>
                    <a:pt x="0" y="78"/>
                    <a:pt x="0" y="156"/>
                  </a:cubicBezTo>
                  <a:cubicBezTo>
                    <a:pt x="0" y="233"/>
                    <a:pt x="62" y="311"/>
                    <a:pt x="155" y="311"/>
                  </a:cubicBezTo>
                  <a:cubicBezTo>
                    <a:pt x="233" y="311"/>
                    <a:pt x="311" y="249"/>
                    <a:pt x="311" y="156"/>
                  </a:cubicBezTo>
                  <a:cubicBezTo>
                    <a:pt x="311" y="78"/>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2101800" y="4656400"/>
              <a:ext cx="7775" cy="7775"/>
            </a:xfrm>
            <a:custGeom>
              <a:avLst/>
              <a:gdLst/>
              <a:ahLst/>
              <a:cxnLst/>
              <a:rect l="l" t="t" r="r" b="b"/>
              <a:pathLst>
                <a:path w="311" h="311" extrusionOk="0">
                  <a:moveTo>
                    <a:pt x="156" y="1"/>
                  </a:moveTo>
                  <a:cubicBezTo>
                    <a:pt x="63" y="16"/>
                    <a:pt x="1" y="78"/>
                    <a:pt x="1" y="156"/>
                  </a:cubicBezTo>
                  <a:cubicBezTo>
                    <a:pt x="1" y="233"/>
                    <a:pt x="63" y="311"/>
                    <a:pt x="156" y="311"/>
                  </a:cubicBezTo>
                  <a:cubicBezTo>
                    <a:pt x="233" y="311"/>
                    <a:pt x="311" y="249"/>
                    <a:pt x="311" y="156"/>
                  </a:cubicBezTo>
                  <a:cubicBezTo>
                    <a:pt x="311" y="63"/>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2163850" y="4634300"/>
              <a:ext cx="1950" cy="29875"/>
            </a:xfrm>
            <a:custGeom>
              <a:avLst/>
              <a:gdLst/>
              <a:ahLst/>
              <a:cxnLst/>
              <a:rect l="l" t="t" r="r" b="b"/>
              <a:pathLst>
                <a:path w="78" h="1195" extrusionOk="0">
                  <a:moveTo>
                    <a:pt x="0" y="1"/>
                  </a:moveTo>
                  <a:lnTo>
                    <a:pt x="0" y="1195"/>
                  </a:lnTo>
                  <a:lnTo>
                    <a:pt x="78" y="1195"/>
                  </a:lnTo>
                  <a:lnTo>
                    <a:pt x="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2095975" y="4572275"/>
              <a:ext cx="195450" cy="45000"/>
            </a:xfrm>
            <a:custGeom>
              <a:avLst/>
              <a:gdLst/>
              <a:ahLst/>
              <a:cxnLst/>
              <a:rect l="l" t="t" r="r" b="b"/>
              <a:pathLst>
                <a:path w="7818" h="1800" extrusionOk="0">
                  <a:moveTo>
                    <a:pt x="1" y="0"/>
                  </a:moveTo>
                  <a:lnTo>
                    <a:pt x="1" y="1799"/>
                  </a:lnTo>
                  <a:lnTo>
                    <a:pt x="7818" y="1799"/>
                  </a:lnTo>
                  <a:lnTo>
                    <a:pt x="78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2171600" y="457962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2171600" y="4586225"/>
              <a:ext cx="110900" cy="3900"/>
            </a:xfrm>
            <a:custGeom>
              <a:avLst/>
              <a:gdLst/>
              <a:ahLst/>
              <a:cxnLst/>
              <a:rect l="l" t="t" r="r" b="b"/>
              <a:pathLst>
                <a:path w="4436" h="156" extrusionOk="0">
                  <a:moveTo>
                    <a:pt x="0" y="0"/>
                  </a:moveTo>
                  <a:lnTo>
                    <a:pt x="0" y="156"/>
                  </a:lnTo>
                  <a:lnTo>
                    <a:pt x="4436" y="156"/>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2171600" y="459282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2171600" y="4599800"/>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2171600" y="4606000"/>
              <a:ext cx="110900" cy="3900"/>
            </a:xfrm>
            <a:custGeom>
              <a:avLst/>
              <a:gdLst/>
              <a:ahLst/>
              <a:cxnLst/>
              <a:rect l="l" t="t" r="r" b="b"/>
              <a:pathLst>
                <a:path w="4436" h="156" extrusionOk="0">
                  <a:moveTo>
                    <a:pt x="0" y="0"/>
                  </a:moveTo>
                  <a:lnTo>
                    <a:pt x="0" y="156"/>
                  </a:lnTo>
                  <a:lnTo>
                    <a:pt x="4436" y="156"/>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2151050" y="4579625"/>
              <a:ext cx="8150" cy="7800"/>
            </a:xfrm>
            <a:custGeom>
              <a:avLst/>
              <a:gdLst/>
              <a:ahLst/>
              <a:cxnLst/>
              <a:rect l="l" t="t" r="r" b="b"/>
              <a:pathLst>
                <a:path w="326" h="312" extrusionOk="0">
                  <a:moveTo>
                    <a:pt x="171" y="1"/>
                  </a:moveTo>
                  <a:cubicBezTo>
                    <a:pt x="78" y="1"/>
                    <a:pt x="0" y="78"/>
                    <a:pt x="0" y="156"/>
                  </a:cubicBezTo>
                  <a:cubicBezTo>
                    <a:pt x="0" y="249"/>
                    <a:pt x="78" y="311"/>
                    <a:pt x="171" y="311"/>
                  </a:cubicBezTo>
                  <a:cubicBezTo>
                    <a:pt x="248" y="311"/>
                    <a:pt x="326" y="249"/>
                    <a:pt x="326" y="156"/>
                  </a:cubicBezTo>
                  <a:cubicBezTo>
                    <a:pt x="326" y="78"/>
                    <a:pt x="248"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2138625" y="4579625"/>
              <a:ext cx="7800" cy="7800"/>
            </a:xfrm>
            <a:custGeom>
              <a:avLst/>
              <a:gdLst/>
              <a:ahLst/>
              <a:cxnLst/>
              <a:rect l="l" t="t" r="r" b="b"/>
              <a:pathLst>
                <a:path w="312" h="312" extrusionOk="0">
                  <a:moveTo>
                    <a:pt x="156" y="1"/>
                  </a:moveTo>
                  <a:cubicBezTo>
                    <a:pt x="63" y="1"/>
                    <a:pt x="1" y="78"/>
                    <a:pt x="1" y="156"/>
                  </a:cubicBezTo>
                  <a:cubicBezTo>
                    <a:pt x="1" y="249"/>
                    <a:pt x="63" y="311"/>
                    <a:pt x="156" y="311"/>
                  </a:cubicBezTo>
                  <a:cubicBezTo>
                    <a:pt x="249" y="311"/>
                    <a:pt x="311" y="249"/>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2126625" y="4580025"/>
              <a:ext cx="7775" cy="7775"/>
            </a:xfrm>
            <a:custGeom>
              <a:avLst/>
              <a:gdLst/>
              <a:ahLst/>
              <a:cxnLst/>
              <a:rect l="l" t="t" r="r" b="b"/>
              <a:pathLst>
                <a:path w="311" h="311" extrusionOk="0">
                  <a:moveTo>
                    <a:pt x="155" y="0"/>
                  </a:moveTo>
                  <a:cubicBezTo>
                    <a:pt x="78" y="0"/>
                    <a:pt x="0" y="47"/>
                    <a:pt x="0" y="155"/>
                  </a:cubicBezTo>
                  <a:cubicBezTo>
                    <a:pt x="0" y="233"/>
                    <a:pt x="78" y="311"/>
                    <a:pt x="155" y="311"/>
                  </a:cubicBezTo>
                  <a:cubicBezTo>
                    <a:pt x="233" y="311"/>
                    <a:pt x="310" y="233"/>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2113825" y="4580025"/>
              <a:ext cx="7775" cy="7775"/>
            </a:xfrm>
            <a:custGeom>
              <a:avLst/>
              <a:gdLst/>
              <a:ahLst/>
              <a:cxnLst/>
              <a:rect l="l" t="t" r="r" b="b"/>
              <a:pathLst>
                <a:path w="311" h="311" extrusionOk="0">
                  <a:moveTo>
                    <a:pt x="155" y="0"/>
                  </a:moveTo>
                  <a:cubicBezTo>
                    <a:pt x="78" y="0"/>
                    <a:pt x="0" y="47"/>
                    <a:pt x="0" y="155"/>
                  </a:cubicBezTo>
                  <a:cubicBezTo>
                    <a:pt x="0" y="233"/>
                    <a:pt x="78" y="311"/>
                    <a:pt x="155" y="311"/>
                  </a:cubicBezTo>
                  <a:cubicBezTo>
                    <a:pt x="233" y="311"/>
                    <a:pt x="311" y="233"/>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2101800" y="4580025"/>
              <a:ext cx="7775" cy="7775"/>
            </a:xfrm>
            <a:custGeom>
              <a:avLst/>
              <a:gdLst/>
              <a:ahLst/>
              <a:cxnLst/>
              <a:rect l="l" t="t" r="r" b="b"/>
              <a:pathLst>
                <a:path w="311" h="311" extrusionOk="0">
                  <a:moveTo>
                    <a:pt x="156" y="0"/>
                  </a:moveTo>
                  <a:cubicBezTo>
                    <a:pt x="63" y="0"/>
                    <a:pt x="1" y="47"/>
                    <a:pt x="1" y="155"/>
                  </a:cubicBezTo>
                  <a:cubicBezTo>
                    <a:pt x="1" y="233"/>
                    <a:pt x="78" y="311"/>
                    <a:pt x="156" y="311"/>
                  </a:cubicBezTo>
                  <a:cubicBezTo>
                    <a:pt x="233" y="311"/>
                    <a:pt x="311" y="233"/>
                    <a:pt x="311" y="155"/>
                  </a:cubicBezTo>
                  <a:cubicBezTo>
                    <a:pt x="311" y="78"/>
                    <a:pt x="23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2151425" y="4590875"/>
              <a:ext cx="7775" cy="7775"/>
            </a:xfrm>
            <a:custGeom>
              <a:avLst/>
              <a:gdLst/>
              <a:ahLst/>
              <a:cxnLst/>
              <a:rect l="l" t="t" r="r" b="b"/>
              <a:pathLst>
                <a:path w="311" h="311" extrusionOk="0">
                  <a:moveTo>
                    <a:pt x="156" y="1"/>
                  </a:moveTo>
                  <a:cubicBezTo>
                    <a:pt x="78" y="1"/>
                    <a:pt x="1" y="78"/>
                    <a:pt x="1" y="156"/>
                  </a:cubicBezTo>
                  <a:cubicBezTo>
                    <a:pt x="1" y="233"/>
                    <a:pt x="47" y="311"/>
                    <a:pt x="156" y="311"/>
                  </a:cubicBezTo>
                  <a:cubicBezTo>
                    <a:pt x="249" y="311"/>
                    <a:pt x="311" y="264"/>
                    <a:pt x="311" y="156"/>
                  </a:cubicBezTo>
                  <a:cubicBezTo>
                    <a:pt x="311" y="78"/>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2139025" y="4590875"/>
              <a:ext cx="7775" cy="7775"/>
            </a:xfrm>
            <a:custGeom>
              <a:avLst/>
              <a:gdLst/>
              <a:ahLst/>
              <a:cxnLst/>
              <a:rect l="l" t="t" r="r" b="b"/>
              <a:pathLst>
                <a:path w="311" h="311" extrusionOk="0">
                  <a:moveTo>
                    <a:pt x="156" y="1"/>
                  </a:moveTo>
                  <a:cubicBezTo>
                    <a:pt x="62" y="1"/>
                    <a:pt x="0" y="78"/>
                    <a:pt x="0" y="156"/>
                  </a:cubicBezTo>
                  <a:cubicBezTo>
                    <a:pt x="0" y="233"/>
                    <a:pt x="62" y="311"/>
                    <a:pt x="156" y="311"/>
                  </a:cubicBezTo>
                  <a:cubicBezTo>
                    <a:pt x="264" y="311"/>
                    <a:pt x="311" y="264"/>
                    <a:pt x="311" y="156"/>
                  </a:cubicBezTo>
                  <a:cubicBezTo>
                    <a:pt x="311" y="78"/>
                    <a:pt x="26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2126625" y="4590875"/>
              <a:ext cx="7775" cy="7775"/>
            </a:xfrm>
            <a:custGeom>
              <a:avLst/>
              <a:gdLst/>
              <a:ahLst/>
              <a:cxnLst/>
              <a:rect l="l" t="t" r="r" b="b"/>
              <a:pathLst>
                <a:path w="311" h="311" extrusionOk="0">
                  <a:moveTo>
                    <a:pt x="155" y="1"/>
                  </a:moveTo>
                  <a:cubicBezTo>
                    <a:pt x="78" y="1"/>
                    <a:pt x="0" y="78"/>
                    <a:pt x="0" y="156"/>
                  </a:cubicBezTo>
                  <a:cubicBezTo>
                    <a:pt x="0" y="233"/>
                    <a:pt x="62" y="311"/>
                    <a:pt x="155" y="311"/>
                  </a:cubicBezTo>
                  <a:cubicBezTo>
                    <a:pt x="233" y="311"/>
                    <a:pt x="310" y="264"/>
                    <a:pt x="310" y="156"/>
                  </a:cubicBezTo>
                  <a:cubicBezTo>
                    <a:pt x="310" y="78"/>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2113825" y="4590875"/>
              <a:ext cx="7775" cy="7775"/>
            </a:xfrm>
            <a:custGeom>
              <a:avLst/>
              <a:gdLst/>
              <a:ahLst/>
              <a:cxnLst/>
              <a:rect l="l" t="t" r="r" b="b"/>
              <a:pathLst>
                <a:path w="311" h="311" extrusionOk="0">
                  <a:moveTo>
                    <a:pt x="155" y="1"/>
                  </a:moveTo>
                  <a:cubicBezTo>
                    <a:pt x="78" y="1"/>
                    <a:pt x="0" y="63"/>
                    <a:pt x="0" y="156"/>
                  </a:cubicBezTo>
                  <a:cubicBezTo>
                    <a:pt x="0" y="233"/>
                    <a:pt x="62" y="311"/>
                    <a:pt x="155" y="311"/>
                  </a:cubicBezTo>
                  <a:cubicBezTo>
                    <a:pt x="233" y="311"/>
                    <a:pt x="311" y="264"/>
                    <a:pt x="311" y="156"/>
                  </a:cubicBezTo>
                  <a:cubicBezTo>
                    <a:pt x="311" y="78"/>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2101800" y="4590875"/>
              <a:ext cx="7775" cy="7775"/>
            </a:xfrm>
            <a:custGeom>
              <a:avLst/>
              <a:gdLst/>
              <a:ahLst/>
              <a:cxnLst/>
              <a:rect l="l" t="t" r="r" b="b"/>
              <a:pathLst>
                <a:path w="311" h="311" extrusionOk="0">
                  <a:moveTo>
                    <a:pt x="156" y="1"/>
                  </a:moveTo>
                  <a:cubicBezTo>
                    <a:pt x="63" y="1"/>
                    <a:pt x="1" y="78"/>
                    <a:pt x="1" y="156"/>
                  </a:cubicBezTo>
                  <a:cubicBezTo>
                    <a:pt x="1" y="233"/>
                    <a:pt x="63" y="311"/>
                    <a:pt x="156" y="311"/>
                  </a:cubicBezTo>
                  <a:cubicBezTo>
                    <a:pt x="233" y="311"/>
                    <a:pt x="311" y="264"/>
                    <a:pt x="311" y="156"/>
                  </a:cubicBezTo>
                  <a:cubicBezTo>
                    <a:pt x="311" y="63"/>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2151425" y="4602125"/>
              <a:ext cx="7775" cy="7775"/>
            </a:xfrm>
            <a:custGeom>
              <a:avLst/>
              <a:gdLst/>
              <a:ahLst/>
              <a:cxnLst/>
              <a:rect l="l" t="t" r="r" b="b"/>
              <a:pathLst>
                <a:path w="311" h="311" extrusionOk="0">
                  <a:moveTo>
                    <a:pt x="156" y="0"/>
                  </a:moveTo>
                  <a:cubicBezTo>
                    <a:pt x="78" y="16"/>
                    <a:pt x="1" y="78"/>
                    <a:pt x="1" y="155"/>
                  </a:cubicBezTo>
                  <a:cubicBezTo>
                    <a:pt x="1" y="233"/>
                    <a:pt x="78" y="311"/>
                    <a:pt x="156" y="311"/>
                  </a:cubicBezTo>
                  <a:cubicBezTo>
                    <a:pt x="233" y="311"/>
                    <a:pt x="311" y="233"/>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2139025" y="4602125"/>
              <a:ext cx="7775" cy="7775"/>
            </a:xfrm>
            <a:custGeom>
              <a:avLst/>
              <a:gdLst/>
              <a:ahLst/>
              <a:cxnLst/>
              <a:rect l="l" t="t" r="r" b="b"/>
              <a:pathLst>
                <a:path w="311" h="311" extrusionOk="0">
                  <a:moveTo>
                    <a:pt x="156" y="0"/>
                  </a:moveTo>
                  <a:cubicBezTo>
                    <a:pt x="62" y="16"/>
                    <a:pt x="0" y="78"/>
                    <a:pt x="0" y="155"/>
                  </a:cubicBezTo>
                  <a:cubicBezTo>
                    <a:pt x="0" y="233"/>
                    <a:pt x="78" y="311"/>
                    <a:pt x="156" y="311"/>
                  </a:cubicBezTo>
                  <a:cubicBezTo>
                    <a:pt x="233" y="311"/>
                    <a:pt x="311" y="233"/>
                    <a:pt x="311" y="155"/>
                  </a:cubicBezTo>
                  <a:cubicBezTo>
                    <a:pt x="311" y="78"/>
                    <a:pt x="264"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2126625" y="4602125"/>
              <a:ext cx="7775" cy="7775"/>
            </a:xfrm>
            <a:custGeom>
              <a:avLst/>
              <a:gdLst/>
              <a:ahLst/>
              <a:cxnLst/>
              <a:rect l="l" t="t" r="r" b="b"/>
              <a:pathLst>
                <a:path w="311" h="311" extrusionOk="0">
                  <a:moveTo>
                    <a:pt x="155" y="0"/>
                  </a:moveTo>
                  <a:cubicBezTo>
                    <a:pt x="78" y="16"/>
                    <a:pt x="0" y="78"/>
                    <a:pt x="0" y="155"/>
                  </a:cubicBezTo>
                  <a:cubicBezTo>
                    <a:pt x="0" y="233"/>
                    <a:pt x="78" y="311"/>
                    <a:pt x="155" y="311"/>
                  </a:cubicBezTo>
                  <a:cubicBezTo>
                    <a:pt x="233" y="311"/>
                    <a:pt x="310" y="233"/>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2113825" y="4602125"/>
              <a:ext cx="7775" cy="7775"/>
            </a:xfrm>
            <a:custGeom>
              <a:avLst/>
              <a:gdLst/>
              <a:ahLst/>
              <a:cxnLst/>
              <a:rect l="l" t="t" r="r" b="b"/>
              <a:pathLst>
                <a:path w="311" h="311" extrusionOk="0">
                  <a:moveTo>
                    <a:pt x="155" y="0"/>
                  </a:moveTo>
                  <a:cubicBezTo>
                    <a:pt x="78" y="0"/>
                    <a:pt x="0" y="78"/>
                    <a:pt x="0" y="155"/>
                  </a:cubicBezTo>
                  <a:cubicBezTo>
                    <a:pt x="0" y="233"/>
                    <a:pt x="78" y="311"/>
                    <a:pt x="155" y="311"/>
                  </a:cubicBezTo>
                  <a:cubicBezTo>
                    <a:pt x="233" y="311"/>
                    <a:pt x="311" y="233"/>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2101800" y="4602125"/>
              <a:ext cx="7775" cy="7775"/>
            </a:xfrm>
            <a:custGeom>
              <a:avLst/>
              <a:gdLst/>
              <a:ahLst/>
              <a:cxnLst/>
              <a:rect l="l" t="t" r="r" b="b"/>
              <a:pathLst>
                <a:path w="311" h="311" extrusionOk="0">
                  <a:moveTo>
                    <a:pt x="156" y="0"/>
                  </a:moveTo>
                  <a:cubicBezTo>
                    <a:pt x="63" y="16"/>
                    <a:pt x="1" y="78"/>
                    <a:pt x="1" y="155"/>
                  </a:cubicBezTo>
                  <a:cubicBezTo>
                    <a:pt x="1" y="233"/>
                    <a:pt x="78" y="311"/>
                    <a:pt x="156" y="311"/>
                  </a:cubicBezTo>
                  <a:cubicBezTo>
                    <a:pt x="233" y="311"/>
                    <a:pt x="311" y="233"/>
                    <a:pt x="311" y="155"/>
                  </a:cubicBezTo>
                  <a:cubicBezTo>
                    <a:pt x="311" y="78"/>
                    <a:pt x="23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2163850" y="4579625"/>
              <a:ext cx="1950" cy="30275"/>
            </a:xfrm>
            <a:custGeom>
              <a:avLst/>
              <a:gdLst/>
              <a:ahLst/>
              <a:cxnLst/>
              <a:rect l="l" t="t" r="r" b="b"/>
              <a:pathLst>
                <a:path w="78" h="1211" extrusionOk="0">
                  <a:moveTo>
                    <a:pt x="0" y="1"/>
                  </a:moveTo>
                  <a:lnTo>
                    <a:pt x="0" y="1211"/>
                  </a:lnTo>
                  <a:lnTo>
                    <a:pt x="78" y="1211"/>
                  </a:lnTo>
                  <a:lnTo>
                    <a:pt x="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2095975" y="4517975"/>
              <a:ext cx="195450" cy="45000"/>
            </a:xfrm>
            <a:custGeom>
              <a:avLst/>
              <a:gdLst/>
              <a:ahLst/>
              <a:cxnLst/>
              <a:rect l="l" t="t" r="r" b="b"/>
              <a:pathLst>
                <a:path w="7818" h="1800" extrusionOk="0">
                  <a:moveTo>
                    <a:pt x="1" y="1"/>
                  </a:moveTo>
                  <a:lnTo>
                    <a:pt x="1" y="1800"/>
                  </a:lnTo>
                  <a:lnTo>
                    <a:pt x="7818" y="1800"/>
                  </a:lnTo>
                  <a:lnTo>
                    <a:pt x="7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2171600" y="4525350"/>
              <a:ext cx="110900" cy="3900"/>
            </a:xfrm>
            <a:custGeom>
              <a:avLst/>
              <a:gdLst/>
              <a:ahLst/>
              <a:cxnLst/>
              <a:rect l="l" t="t" r="r" b="b"/>
              <a:pathLst>
                <a:path w="4436" h="156" extrusionOk="0">
                  <a:moveTo>
                    <a:pt x="0" y="0"/>
                  </a:moveTo>
                  <a:lnTo>
                    <a:pt x="0" y="156"/>
                  </a:lnTo>
                  <a:lnTo>
                    <a:pt x="4436" y="156"/>
                  </a:lnTo>
                  <a:lnTo>
                    <a:pt x="443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2171600" y="4531950"/>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2171600" y="4538525"/>
              <a:ext cx="110900" cy="3900"/>
            </a:xfrm>
            <a:custGeom>
              <a:avLst/>
              <a:gdLst/>
              <a:ahLst/>
              <a:cxnLst/>
              <a:rect l="l" t="t" r="r" b="b"/>
              <a:pathLst>
                <a:path w="4436" h="156"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2171600" y="4545500"/>
              <a:ext cx="110900" cy="3925"/>
            </a:xfrm>
            <a:custGeom>
              <a:avLst/>
              <a:gdLst/>
              <a:ahLst/>
              <a:cxnLst/>
              <a:rect l="l" t="t" r="r" b="b"/>
              <a:pathLst>
                <a:path w="4436" h="157" extrusionOk="0">
                  <a:moveTo>
                    <a:pt x="0" y="1"/>
                  </a:moveTo>
                  <a:lnTo>
                    <a:pt x="0" y="156"/>
                  </a:lnTo>
                  <a:lnTo>
                    <a:pt x="4436" y="156"/>
                  </a:lnTo>
                  <a:lnTo>
                    <a:pt x="44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2171600" y="4551725"/>
              <a:ext cx="110900" cy="3900"/>
            </a:xfrm>
            <a:custGeom>
              <a:avLst/>
              <a:gdLst/>
              <a:ahLst/>
              <a:cxnLst/>
              <a:rect l="l" t="t" r="r" b="b"/>
              <a:pathLst>
                <a:path w="4436" h="156" extrusionOk="0">
                  <a:moveTo>
                    <a:pt x="0" y="0"/>
                  </a:moveTo>
                  <a:lnTo>
                    <a:pt x="0" y="155"/>
                  </a:lnTo>
                  <a:lnTo>
                    <a:pt x="4436" y="155"/>
                  </a:lnTo>
                  <a:lnTo>
                    <a:pt x="4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2151425" y="4524950"/>
              <a:ext cx="7775" cy="7800"/>
            </a:xfrm>
            <a:custGeom>
              <a:avLst/>
              <a:gdLst/>
              <a:ahLst/>
              <a:cxnLst/>
              <a:rect l="l" t="t" r="r" b="b"/>
              <a:pathLst>
                <a:path w="311" h="312" extrusionOk="0">
                  <a:moveTo>
                    <a:pt x="156" y="1"/>
                  </a:moveTo>
                  <a:cubicBezTo>
                    <a:pt x="78" y="32"/>
                    <a:pt x="1" y="79"/>
                    <a:pt x="1" y="156"/>
                  </a:cubicBezTo>
                  <a:cubicBezTo>
                    <a:pt x="1" y="234"/>
                    <a:pt x="47" y="311"/>
                    <a:pt x="156" y="311"/>
                  </a:cubicBezTo>
                  <a:cubicBezTo>
                    <a:pt x="249" y="311"/>
                    <a:pt x="311" y="265"/>
                    <a:pt x="311" y="156"/>
                  </a:cubicBezTo>
                  <a:cubicBezTo>
                    <a:pt x="311" y="63"/>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2139025" y="4524950"/>
              <a:ext cx="7775" cy="7800"/>
            </a:xfrm>
            <a:custGeom>
              <a:avLst/>
              <a:gdLst/>
              <a:ahLst/>
              <a:cxnLst/>
              <a:rect l="l" t="t" r="r" b="b"/>
              <a:pathLst>
                <a:path w="311" h="312" extrusionOk="0">
                  <a:moveTo>
                    <a:pt x="156" y="1"/>
                  </a:moveTo>
                  <a:cubicBezTo>
                    <a:pt x="62" y="32"/>
                    <a:pt x="0" y="79"/>
                    <a:pt x="0" y="156"/>
                  </a:cubicBezTo>
                  <a:cubicBezTo>
                    <a:pt x="0" y="234"/>
                    <a:pt x="62" y="311"/>
                    <a:pt x="156" y="311"/>
                  </a:cubicBezTo>
                  <a:cubicBezTo>
                    <a:pt x="264" y="311"/>
                    <a:pt x="311" y="265"/>
                    <a:pt x="311" y="156"/>
                  </a:cubicBezTo>
                  <a:cubicBezTo>
                    <a:pt x="311" y="63"/>
                    <a:pt x="26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2126625" y="4524950"/>
              <a:ext cx="7775" cy="7800"/>
            </a:xfrm>
            <a:custGeom>
              <a:avLst/>
              <a:gdLst/>
              <a:ahLst/>
              <a:cxnLst/>
              <a:rect l="l" t="t" r="r" b="b"/>
              <a:pathLst>
                <a:path w="311" h="312" extrusionOk="0">
                  <a:moveTo>
                    <a:pt x="155" y="1"/>
                  </a:moveTo>
                  <a:cubicBezTo>
                    <a:pt x="78" y="32"/>
                    <a:pt x="0" y="79"/>
                    <a:pt x="0" y="156"/>
                  </a:cubicBezTo>
                  <a:cubicBezTo>
                    <a:pt x="0" y="234"/>
                    <a:pt x="62" y="311"/>
                    <a:pt x="155" y="311"/>
                  </a:cubicBezTo>
                  <a:cubicBezTo>
                    <a:pt x="233" y="311"/>
                    <a:pt x="310" y="265"/>
                    <a:pt x="310" y="156"/>
                  </a:cubicBezTo>
                  <a:cubicBezTo>
                    <a:pt x="310" y="63"/>
                    <a:pt x="248"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2113825" y="4524950"/>
              <a:ext cx="7775" cy="7800"/>
            </a:xfrm>
            <a:custGeom>
              <a:avLst/>
              <a:gdLst/>
              <a:ahLst/>
              <a:cxnLst/>
              <a:rect l="l" t="t" r="r" b="b"/>
              <a:pathLst>
                <a:path w="311" h="312" extrusionOk="0">
                  <a:moveTo>
                    <a:pt x="155" y="1"/>
                  </a:moveTo>
                  <a:cubicBezTo>
                    <a:pt x="78" y="32"/>
                    <a:pt x="0" y="79"/>
                    <a:pt x="0" y="156"/>
                  </a:cubicBezTo>
                  <a:cubicBezTo>
                    <a:pt x="0" y="234"/>
                    <a:pt x="62" y="311"/>
                    <a:pt x="155" y="311"/>
                  </a:cubicBezTo>
                  <a:cubicBezTo>
                    <a:pt x="233" y="311"/>
                    <a:pt x="311" y="265"/>
                    <a:pt x="311" y="156"/>
                  </a:cubicBezTo>
                  <a:cubicBezTo>
                    <a:pt x="311" y="79"/>
                    <a:pt x="26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2101800" y="4524950"/>
              <a:ext cx="7775" cy="7800"/>
            </a:xfrm>
            <a:custGeom>
              <a:avLst/>
              <a:gdLst/>
              <a:ahLst/>
              <a:cxnLst/>
              <a:rect l="l" t="t" r="r" b="b"/>
              <a:pathLst>
                <a:path w="311" h="312" extrusionOk="0">
                  <a:moveTo>
                    <a:pt x="156" y="1"/>
                  </a:moveTo>
                  <a:cubicBezTo>
                    <a:pt x="63" y="32"/>
                    <a:pt x="1" y="79"/>
                    <a:pt x="1" y="156"/>
                  </a:cubicBezTo>
                  <a:cubicBezTo>
                    <a:pt x="1" y="234"/>
                    <a:pt x="63" y="311"/>
                    <a:pt x="156" y="311"/>
                  </a:cubicBezTo>
                  <a:cubicBezTo>
                    <a:pt x="233" y="311"/>
                    <a:pt x="311" y="265"/>
                    <a:pt x="311" y="156"/>
                  </a:cubicBezTo>
                  <a:cubicBezTo>
                    <a:pt x="311" y="63"/>
                    <a:pt x="249"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2151425" y="4536600"/>
              <a:ext cx="7775" cy="7775"/>
            </a:xfrm>
            <a:custGeom>
              <a:avLst/>
              <a:gdLst/>
              <a:ahLst/>
              <a:cxnLst/>
              <a:rect l="l" t="t" r="r" b="b"/>
              <a:pathLst>
                <a:path w="311" h="311" extrusionOk="0">
                  <a:moveTo>
                    <a:pt x="156" y="0"/>
                  </a:moveTo>
                  <a:cubicBezTo>
                    <a:pt x="78" y="0"/>
                    <a:pt x="1" y="78"/>
                    <a:pt x="1" y="155"/>
                  </a:cubicBezTo>
                  <a:cubicBezTo>
                    <a:pt x="1" y="233"/>
                    <a:pt x="47" y="310"/>
                    <a:pt x="156" y="310"/>
                  </a:cubicBezTo>
                  <a:cubicBezTo>
                    <a:pt x="249" y="310"/>
                    <a:pt x="311" y="264"/>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2139025" y="4536600"/>
              <a:ext cx="7775" cy="7775"/>
            </a:xfrm>
            <a:custGeom>
              <a:avLst/>
              <a:gdLst/>
              <a:ahLst/>
              <a:cxnLst/>
              <a:rect l="l" t="t" r="r" b="b"/>
              <a:pathLst>
                <a:path w="311" h="311" extrusionOk="0">
                  <a:moveTo>
                    <a:pt x="156" y="0"/>
                  </a:moveTo>
                  <a:cubicBezTo>
                    <a:pt x="62" y="0"/>
                    <a:pt x="0" y="78"/>
                    <a:pt x="0" y="155"/>
                  </a:cubicBezTo>
                  <a:cubicBezTo>
                    <a:pt x="0" y="233"/>
                    <a:pt x="62" y="310"/>
                    <a:pt x="156" y="310"/>
                  </a:cubicBezTo>
                  <a:cubicBezTo>
                    <a:pt x="264" y="310"/>
                    <a:pt x="311" y="264"/>
                    <a:pt x="311" y="155"/>
                  </a:cubicBezTo>
                  <a:cubicBezTo>
                    <a:pt x="311" y="78"/>
                    <a:pt x="264"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2126625" y="4536600"/>
              <a:ext cx="7775" cy="7775"/>
            </a:xfrm>
            <a:custGeom>
              <a:avLst/>
              <a:gdLst/>
              <a:ahLst/>
              <a:cxnLst/>
              <a:rect l="l" t="t" r="r" b="b"/>
              <a:pathLst>
                <a:path w="311" h="311" extrusionOk="0">
                  <a:moveTo>
                    <a:pt x="155" y="0"/>
                  </a:moveTo>
                  <a:cubicBezTo>
                    <a:pt x="78" y="0"/>
                    <a:pt x="0" y="78"/>
                    <a:pt x="0" y="155"/>
                  </a:cubicBezTo>
                  <a:cubicBezTo>
                    <a:pt x="0" y="233"/>
                    <a:pt x="62" y="310"/>
                    <a:pt x="155" y="310"/>
                  </a:cubicBezTo>
                  <a:cubicBezTo>
                    <a:pt x="233" y="310"/>
                    <a:pt x="310" y="264"/>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2113825" y="4536600"/>
              <a:ext cx="7775" cy="7775"/>
            </a:xfrm>
            <a:custGeom>
              <a:avLst/>
              <a:gdLst/>
              <a:ahLst/>
              <a:cxnLst/>
              <a:rect l="l" t="t" r="r" b="b"/>
              <a:pathLst>
                <a:path w="311" h="311" extrusionOk="0">
                  <a:moveTo>
                    <a:pt x="155" y="0"/>
                  </a:moveTo>
                  <a:cubicBezTo>
                    <a:pt x="78" y="0"/>
                    <a:pt x="0" y="62"/>
                    <a:pt x="0" y="155"/>
                  </a:cubicBezTo>
                  <a:cubicBezTo>
                    <a:pt x="0" y="233"/>
                    <a:pt x="62" y="310"/>
                    <a:pt x="155" y="310"/>
                  </a:cubicBezTo>
                  <a:cubicBezTo>
                    <a:pt x="264" y="310"/>
                    <a:pt x="311" y="264"/>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2101800" y="4536600"/>
              <a:ext cx="7775" cy="7775"/>
            </a:xfrm>
            <a:custGeom>
              <a:avLst/>
              <a:gdLst/>
              <a:ahLst/>
              <a:cxnLst/>
              <a:rect l="l" t="t" r="r" b="b"/>
              <a:pathLst>
                <a:path w="311" h="311" extrusionOk="0">
                  <a:moveTo>
                    <a:pt x="156" y="0"/>
                  </a:moveTo>
                  <a:cubicBezTo>
                    <a:pt x="63" y="0"/>
                    <a:pt x="1" y="78"/>
                    <a:pt x="1" y="155"/>
                  </a:cubicBezTo>
                  <a:cubicBezTo>
                    <a:pt x="1" y="233"/>
                    <a:pt x="63" y="310"/>
                    <a:pt x="156" y="310"/>
                  </a:cubicBezTo>
                  <a:cubicBezTo>
                    <a:pt x="233" y="310"/>
                    <a:pt x="311" y="264"/>
                    <a:pt x="311" y="155"/>
                  </a:cubicBezTo>
                  <a:cubicBezTo>
                    <a:pt x="311" y="62"/>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2151425" y="4547850"/>
              <a:ext cx="7775" cy="7775"/>
            </a:xfrm>
            <a:custGeom>
              <a:avLst/>
              <a:gdLst/>
              <a:ahLst/>
              <a:cxnLst/>
              <a:rect l="l" t="t" r="r" b="b"/>
              <a:pathLst>
                <a:path w="311" h="311" extrusionOk="0">
                  <a:moveTo>
                    <a:pt x="156" y="0"/>
                  </a:moveTo>
                  <a:cubicBezTo>
                    <a:pt x="78" y="0"/>
                    <a:pt x="1" y="78"/>
                    <a:pt x="1" y="155"/>
                  </a:cubicBezTo>
                  <a:cubicBezTo>
                    <a:pt x="1" y="233"/>
                    <a:pt x="47" y="310"/>
                    <a:pt x="156" y="310"/>
                  </a:cubicBezTo>
                  <a:cubicBezTo>
                    <a:pt x="249" y="310"/>
                    <a:pt x="311" y="248"/>
                    <a:pt x="311" y="155"/>
                  </a:cubicBezTo>
                  <a:cubicBezTo>
                    <a:pt x="311" y="78"/>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2139025" y="4547850"/>
              <a:ext cx="7775" cy="7775"/>
            </a:xfrm>
            <a:custGeom>
              <a:avLst/>
              <a:gdLst/>
              <a:ahLst/>
              <a:cxnLst/>
              <a:rect l="l" t="t" r="r" b="b"/>
              <a:pathLst>
                <a:path w="311" h="311" extrusionOk="0">
                  <a:moveTo>
                    <a:pt x="156" y="0"/>
                  </a:moveTo>
                  <a:cubicBezTo>
                    <a:pt x="62" y="0"/>
                    <a:pt x="0" y="78"/>
                    <a:pt x="0" y="155"/>
                  </a:cubicBezTo>
                  <a:cubicBezTo>
                    <a:pt x="0" y="233"/>
                    <a:pt x="62" y="310"/>
                    <a:pt x="156" y="310"/>
                  </a:cubicBezTo>
                  <a:cubicBezTo>
                    <a:pt x="264" y="310"/>
                    <a:pt x="311" y="248"/>
                    <a:pt x="311" y="155"/>
                  </a:cubicBezTo>
                  <a:cubicBezTo>
                    <a:pt x="311" y="78"/>
                    <a:pt x="264"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2126625" y="4547850"/>
              <a:ext cx="7775" cy="7775"/>
            </a:xfrm>
            <a:custGeom>
              <a:avLst/>
              <a:gdLst/>
              <a:ahLst/>
              <a:cxnLst/>
              <a:rect l="l" t="t" r="r" b="b"/>
              <a:pathLst>
                <a:path w="311" h="311" extrusionOk="0">
                  <a:moveTo>
                    <a:pt x="155" y="0"/>
                  </a:moveTo>
                  <a:cubicBezTo>
                    <a:pt x="78" y="0"/>
                    <a:pt x="0" y="78"/>
                    <a:pt x="0" y="155"/>
                  </a:cubicBezTo>
                  <a:cubicBezTo>
                    <a:pt x="0" y="233"/>
                    <a:pt x="62" y="310"/>
                    <a:pt x="155" y="310"/>
                  </a:cubicBezTo>
                  <a:cubicBezTo>
                    <a:pt x="233" y="310"/>
                    <a:pt x="310" y="248"/>
                    <a:pt x="310" y="155"/>
                  </a:cubicBezTo>
                  <a:cubicBezTo>
                    <a:pt x="310" y="78"/>
                    <a:pt x="248"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2113825" y="4547850"/>
              <a:ext cx="7775" cy="7775"/>
            </a:xfrm>
            <a:custGeom>
              <a:avLst/>
              <a:gdLst/>
              <a:ahLst/>
              <a:cxnLst/>
              <a:rect l="l" t="t" r="r" b="b"/>
              <a:pathLst>
                <a:path w="311" h="311" extrusionOk="0">
                  <a:moveTo>
                    <a:pt x="155" y="0"/>
                  </a:moveTo>
                  <a:cubicBezTo>
                    <a:pt x="78" y="0"/>
                    <a:pt x="0" y="78"/>
                    <a:pt x="0" y="155"/>
                  </a:cubicBezTo>
                  <a:cubicBezTo>
                    <a:pt x="0" y="233"/>
                    <a:pt x="62" y="310"/>
                    <a:pt x="155" y="310"/>
                  </a:cubicBezTo>
                  <a:cubicBezTo>
                    <a:pt x="233" y="310"/>
                    <a:pt x="311" y="248"/>
                    <a:pt x="311" y="155"/>
                  </a:cubicBezTo>
                  <a:cubicBezTo>
                    <a:pt x="311" y="78"/>
                    <a:pt x="264"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2101800" y="4547850"/>
              <a:ext cx="7775" cy="7775"/>
            </a:xfrm>
            <a:custGeom>
              <a:avLst/>
              <a:gdLst/>
              <a:ahLst/>
              <a:cxnLst/>
              <a:rect l="l" t="t" r="r" b="b"/>
              <a:pathLst>
                <a:path w="311" h="311" extrusionOk="0">
                  <a:moveTo>
                    <a:pt x="156" y="0"/>
                  </a:moveTo>
                  <a:cubicBezTo>
                    <a:pt x="63" y="0"/>
                    <a:pt x="1" y="78"/>
                    <a:pt x="1" y="155"/>
                  </a:cubicBezTo>
                  <a:cubicBezTo>
                    <a:pt x="1" y="233"/>
                    <a:pt x="63" y="310"/>
                    <a:pt x="156" y="310"/>
                  </a:cubicBezTo>
                  <a:cubicBezTo>
                    <a:pt x="233" y="310"/>
                    <a:pt x="311" y="248"/>
                    <a:pt x="311" y="155"/>
                  </a:cubicBezTo>
                  <a:cubicBezTo>
                    <a:pt x="311" y="62"/>
                    <a:pt x="249"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2163850" y="4525350"/>
              <a:ext cx="1950" cy="30275"/>
            </a:xfrm>
            <a:custGeom>
              <a:avLst/>
              <a:gdLst/>
              <a:ahLst/>
              <a:cxnLst/>
              <a:rect l="l" t="t" r="r" b="b"/>
              <a:pathLst>
                <a:path w="78" h="1211" extrusionOk="0">
                  <a:moveTo>
                    <a:pt x="0" y="0"/>
                  </a:moveTo>
                  <a:lnTo>
                    <a:pt x="0" y="1210"/>
                  </a:lnTo>
                  <a:lnTo>
                    <a:pt x="78" y="1210"/>
                  </a:lnTo>
                  <a:lnTo>
                    <a:pt x="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2127400" y="4473775"/>
              <a:ext cx="257475" cy="14000"/>
            </a:xfrm>
            <a:custGeom>
              <a:avLst/>
              <a:gdLst/>
              <a:ahLst/>
              <a:cxnLst/>
              <a:rect l="l" t="t" r="r" b="b"/>
              <a:pathLst>
                <a:path w="10299" h="560" extrusionOk="0">
                  <a:moveTo>
                    <a:pt x="0" y="1"/>
                  </a:moveTo>
                  <a:lnTo>
                    <a:pt x="0" y="559"/>
                  </a:lnTo>
                  <a:lnTo>
                    <a:pt x="10299" y="559"/>
                  </a:lnTo>
                  <a:lnTo>
                    <a:pt x="1029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2399575" y="4141775"/>
              <a:ext cx="229975" cy="126150"/>
            </a:xfrm>
            <a:custGeom>
              <a:avLst/>
              <a:gdLst/>
              <a:ahLst/>
              <a:cxnLst/>
              <a:rect l="l" t="t" r="r" b="b"/>
              <a:pathLst>
                <a:path w="9199" h="5046" extrusionOk="0">
                  <a:moveTo>
                    <a:pt x="5519" y="112"/>
                  </a:moveTo>
                  <a:cubicBezTo>
                    <a:pt x="6734" y="112"/>
                    <a:pt x="7756" y="1063"/>
                    <a:pt x="7787" y="2284"/>
                  </a:cubicBezTo>
                  <a:lnTo>
                    <a:pt x="7787" y="2331"/>
                  </a:lnTo>
                  <a:lnTo>
                    <a:pt x="7833" y="2331"/>
                  </a:lnTo>
                  <a:cubicBezTo>
                    <a:pt x="8500" y="2408"/>
                    <a:pt x="9027" y="2967"/>
                    <a:pt x="9027" y="3649"/>
                  </a:cubicBezTo>
                  <a:cubicBezTo>
                    <a:pt x="9027" y="4363"/>
                    <a:pt x="8454" y="4968"/>
                    <a:pt x="7709" y="4968"/>
                  </a:cubicBezTo>
                  <a:lnTo>
                    <a:pt x="1195" y="4968"/>
                  </a:lnTo>
                  <a:lnTo>
                    <a:pt x="1195" y="4999"/>
                  </a:lnTo>
                  <a:lnTo>
                    <a:pt x="1180" y="4999"/>
                  </a:lnTo>
                  <a:cubicBezTo>
                    <a:pt x="1133" y="4983"/>
                    <a:pt x="1118" y="4983"/>
                    <a:pt x="1087" y="4983"/>
                  </a:cubicBezTo>
                  <a:cubicBezTo>
                    <a:pt x="466" y="4875"/>
                    <a:pt x="47" y="4301"/>
                    <a:pt x="156" y="3696"/>
                  </a:cubicBezTo>
                  <a:cubicBezTo>
                    <a:pt x="240" y="3135"/>
                    <a:pt x="717" y="2752"/>
                    <a:pt x="1254" y="2752"/>
                  </a:cubicBezTo>
                  <a:cubicBezTo>
                    <a:pt x="1311" y="2752"/>
                    <a:pt x="1369" y="2756"/>
                    <a:pt x="1428" y="2765"/>
                  </a:cubicBezTo>
                  <a:lnTo>
                    <a:pt x="1474" y="2765"/>
                  </a:lnTo>
                  <a:lnTo>
                    <a:pt x="1474" y="2719"/>
                  </a:lnTo>
                  <a:cubicBezTo>
                    <a:pt x="1505" y="2021"/>
                    <a:pt x="2095" y="1478"/>
                    <a:pt x="2793" y="1478"/>
                  </a:cubicBezTo>
                  <a:cubicBezTo>
                    <a:pt x="2979" y="1478"/>
                    <a:pt x="3196" y="1509"/>
                    <a:pt x="3366" y="1602"/>
                  </a:cubicBezTo>
                  <a:lnTo>
                    <a:pt x="3413" y="1633"/>
                  </a:lnTo>
                  <a:lnTo>
                    <a:pt x="3429" y="1586"/>
                  </a:lnTo>
                  <a:cubicBezTo>
                    <a:pt x="3739" y="733"/>
                    <a:pt x="4545" y="160"/>
                    <a:pt x="5460" y="113"/>
                  </a:cubicBezTo>
                  <a:cubicBezTo>
                    <a:pt x="5480" y="113"/>
                    <a:pt x="5499" y="112"/>
                    <a:pt x="5519" y="112"/>
                  </a:cubicBezTo>
                  <a:close/>
                  <a:moveTo>
                    <a:pt x="5547" y="1"/>
                  </a:moveTo>
                  <a:cubicBezTo>
                    <a:pt x="4613" y="1"/>
                    <a:pt x="3724" y="564"/>
                    <a:pt x="3366" y="1493"/>
                  </a:cubicBezTo>
                  <a:cubicBezTo>
                    <a:pt x="3196" y="1400"/>
                    <a:pt x="2979" y="1354"/>
                    <a:pt x="2793" y="1354"/>
                  </a:cubicBezTo>
                  <a:cubicBezTo>
                    <a:pt x="2064" y="1354"/>
                    <a:pt x="1474" y="1912"/>
                    <a:pt x="1397" y="2641"/>
                  </a:cubicBezTo>
                  <a:lnTo>
                    <a:pt x="1242" y="2641"/>
                  </a:lnTo>
                  <a:cubicBezTo>
                    <a:pt x="637" y="2641"/>
                    <a:pt x="125" y="3106"/>
                    <a:pt x="47" y="3696"/>
                  </a:cubicBezTo>
                  <a:cubicBezTo>
                    <a:pt x="1" y="4363"/>
                    <a:pt x="466" y="4968"/>
                    <a:pt x="1118" y="5045"/>
                  </a:cubicBezTo>
                  <a:lnTo>
                    <a:pt x="7725" y="5045"/>
                  </a:lnTo>
                  <a:cubicBezTo>
                    <a:pt x="8454" y="5045"/>
                    <a:pt x="9027" y="4518"/>
                    <a:pt x="9105" y="3804"/>
                  </a:cubicBezTo>
                  <a:cubicBezTo>
                    <a:pt x="9198" y="3029"/>
                    <a:pt x="8655" y="2331"/>
                    <a:pt x="7880" y="2222"/>
                  </a:cubicBezTo>
                  <a:cubicBezTo>
                    <a:pt x="7849" y="1292"/>
                    <a:pt x="7259" y="485"/>
                    <a:pt x="6391" y="160"/>
                  </a:cubicBezTo>
                  <a:cubicBezTo>
                    <a:pt x="6114" y="52"/>
                    <a:pt x="5828" y="1"/>
                    <a:pt x="55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2499225" y="4217475"/>
              <a:ext cx="29500" cy="24850"/>
            </a:xfrm>
            <a:custGeom>
              <a:avLst/>
              <a:gdLst/>
              <a:ahLst/>
              <a:cxnLst/>
              <a:rect l="l" t="t" r="r" b="b"/>
              <a:pathLst>
                <a:path w="1180" h="994" extrusionOk="0">
                  <a:moveTo>
                    <a:pt x="1" y="1"/>
                  </a:moveTo>
                  <a:lnTo>
                    <a:pt x="1" y="993"/>
                  </a:lnTo>
                  <a:lnTo>
                    <a:pt x="1180" y="993"/>
                  </a:lnTo>
                  <a:lnTo>
                    <a:pt x="11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2489150" y="4192275"/>
              <a:ext cx="50425" cy="25225"/>
            </a:xfrm>
            <a:custGeom>
              <a:avLst/>
              <a:gdLst/>
              <a:ahLst/>
              <a:cxnLst/>
              <a:rect l="l" t="t" r="r" b="b"/>
              <a:pathLst>
                <a:path w="2017" h="1009" extrusionOk="0">
                  <a:moveTo>
                    <a:pt x="1009" y="1"/>
                  </a:moveTo>
                  <a:lnTo>
                    <a:pt x="1" y="1009"/>
                  </a:lnTo>
                  <a:lnTo>
                    <a:pt x="2017" y="1009"/>
                  </a:lnTo>
                  <a:lnTo>
                    <a:pt x="1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2659375" y="4241125"/>
              <a:ext cx="4275" cy="1975"/>
            </a:xfrm>
            <a:custGeom>
              <a:avLst/>
              <a:gdLst/>
              <a:ahLst/>
              <a:cxnLst/>
              <a:rect l="l" t="t" r="r" b="b"/>
              <a:pathLst>
                <a:path w="171" h="79" extrusionOk="0">
                  <a:moveTo>
                    <a:pt x="0" y="1"/>
                  </a:moveTo>
                  <a:lnTo>
                    <a:pt x="0" y="79"/>
                  </a:lnTo>
                  <a:lnTo>
                    <a:pt x="171" y="79"/>
                  </a:lnTo>
                  <a:lnTo>
                    <a:pt x="17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2669850" y="4241125"/>
              <a:ext cx="23275" cy="1975"/>
            </a:xfrm>
            <a:custGeom>
              <a:avLst/>
              <a:gdLst/>
              <a:ahLst/>
              <a:cxnLst/>
              <a:rect l="l" t="t" r="r" b="b"/>
              <a:pathLst>
                <a:path w="931" h="79" extrusionOk="0">
                  <a:moveTo>
                    <a:pt x="0" y="1"/>
                  </a:moveTo>
                  <a:lnTo>
                    <a:pt x="0" y="79"/>
                  </a:lnTo>
                  <a:lnTo>
                    <a:pt x="326" y="79"/>
                  </a:lnTo>
                  <a:lnTo>
                    <a:pt x="326" y="1"/>
                  </a:lnTo>
                  <a:close/>
                  <a:moveTo>
                    <a:pt x="605" y="1"/>
                  </a:moveTo>
                  <a:lnTo>
                    <a:pt x="605" y="79"/>
                  </a:lnTo>
                  <a:lnTo>
                    <a:pt x="931" y="79"/>
                  </a:lnTo>
                  <a:lnTo>
                    <a:pt x="9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2699300" y="4241125"/>
              <a:ext cx="5450" cy="5475"/>
            </a:xfrm>
            <a:custGeom>
              <a:avLst/>
              <a:gdLst/>
              <a:ahLst/>
              <a:cxnLst/>
              <a:rect l="l" t="t" r="r" b="b"/>
              <a:pathLst>
                <a:path w="218" h="219" extrusionOk="0">
                  <a:moveTo>
                    <a:pt x="1" y="1"/>
                  </a:moveTo>
                  <a:lnTo>
                    <a:pt x="1" y="79"/>
                  </a:lnTo>
                  <a:lnTo>
                    <a:pt x="140" y="79"/>
                  </a:lnTo>
                  <a:lnTo>
                    <a:pt x="140" y="218"/>
                  </a:lnTo>
                  <a:lnTo>
                    <a:pt x="218" y="218"/>
                  </a:lnTo>
                  <a:lnTo>
                    <a:pt x="21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2702800" y="4252775"/>
              <a:ext cx="1950" cy="114400"/>
            </a:xfrm>
            <a:custGeom>
              <a:avLst/>
              <a:gdLst/>
              <a:ahLst/>
              <a:cxnLst/>
              <a:rect l="l" t="t" r="r" b="b"/>
              <a:pathLst>
                <a:path w="78" h="4576" extrusionOk="0">
                  <a:moveTo>
                    <a:pt x="0" y="0"/>
                  </a:moveTo>
                  <a:lnTo>
                    <a:pt x="0" y="341"/>
                  </a:lnTo>
                  <a:lnTo>
                    <a:pt x="78" y="341"/>
                  </a:lnTo>
                  <a:lnTo>
                    <a:pt x="78" y="0"/>
                  </a:lnTo>
                  <a:close/>
                  <a:moveTo>
                    <a:pt x="0" y="605"/>
                  </a:moveTo>
                  <a:lnTo>
                    <a:pt x="0" y="946"/>
                  </a:lnTo>
                  <a:lnTo>
                    <a:pt x="78" y="946"/>
                  </a:lnTo>
                  <a:lnTo>
                    <a:pt x="78" y="605"/>
                  </a:lnTo>
                  <a:close/>
                  <a:moveTo>
                    <a:pt x="0" y="1194"/>
                  </a:moveTo>
                  <a:lnTo>
                    <a:pt x="0" y="1551"/>
                  </a:lnTo>
                  <a:lnTo>
                    <a:pt x="78" y="1551"/>
                  </a:lnTo>
                  <a:lnTo>
                    <a:pt x="78" y="1194"/>
                  </a:lnTo>
                  <a:close/>
                  <a:moveTo>
                    <a:pt x="0" y="1799"/>
                  </a:moveTo>
                  <a:lnTo>
                    <a:pt x="0" y="2156"/>
                  </a:lnTo>
                  <a:lnTo>
                    <a:pt x="78" y="2156"/>
                  </a:lnTo>
                  <a:lnTo>
                    <a:pt x="78" y="1799"/>
                  </a:lnTo>
                  <a:close/>
                  <a:moveTo>
                    <a:pt x="0" y="2404"/>
                  </a:moveTo>
                  <a:lnTo>
                    <a:pt x="0" y="2745"/>
                  </a:lnTo>
                  <a:lnTo>
                    <a:pt x="78" y="2745"/>
                  </a:lnTo>
                  <a:lnTo>
                    <a:pt x="78" y="2404"/>
                  </a:lnTo>
                  <a:close/>
                  <a:moveTo>
                    <a:pt x="0" y="3025"/>
                  </a:moveTo>
                  <a:lnTo>
                    <a:pt x="0" y="3366"/>
                  </a:lnTo>
                  <a:lnTo>
                    <a:pt x="78" y="3366"/>
                  </a:lnTo>
                  <a:lnTo>
                    <a:pt x="78" y="3025"/>
                  </a:lnTo>
                  <a:close/>
                  <a:moveTo>
                    <a:pt x="0" y="3629"/>
                  </a:moveTo>
                  <a:lnTo>
                    <a:pt x="0" y="3971"/>
                  </a:lnTo>
                  <a:lnTo>
                    <a:pt x="78" y="3971"/>
                  </a:lnTo>
                  <a:lnTo>
                    <a:pt x="78" y="3629"/>
                  </a:lnTo>
                  <a:close/>
                  <a:moveTo>
                    <a:pt x="0" y="4219"/>
                  </a:moveTo>
                  <a:lnTo>
                    <a:pt x="0" y="4576"/>
                  </a:lnTo>
                  <a:lnTo>
                    <a:pt x="78" y="4576"/>
                  </a:lnTo>
                  <a:lnTo>
                    <a:pt x="78" y="4219"/>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2702800" y="4373350"/>
              <a:ext cx="1950" cy="4300"/>
            </a:xfrm>
            <a:custGeom>
              <a:avLst/>
              <a:gdLst/>
              <a:ahLst/>
              <a:cxnLst/>
              <a:rect l="l" t="t" r="r" b="b"/>
              <a:pathLst>
                <a:path w="78" h="172" extrusionOk="0">
                  <a:moveTo>
                    <a:pt x="0" y="1"/>
                  </a:moveTo>
                  <a:lnTo>
                    <a:pt x="0" y="171"/>
                  </a:lnTo>
                  <a:lnTo>
                    <a:pt x="78" y="171"/>
                  </a:lnTo>
                  <a:lnTo>
                    <a:pt x="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2655500" y="4238025"/>
              <a:ext cx="7775" cy="7800"/>
            </a:xfrm>
            <a:custGeom>
              <a:avLst/>
              <a:gdLst/>
              <a:ahLst/>
              <a:cxnLst/>
              <a:rect l="l" t="t" r="r" b="b"/>
              <a:pathLst>
                <a:path w="311" h="312" extrusionOk="0">
                  <a:moveTo>
                    <a:pt x="155" y="1"/>
                  </a:moveTo>
                  <a:cubicBezTo>
                    <a:pt x="62" y="1"/>
                    <a:pt x="0" y="63"/>
                    <a:pt x="0" y="156"/>
                  </a:cubicBezTo>
                  <a:cubicBezTo>
                    <a:pt x="0" y="234"/>
                    <a:pt x="47" y="311"/>
                    <a:pt x="155" y="311"/>
                  </a:cubicBezTo>
                  <a:cubicBezTo>
                    <a:pt x="248" y="311"/>
                    <a:pt x="310" y="234"/>
                    <a:pt x="310" y="156"/>
                  </a:cubicBezTo>
                  <a:cubicBezTo>
                    <a:pt x="310" y="78"/>
                    <a:pt x="233" y="1"/>
                    <a:pt x="1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2699300" y="4373700"/>
              <a:ext cx="7775" cy="7825"/>
            </a:xfrm>
            <a:custGeom>
              <a:avLst/>
              <a:gdLst/>
              <a:ahLst/>
              <a:cxnLst/>
              <a:rect l="l" t="t" r="r" b="b"/>
              <a:pathLst>
                <a:path w="311" h="313" extrusionOk="0">
                  <a:moveTo>
                    <a:pt x="136" y="0"/>
                  </a:moveTo>
                  <a:cubicBezTo>
                    <a:pt x="66" y="0"/>
                    <a:pt x="1" y="72"/>
                    <a:pt x="1" y="157"/>
                  </a:cubicBezTo>
                  <a:cubicBezTo>
                    <a:pt x="1" y="266"/>
                    <a:pt x="78" y="312"/>
                    <a:pt x="156" y="312"/>
                  </a:cubicBezTo>
                  <a:cubicBezTo>
                    <a:pt x="264" y="312"/>
                    <a:pt x="311" y="235"/>
                    <a:pt x="311" y="157"/>
                  </a:cubicBezTo>
                  <a:cubicBezTo>
                    <a:pt x="311" y="80"/>
                    <a:pt x="233" y="2"/>
                    <a:pt x="156" y="2"/>
                  </a:cubicBezTo>
                  <a:cubicBezTo>
                    <a:pt x="149" y="1"/>
                    <a:pt x="142" y="0"/>
                    <a:pt x="1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2365075" y="4241125"/>
              <a:ext cx="4300" cy="1975"/>
            </a:xfrm>
            <a:custGeom>
              <a:avLst/>
              <a:gdLst/>
              <a:ahLst/>
              <a:cxnLst/>
              <a:rect l="l" t="t" r="r" b="b"/>
              <a:pathLst>
                <a:path w="172" h="79" extrusionOk="0">
                  <a:moveTo>
                    <a:pt x="1" y="1"/>
                  </a:moveTo>
                  <a:lnTo>
                    <a:pt x="1" y="79"/>
                  </a:lnTo>
                  <a:lnTo>
                    <a:pt x="171" y="79"/>
                  </a:lnTo>
                  <a:lnTo>
                    <a:pt x="17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2336000" y="4241125"/>
              <a:ext cx="22900" cy="1975"/>
            </a:xfrm>
            <a:custGeom>
              <a:avLst/>
              <a:gdLst/>
              <a:ahLst/>
              <a:cxnLst/>
              <a:rect l="l" t="t" r="r" b="b"/>
              <a:pathLst>
                <a:path w="916" h="79" extrusionOk="0">
                  <a:moveTo>
                    <a:pt x="0" y="1"/>
                  </a:moveTo>
                  <a:lnTo>
                    <a:pt x="0" y="79"/>
                  </a:lnTo>
                  <a:lnTo>
                    <a:pt x="326" y="79"/>
                  </a:lnTo>
                  <a:lnTo>
                    <a:pt x="326" y="1"/>
                  </a:lnTo>
                  <a:close/>
                  <a:moveTo>
                    <a:pt x="574" y="1"/>
                  </a:moveTo>
                  <a:lnTo>
                    <a:pt x="574" y="79"/>
                  </a:lnTo>
                  <a:lnTo>
                    <a:pt x="915" y="79"/>
                  </a:lnTo>
                  <a:lnTo>
                    <a:pt x="9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2323975" y="4241125"/>
              <a:ext cx="5075" cy="5475"/>
            </a:xfrm>
            <a:custGeom>
              <a:avLst/>
              <a:gdLst/>
              <a:ahLst/>
              <a:cxnLst/>
              <a:rect l="l" t="t" r="r" b="b"/>
              <a:pathLst>
                <a:path w="203" h="219" extrusionOk="0">
                  <a:moveTo>
                    <a:pt x="1" y="1"/>
                  </a:moveTo>
                  <a:lnTo>
                    <a:pt x="1" y="218"/>
                  </a:lnTo>
                  <a:lnTo>
                    <a:pt x="94" y="218"/>
                  </a:lnTo>
                  <a:lnTo>
                    <a:pt x="94" y="79"/>
                  </a:lnTo>
                  <a:lnTo>
                    <a:pt x="202" y="79"/>
                  </a:lnTo>
                  <a:lnTo>
                    <a:pt x="2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2324375" y="4252375"/>
              <a:ext cx="1950" cy="80300"/>
            </a:xfrm>
            <a:custGeom>
              <a:avLst/>
              <a:gdLst/>
              <a:ahLst/>
              <a:cxnLst/>
              <a:rect l="l" t="t" r="r" b="b"/>
              <a:pathLst>
                <a:path w="78" h="3212" extrusionOk="0">
                  <a:moveTo>
                    <a:pt x="0" y="1"/>
                  </a:moveTo>
                  <a:lnTo>
                    <a:pt x="0" y="326"/>
                  </a:lnTo>
                  <a:lnTo>
                    <a:pt x="78" y="326"/>
                  </a:lnTo>
                  <a:lnTo>
                    <a:pt x="78" y="1"/>
                  </a:lnTo>
                  <a:close/>
                  <a:moveTo>
                    <a:pt x="0" y="575"/>
                  </a:moveTo>
                  <a:lnTo>
                    <a:pt x="0" y="900"/>
                  </a:lnTo>
                  <a:lnTo>
                    <a:pt x="78" y="900"/>
                  </a:lnTo>
                  <a:lnTo>
                    <a:pt x="78" y="575"/>
                  </a:lnTo>
                  <a:close/>
                  <a:moveTo>
                    <a:pt x="0" y="1164"/>
                  </a:moveTo>
                  <a:lnTo>
                    <a:pt x="0" y="1490"/>
                  </a:lnTo>
                  <a:lnTo>
                    <a:pt x="78" y="1490"/>
                  </a:lnTo>
                  <a:lnTo>
                    <a:pt x="78" y="1164"/>
                  </a:lnTo>
                  <a:close/>
                  <a:moveTo>
                    <a:pt x="0" y="1738"/>
                  </a:moveTo>
                  <a:lnTo>
                    <a:pt x="0" y="2064"/>
                  </a:lnTo>
                  <a:lnTo>
                    <a:pt x="78" y="2064"/>
                  </a:lnTo>
                  <a:lnTo>
                    <a:pt x="78" y="1738"/>
                  </a:lnTo>
                  <a:close/>
                  <a:moveTo>
                    <a:pt x="0" y="2296"/>
                  </a:moveTo>
                  <a:lnTo>
                    <a:pt x="0" y="2637"/>
                  </a:lnTo>
                  <a:lnTo>
                    <a:pt x="78" y="2637"/>
                  </a:lnTo>
                  <a:lnTo>
                    <a:pt x="78" y="2296"/>
                  </a:lnTo>
                  <a:close/>
                  <a:moveTo>
                    <a:pt x="0" y="2886"/>
                  </a:moveTo>
                  <a:lnTo>
                    <a:pt x="0" y="3211"/>
                  </a:lnTo>
                  <a:lnTo>
                    <a:pt x="78" y="3211"/>
                  </a:lnTo>
                  <a:lnTo>
                    <a:pt x="78" y="288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2323975" y="4338850"/>
              <a:ext cx="1975" cy="4275"/>
            </a:xfrm>
            <a:custGeom>
              <a:avLst/>
              <a:gdLst/>
              <a:ahLst/>
              <a:cxnLst/>
              <a:rect l="l" t="t" r="r" b="b"/>
              <a:pathLst>
                <a:path w="79" h="171" extrusionOk="0">
                  <a:moveTo>
                    <a:pt x="1" y="0"/>
                  </a:moveTo>
                  <a:lnTo>
                    <a:pt x="1" y="171"/>
                  </a:lnTo>
                  <a:lnTo>
                    <a:pt x="78" y="171"/>
                  </a:lnTo>
                  <a:lnTo>
                    <a:pt x="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2365475" y="4238025"/>
              <a:ext cx="7775" cy="7800"/>
            </a:xfrm>
            <a:custGeom>
              <a:avLst/>
              <a:gdLst/>
              <a:ahLst/>
              <a:cxnLst/>
              <a:rect l="l" t="t" r="r" b="b"/>
              <a:pathLst>
                <a:path w="311" h="312" extrusionOk="0">
                  <a:moveTo>
                    <a:pt x="155" y="1"/>
                  </a:moveTo>
                  <a:cubicBezTo>
                    <a:pt x="62" y="1"/>
                    <a:pt x="0" y="78"/>
                    <a:pt x="0" y="156"/>
                  </a:cubicBezTo>
                  <a:cubicBezTo>
                    <a:pt x="0" y="249"/>
                    <a:pt x="62" y="311"/>
                    <a:pt x="155" y="311"/>
                  </a:cubicBezTo>
                  <a:cubicBezTo>
                    <a:pt x="248" y="311"/>
                    <a:pt x="310" y="249"/>
                    <a:pt x="310" y="156"/>
                  </a:cubicBezTo>
                  <a:cubicBezTo>
                    <a:pt x="310" y="78"/>
                    <a:pt x="248"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2320875" y="4338850"/>
              <a:ext cx="7775" cy="7775"/>
            </a:xfrm>
            <a:custGeom>
              <a:avLst/>
              <a:gdLst/>
              <a:ahLst/>
              <a:cxnLst/>
              <a:rect l="l" t="t" r="r" b="b"/>
              <a:pathLst>
                <a:path w="311" h="311" extrusionOk="0">
                  <a:moveTo>
                    <a:pt x="156" y="0"/>
                  </a:moveTo>
                  <a:cubicBezTo>
                    <a:pt x="78" y="0"/>
                    <a:pt x="0" y="78"/>
                    <a:pt x="0" y="155"/>
                  </a:cubicBezTo>
                  <a:cubicBezTo>
                    <a:pt x="0" y="264"/>
                    <a:pt x="78" y="311"/>
                    <a:pt x="156" y="311"/>
                  </a:cubicBezTo>
                  <a:cubicBezTo>
                    <a:pt x="249" y="311"/>
                    <a:pt x="311" y="233"/>
                    <a:pt x="311" y="155"/>
                  </a:cubicBezTo>
                  <a:cubicBezTo>
                    <a:pt x="311" y="62"/>
                    <a:pt x="233" y="0"/>
                    <a:pt x="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2442225" y="4536600"/>
              <a:ext cx="126050" cy="475775"/>
            </a:xfrm>
            <a:custGeom>
              <a:avLst/>
              <a:gdLst/>
              <a:ahLst/>
              <a:cxnLst/>
              <a:rect l="l" t="t" r="r" b="b"/>
              <a:pathLst>
                <a:path w="5042" h="19031" extrusionOk="0">
                  <a:moveTo>
                    <a:pt x="1" y="0"/>
                  </a:moveTo>
                  <a:lnTo>
                    <a:pt x="1" y="19031"/>
                  </a:lnTo>
                  <a:lnTo>
                    <a:pt x="5042" y="19031"/>
                  </a:lnTo>
                  <a:lnTo>
                    <a:pt x="5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2210375" y="4536600"/>
              <a:ext cx="232275" cy="475775"/>
            </a:xfrm>
            <a:custGeom>
              <a:avLst/>
              <a:gdLst/>
              <a:ahLst/>
              <a:cxnLst/>
              <a:rect l="l" t="t" r="r" b="b"/>
              <a:pathLst>
                <a:path w="9291" h="19031" extrusionOk="0">
                  <a:moveTo>
                    <a:pt x="0" y="0"/>
                  </a:moveTo>
                  <a:lnTo>
                    <a:pt x="0" y="19031"/>
                  </a:lnTo>
                  <a:lnTo>
                    <a:pt x="9290" y="19031"/>
                  </a:lnTo>
                  <a:lnTo>
                    <a:pt x="9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2224325" y="4950700"/>
              <a:ext cx="200500" cy="45775"/>
            </a:xfrm>
            <a:custGeom>
              <a:avLst/>
              <a:gdLst/>
              <a:ahLst/>
              <a:cxnLst/>
              <a:rect l="l" t="t" r="r" b="b"/>
              <a:pathLst>
                <a:path w="8020" h="1831" extrusionOk="0">
                  <a:moveTo>
                    <a:pt x="1" y="1"/>
                  </a:moveTo>
                  <a:lnTo>
                    <a:pt x="1" y="1831"/>
                  </a:lnTo>
                  <a:lnTo>
                    <a:pt x="8019" y="1831"/>
                  </a:lnTo>
                  <a:lnTo>
                    <a:pt x="80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2302250" y="4958450"/>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2302250" y="4965050"/>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5"/>
            <p:cNvSpPr/>
            <p:nvPr/>
          </p:nvSpPr>
          <p:spPr>
            <a:xfrm>
              <a:off x="2302250" y="4972025"/>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5"/>
            <p:cNvSpPr/>
            <p:nvPr/>
          </p:nvSpPr>
          <p:spPr>
            <a:xfrm>
              <a:off x="2302250" y="4978625"/>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2302250" y="4985600"/>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2281700" y="4958450"/>
              <a:ext cx="7800" cy="7775"/>
            </a:xfrm>
            <a:custGeom>
              <a:avLst/>
              <a:gdLst/>
              <a:ahLst/>
              <a:cxnLst/>
              <a:rect l="l" t="t" r="r" b="b"/>
              <a:pathLst>
                <a:path w="312" h="311" extrusionOk="0">
                  <a:moveTo>
                    <a:pt x="156" y="1"/>
                  </a:moveTo>
                  <a:cubicBezTo>
                    <a:pt x="79" y="1"/>
                    <a:pt x="1" y="63"/>
                    <a:pt x="1" y="156"/>
                  </a:cubicBezTo>
                  <a:cubicBezTo>
                    <a:pt x="1" y="233"/>
                    <a:pt x="79" y="311"/>
                    <a:pt x="156" y="311"/>
                  </a:cubicBezTo>
                  <a:cubicBezTo>
                    <a:pt x="234" y="311"/>
                    <a:pt x="311" y="233"/>
                    <a:pt x="311" y="156"/>
                  </a:cubicBezTo>
                  <a:cubicBezTo>
                    <a:pt x="311" y="78"/>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2268925" y="4958450"/>
              <a:ext cx="7775" cy="7775"/>
            </a:xfrm>
            <a:custGeom>
              <a:avLst/>
              <a:gdLst/>
              <a:ahLst/>
              <a:cxnLst/>
              <a:rect l="l" t="t" r="r" b="b"/>
              <a:pathLst>
                <a:path w="311" h="311" extrusionOk="0">
                  <a:moveTo>
                    <a:pt x="155" y="1"/>
                  </a:moveTo>
                  <a:cubicBezTo>
                    <a:pt x="62" y="1"/>
                    <a:pt x="0" y="63"/>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2256500" y="4958450"/>
              <a:ext cx="7800" cy="7775"/>
            </a:xfrm>
            <a:custGeom>
              <a:avLst/>
              <a:gdLst/>
              <a:ahLst/>
              <a:cxnLst/>
              <a:rect l="l" t="t" r="r" b="b"/>
              <a:pathLst>
                <a:path w="312" h="311" extrusionOk="0">
                  <a:moveTo>
                    <a:pt x="156" y="1"/>
                  </a:moveTo>
                  <a:cubicBezTo>
                    <a:pt x="63" y="1"/>
                    <a:pt x="1" y="63"/>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2243325" y="4958450"/>
              <a:ext cx="7775" cy="7775"/>
            </a:xfrm>
            <a:custGeom>
              <a:avLst/>
              <a:gdLst/>
              <a:ahLst/>
              <a:cxnLst/>
              <a:rect l="l" t="t" r="r" b="b"/>
              <a:pathLst>
                <a:path w="311" h="311" extrusionOk="0">
                  <a:moveTo>
                    <a:pt x="156" y="1"/>
                  </a:moveTo>
                  <a:cubicBezTo>
                    <a:pt x="78" y="1"/>
                    <a:pt x="1" y="63"/>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2230925" y="4958450"/>
              <a:ext cx="7775" cy="7775"/>
            </a:xfrm>
            <a:custGeom>
              <a:avLst/>
              <a:gdLst/>
              <a:ahLst/>
              <a:cxnLst/>
              <a:rect l="l" t="t" r="r" b="b"/>
              <a:pathLst>
                <a:path w="311" h="311" extrusionOk="0">
                  <a:moveTo>
                    <a:pt x="155" y="1"/>
                  </a:moveTo>
                  <a:cubicBezTo>
                    <a:pt x="47" y="1"/>
                    <a:pt x="0" y="63"/>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2281700" y="4970075"/>
              <a:ext cx="7800" cy="7800"/>
            </a:xfrm>
            <a:custGeom>
              <a:avLst/>
              <a:gdLst/>
              <a:ahLst/>
              <a:cxnLst/>
              <a:rect l="l" t="t" r="r" b="b"/>
              <a:pathLst>
                <a:path w="312" h="312" extrusionOk="0">
                  <a:moveTo>
                    <a:pt x="156" y="1"/>
                  </a:moveTo>
                  <a:cubicBezTo>
                    <a:pt x="79" y="1"/>
                    <a:pt x="1" y="63"/>
                    <a:pt x="1" y="156"/>
                  </a:cubicBezTo>
                  <a:cubicBezTo>
                    <a:pt x="1" y="234"/>
                    <a:pt x="79" y="311"/>
                    <a:pt x="156" y="311"/>
                  </a:cubicBezTo>
                  <a:cubicBezTo>
                    <a:pt x="234" y="311"/>
                    <a:pt x="311" y="234"/>
                    <a:pt x="311" y="156"/>
                  </a:cubicBezTo>
                  <a:cubicBezTo>
                    <a:pt x="311" y="79"/>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2268925" y="4970075"/>
              <a:ext cx="7775" cy="7800"/>
            </a:xfrm>
            <a:custGeom>
              <a:avLst/>
              <a:gdLst/>
              <a:ahLst/>
              <a:cxnLst/>
              <a:rect l="l" t="t" r="r" b="b"/>
              <a:pathLst>
                <a:path w="311" h="312" extrusionOk="0">
                  <a:moveTo>
                    <a:pt x="155" y="1"/>
                  </a:moveTo>
                  <a:cubicBezTo>
                    <a:pt x="62" y="1"/>
                    <a:pt x="0" y="63"/>
                    <a:pt x="0" y="156"/>
                  </a:cubicBezTo>
                  <a:cubicBezTo>
                    <a:pt x="0" y="234"/>
                    <a:pt x="78" y="311"/>
                    <a:pt x="155" y="311"/>
                  </a:cubicBezTo>
                  <a:cubicBezTo>
                    <a:pt x="233" y="311"/>
                    <a:pt x="310" y="234"/>
                    <a:pt x="310" y="156"/>
                  </a:cubicBezTo>
                  <a:cubicBezTo>
                    <a:pt x="310" y="79"/>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2256500" y="4970075"/>
              <a:ext cx="7800" cy="7800"/>
            </a:xfrm>
            <a:custGeom>
              <a:avLst/>
              <a:gdLst/>
              <a:ahLst/>
              <a:cxnLst/>
              <a:rect l="l" t="t" r="r" b="b"/>
              <a:pathLst>
                <a:path w="312" h="312" extrusionOk="0">
                  <a:moveTo>
                    <a:pt x="156" y="1"/>
                  </a:moveTo>
                  <a:cubicBezTo>
                    <a:pt x="63" y="1"/>
                    <a:pt x="1" y="63"/>
                    <a:pt x="1" y="156"/>
                  </a:cubicBezTo>
                  <a:cubicBezTo>
                    <a:pt x="1" y="234"/>
                    <a:pt x="78" y="311"/>
                    <a:pt x="156" y="311"/>
                  </a:cubicBezTo>
                  <a:cubicBezTo>
                    <a:pt x="233" y="311"/>
                    <a:pt x="311" y="234"/>
                    <a:pt x="311" y="156"/>
                  </a:cubicBezTo>
                  <a:cubicBezTo>
                    <a:pt x="311" y="79"/>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2243325" y="4970075"/>
              <a:ext cx="7775" cy="7800"/>
            </a:xfrm>
            <a:custGeom>
              <a:avLst/>
              <a:gdLst/>
              <a:ahLst/>
              <a:cxnLst/>
              <a:rect l="l" t="t" r="r" b="b"/>
              <a:pathLst>
                <a:path w="311" h="312" extrusionOk="0">
                  <a:moveTo>
                    <a:pt x="156" y="1"/>
                  </a:moveTo>
                  <a:cubicBezTo>
                    <a:pt x="78" y="1"/>
                    <a:pt x="1" y="63"/>
                    <a:pt x="1" y="156"/>
                  </a:cubicBezTo>
                  <a:cubicBezTo>
                    <a:pt x="1" y="234"/>
                    <a:pt x="78" y="311"/>
                    <a:pt x="156" y="311"/>
                  </a:cubicBezTo>
                  <a:cubicBezTo>
                    <a:pt x="233" y="311"/>
                    <a:pt x="311" y="234"/>
                    <a:pt x="311" y="156"/>
                  </a:cubicBezTo>
                  <a:cubicBezTo>
                    <a:pt x="311" y="79"/>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2230925" y="4970075"/>
              <a:ext cx="7775" cy="7800"/>
            </a:xfrm>
            <a:custGeom>
              <a:avLst/>
              <a:gdLst/>
              <a:ahLst/>
              <a:cxnLst/>
              <a:rect l="l" t="t" r="r" b="b"/>
              <a:pathLst>
                <a:path w="311" h="312" extrusionOk="0">
                  <a:moveTo>
                    <a:pt x="155" y="1"/>
                  </a:moveTo>
                  <a:cubicBezTo>
                    <a:pt x="47" y="1"/>
                    <a:pt x="0" y="63"/>
                    <a:pt x="0" y="156"/>
                  </a:cubicBezTo>
                  <a:cubicBezTo>
                    <a:pt x="0" y="234"/>
                    <a:pt x="78" y="311"/>
                    <a:pt x="155" y="311"/>
                  </a:cubicBezTo>
                  <a:cubicBezTo>
                    <a:pt x="233" y="311"/>
                    <a:pt x="310" y="234"/>
                    <a:pt x="310" y="156"/>
                  </a:cubicBezTo>
                  <a:cubicBezTo>
                    <a:pt x="310" y="79"/>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2281700" y="4981725"/>
              <a:ext cx="7800" cy="7775"/>
            </a:xfrm>
            <a:custGeom>
              <a:avLst/>
              <a:gdLst/>
              <a:ahLst/>
              <a:cxnLst/>
              <a:rect l="l" t="t" r="r" b="b"/>
              <a:pathLst>
                <a:path w="312" h="311" extrusionOk="0">
                  <a:moveTo>
                    <a:pt x="156" y="0"/>
                  </a:moveTo>
                  <a:cubicBezTo>
                    <a:pt x="79" y="0"/>
                    <a:pt x="1" y="62"/>
                    <a:pt x="1" y="155"/>
                  </a:cubicBezTo>
                  <a:cubicBezTo>
                    <a:pt x="1" y="233"/>
                    <a:pt x="79" y="310"/>
                    <a:pt x="156" y="310"/>
                  </a:cubicBezTo>
                  <a:cubicBezTo>
                    <a:pt x="234" y="310"/>
                    <a:pt x="311" y="233"/>
                    <a:pt x="311" y="155"/>
                  </a:cubicBezTo>
                  <a:cubicBezTo>
                    <a:pt x="311" y="78"/>
                    <a:pt x="23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2268925" y="4981725"/>
              <a:ext cx="7775" cy="7775"/>
            </a:xfrm>
            <a:custGeom>
              <a:avLst/>
              <a:gdLst/>
              <a:ahLst/>
              <a:cxnLst/>
              <a:rect l="l" t="t" r="r" b="b"/>
              <a:pathLst>
                <a:path w="311" h="311" extrusionOk="0">
                  <a:moveTo>
                    <a:pt x="155" y="0"/>
                  </a:moveTo>
                  <a:cubicBezTo>
                    <a:pt x="62" y="0"/>
                    <a:pt x="0" y="62"/>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2256500" y="4981725"/>
              <a:ext cx="7800" cy="7775"/>
            </a:xfrm>
            <a:custGeom>
              <a:avLst/>
              <a:gdLst/>
              <a:ahLst/>
              <a:cxnLst/>
              <a:rect l="l" t="t" r="r" b="b"/>
              <a:pathLst>
                <a:path w="312" h="311" extrusionOk="0">
                  <a:moveTo>
                    <a:pt x="156" y="0"/>
                  </a:moveTo>
                  <a:cubicBezTo>
                    <a:pt x="63" y="0"/>
                    <a:pt x="1" y="62"/>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2243325" y="4981725"/>
              <a:ext cx="7775" cy="7775"/>
            </a:xfrm>
            <a:custGeom>
              <a:avLst/>
              <a:gdLst/>
              <a:ahLst/>
              <a:cxnLst/>
              <a:rect l="l" t="t" r="r" b="b"/>
              <a:pathLst>
                <a:path w="311" h="311" extrusionOk="0">
                  <a:moveTo>
                    <a:pt x="156" y="0"/>
                  </a:moveTo>
                  <a:cubicBezTo>
                    <a:pt x="78" y="0"/>
                    <a:pt x="1" y="62"/>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2230925" y="4981725"/>
              <a:ext cx="7775" cy="7775"/>
            </a:xfrm>
            <a:custGeom>
              <a:avLst/>
              <a:gdLst/>
              <a:ahLst/>
              <a:cxnLst/>
              <a:rect l="l" t="t" r="r" b="b"/>
              <a:pathLst>
                <a:path w="311" h="311" extrusionOk="0">
                  <a:moveTo>
                    <a:pt x="155" y="0"/>
                  </a:moveTo>
                  <a:cubicBezTo>
                    <a:pt x="47" y="0"/>
                    <a:pt x="0" y="62"/>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2294900" y="4958450"/>
              <a:ext cx="2350" cy="31050"/>
            </a:xfrm>
            <a:custGeom>
              <a:avLst/>
              <a:gdLst/>
              <a:ahLst/>
              <a:cxnLst/>
              <a:rect l="l" t="t" r="r" b="b"/>
              <a:pathLst>
                <a:path w="94" h="1242" extrusionOk="0">
                  <a:moveTo>
                    <a:pt x="0" y="1"/>
                  </a:moveTo>
                  <a:lnTo>
                    <a:pt x="0" y="1241"/>
                  </a:lnTo>
                  <a:lnTo>
                    <a:pt x="93" y="1241"/>
                  </a:lnTo>
                  <a:lnTo>
                    <a:pt x="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2224325" y="4894875"/>
              <a:ext cx="200500" cy="46150"/>
            </a:xfrm>
            <a:custGeom>
              <a:avLst/>
              <a:gdLst/>
              <a:ahLst/>
              <a:cxnLst/>
              <a:rect l="l" t="t" r="r" b="b"/>
              <a:pathLst>
                <a:path w="8020" h="1846" extrusionOk="0">
                  <a:moveTo>
                    <a:pt x="1" y="0"/>
                  </a:moveTo>
                  <a:lnTo>
                    <a:pt x="1" y="1846"/>
                  </a:lnTo>
                  <a:lnTo>
                    <a:pt x="8019" y="1846"/>
                  </a:lnTo>
                  <a:lnTo>
                    <a:pt x="8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2302250" y="4902625"/>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2302250" y="4909200"/>
              <a:ext cx="114025" cy="3925"/>
            </a:xfrm>
            <a:custGeom>
              <a:avLst/>
              <a:gdLst/>
              <a:ahLst/>
              <a:cxnLst/>
              <a:rect l="l" t="t" r="r" b="b"/>
              <a:pathLst>
                <a:path w="4561" h="157"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2302250" y="4916200"/>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2302250" y="4922775"/>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2302250" y="4929750"/>
              <a:ext cx="114025" cy="3925"/>
            </a:xfrm>
            <a:custGeom>
              <a:avLst/>
              <a:gdLst/>
              <a:ahLst/>
              <a:cxnLst/>
              <a:rect l="l" t="t" r="r" b="b"/>
              <a:pathLst>
                <a:path w="4561" h="157"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2281700" y="4902625"/>
              <a:ext cx="7800" cy="7775"/>
            </a:xfrm>
            <a:custGeom>
              <a:avLst/>
              <a:gdLst/>
              <a:ahLst/>
              <a:cxnLst/>
              <a:rect l="l" t="t" r="r" b="b"/>
              <a:pathLst>
                <a:path w="312" h="311" extrusionOk="0">
                  <a:moveTo>
                    <a:pt x="156" y="0"/>
                  </a:moveTo>
                  <a:cubicBezTo>
                    <a:pt x="79" y="0"/>
                    <a:pt x="1" y="62"/>
                    <a:pt x="1" y="155"/>
                  </a:cubicBezTo>
                  <a:cubicBezTo>
                    <a:pt x="1" y="233"/>
                    <a:pt x="79" y="311"/>
                    <a:pt x="156" y="311"/>
                  </a:cubicBezTo>
                  <a:cubicBezTo>
                    <a:pt x="234" y="311"/>
                    <a:pt x="311" y="233"/>
                    <a:pt x="311" y="155"/>
                  </a:cubicBezTo>
                  <a:cubicBezTo>
                    <a:pt x="311" y="78"/>
                    <a:pt x="23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2268925" y="4902625"/>
              <a:ext cx="7775" cy="7775"/>
            </a:xfrm>
            <a:custGeom>
              <a:avLst/>
              <a:gdLst/>
              <a:ahLst/>
              <a:cxnLst/>
              <a:rect l="l" t="t" r="r" b="b"/>
              <a:pathLst>
                <a:path w="311" h="311" extrusionOk="0">
                  <a:moveTo>
                    <a:pt x="155" y="0"/>
                  </a:moveTo>
                  <a:cubicBezTo>
                    <a:pt x="62" y="0"/>
                    <a:pt x="0" y="62"/>
                    <a:pt x="0" y="155"/>
                  </a:cubicBezTo>
                  <a:cubicBezTo>
                    <a:pt x="0" y="233"/>
                    <a:pt x="78" y="311"/>
                    <a:pt x="155" y="311"/>
                  </a:cubicBezTo>
                  <a:cubicBezTo>
                    <a:pt x="233" y="311"/>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2256500" y="4902625"/>
              <a:ext cx="7800" cy="7775"/>
            </a:xfrm>
            <a:custGeom>
              <a:avLst/>
              <a:gdLst/>
              <a:ahLst/>
              <a:cxnLst/>
              <a:rect l="l" t="t" r="r" b="b"/>
              <a:pathLst>
                <a:path w="312" h="311" extrusionOk="0">
                  <a:moveTo>
                    <a:pt x="156" y="0"/>
                  </a:moveTo>
                  <a:cubicBezTo>
                    <a:pt x="63" y="0"/>
                    <a:pt x="1" y="62"/>
                    <a:pt x="1" y="155"/>
                  </a:cubicBezTo>
                  <a:cubicBezTo>
                    <a:pt x="1" y="233"/>
                    <a:pt x="78" y="311"/>
                    <a:pt x="156" y="311"/>
                  </a:cubicBezTo>
                  <a:cubicBezTo>
                    <a:pt x="233" y="311"/>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2243325" y="4902625"/>
              <a:ext cx="7775" cy="7775"/>
            </a:xfrm>
            <a:custGeom>
              <a:avLst/>
              <a:gdLst/>
              <a:ahLst/>
              <a:cxnLst/>
              <a:rect l="l" t="t" r="r" b="b"/>
              <a:pathLst>
                <a:path w="311" h="311" extrusionOk="0">
                  <a:moveTo>
                    <a:pt x="156" y="0"/>
                  </a:moveTo>
                  <a:cubicBezTo>
                    <a:pt x="78" y="0"/>
                    <a:pt x="1" y="62"/>
                    <a:pt x="1" y="155"/>
                  </a:cubicBezTo>
                  <a:cubicBezTo>
                    <a:pt x="1" y="233"/>
                    <a:pt x="78" y="311"/>
                    <a:pt x="156" y="311"/>
                  </a:cubicBezTo>
                  <a:cubicBezTo>
                    <a:pt x="233" y="311"/>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2230925" y="4902625"/>
              <a:ext cx="7775" cy="7775"/>
            </a:xfrm>
            <a:custGeom>
              <a:avLst/>
              <a:gdLst/>
              <a:ahLst/>
              <a:cxnLst/>
              <a:rect l="l" t="t" r="r" b="b"/>
              <a:pathLst>
                <a:path w="311" h="311" extrusionOk="0">
                  <a:moveTo>
                    <a:pt x="155" y="0"/>
                  </a:moveTo>
                  <a:cubicBezTo>
                    <a:pt x="47" y="0"/>
                    <a:pt x="0" y="62"/>
                    <a:pt x="0" y="155"/>
                  </a:cubicBezTo>
                  <a:cubicBezTo>
                    <a:pt x="0" y="233"/>
                    <a:pt x="78" y="311"/>
                    <a:pt x="155" y="311"/>
                  </a:cubicBezTo>
                  <a:cubicBezTo>
                    <a:pt x="233" y="311"/>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2281700" y="4914250"/>
              <a:ext cx="7800" cy="7775"/>
            </a:xfrm>
            <a:custGeom>
              <a:avLst/>
              <a:gdLst/>
              <a:ahLst/>
              <a:cxnLst/>
              <a:rect l="l" t="t" r="r" b="b"/>
              <a:pathLst>
                <a:path w="312" h="311" extrusionOk="0">
                  <a:moveTo>
                    <a:pt x="156" y="1"/>
                  </a:moveTo>
                  <a:cubicBezTo>
                    <a:pt x="79" y="1"/>
                    <a:pt x="1" y="63"/>
                    <a:pt x="1" y="156"/>
                  </a:cubicBezTo>
                  <a:cubicBezTo>
                    <a:pt x="1" y="233"/>
                    <a:pt x="79" y="311"/>
                    <a:pt x="156" y="311"/>
                  </a:cubicBezTo>
                  <a:cubicBezTo>
                    <a:pt x="234" y="311"/>
                    <a:pt x="311" y="233"/>
                    <a:pt x="311" y="156"/>
                  </a:cubicBezTo>
                  <a:cubicBezTo>
                    <a:pt x="311" y="78"/>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2268925" y="4914250"/>
              <a:ext cx="7775" cy="7775"/>
            </a:xfrm>
            <a:custGeom>
              <a:avLst/>
              <a:gdLst/>
              <a:ahLst/>
              <a:cxnLst/>
              <a:rect l="l" t="t" r="r" b="b"/>
              <a:pathLst>
                <a:path w="311" h="311" extrusionOk="0">
                  <a:moveTo>
                    <a:pt x="155" y="1"/>
                  </a:moveTo>
                  <a:cubicBezTo>
                    <a:pt x="62" y="1"/>
                    <a:pt x="0" y="63"/>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2256500" y="4914250"/>
              <a:ext cx="7800" cy="7775"/>
            </a:xfrm>
            <a:custGeom>
              <a:avLst/>
              <a:gdLst/>
              <a:ahLst/>
              <a:cxnLst/>
              <a:rect l="l" t="t" r="r" b="b"/>
              <a:pathLst>
                <a:path w="312" h="311" extrusionOk="0">
                  <a:moveTo>
                    <a:pt x="156" y="1"/>
                  </a:moveTo>
                  <a:cubicBezTo>
                    <a:pt x="63" y="1"/>
                    <a:pt x="1" y="63"/>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2243325" y="4914250"/>
              <a:ext cx="7775" cy="7775"/>
            </a:xfrm>
            <a:custGeom>
              <a:avLst/>
              <a:gdLst/>
              <a:ahLst/>
              <a:cxnLst/>
              <a:rect l="l" t="t" r="r" b="b"/>
              <a:pathLst>
                <a:path w="311" h="311" extrusionOk="0">
                  <a:moveTo>
                    <a:pt x="156" y="1"/>
                  </a:moveTo>
                  <a:cubicBezTo>
                    <a:pt x="78" y="1"/>
                    <a:pt x="1" y="63"/>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2230925" y="4914250"/>
              <a:ext cx="7775" cy="7775"/>
            </a:xfrm>
            <a:custGeom>
              <a:avLst/>
              <a:gdLst/>
              <a:ahLst/>
              <a:cxnLst/>
              <a:rect l="l" t="t" r="r" b="b"/>
              <a:pathLst>
                <a:path w="311" h="311" extrusionOk="0">
                  <a:moveTo>
                    <a:pt x="155" y="1"/>
                  </a:moveTo>
                  <a:cubicBezTo>
                    <a:pt x="47" y="1"/>
                    <a:pt x="0" y="63"/>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2281700" y="4925875"/>
              <a:ext cx="7800" cy="7800"/>
            </a:xfrm>
            <a:custGeom>
              <a:avLst/>
              <a:gdLst/>
              <a:ahLst/>
              <a:cxnLst/>
              <a:rect l="l" t="t" r="r" b="b"/>
              <a:pathLst>
                <a:path w="312" h="312" extrusionOk="0">
                  <a:moveTo>
                    <a:pt x="156" y="1"/>
                  </a:moveTo>
                  <a:cubicBezTo>
                    <a:pt x="79" y="1"/>
                    <a:pt x="1" y="63"/>
                    <a:pt x="1" y="156"/>
                  </a:cubicBezTo>
                  <a:cubicBezTo>
                    <a:pt x="1" y="234"/>
                    <a:pt x="79" y="311"/>
                    <a:pt x="156" y="311"/>
                  </a:cubicBezTo>
                  <a:cubicBezTo>
                    <a:pt x="234" y="311"/>
                    <a:pt x="311" y="234"/>
                    <a:pt x="311" y="156"/>
                  </a:cubicBezTo>
                  <a:cubicBezTo>
                    <a:pt x="311" y="78"/>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2268925" y="4925875"/>
              <a:ext cx="7775" cy="7800"/>
            </a:xfrm>
            <a:custGeom>
              <a:avLst/>
              <a:gdLst/>
              <a:ahLst/>
              <a:cxnLst/>
              <a:rect l="l" t="t" r="r" b="b"/>
              <a:pathLst>
                <a:path w="311" h="312" extrusionOk="0">
                  <a:moveTo>
                    <a:pt x="155" y="1"/>
                  </a:moveTo>
                  <a:cubicBezTo>
                    <a:pt x="62" y="1"/>
                    <a:pt x="0" y="63"/>
                    <a:pt x="0" y="156"/>
                  </a:cubicBezTo>
                  <a:cubicBezTo>
                    <a:pt x="0" y="234"/>
                    <a:pt x="78" y="311"/>
                    <a:pt x="155" y="311"/>
                  </a:cubicBezTo>
                  <a:cubicBezTo>
                    <a:pt x="233" y="311"/>
                    <a:pt x="310" y="234"/>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2256500" y="4925875"/>
              <a:ext cx="7800" cy="7800"/>
            </a:xfrm>
            <a:custGeom>
              <a:avLst/>
              <a:gdLst/>
              <a:ahLst/>
              <a:cxnLst/>
              <a:rect l="l" t="t" r="r" b="b"/>
              <a:pathLst>
                <a:path w="312" h="312" extrusionOk="0">
                  <a:moveTo>
                    <a:pt x="156" y="1"/>
                  </a:moveTo>
                  <a:cubicBezTo>
                    <a:pt x="63" y="1"/>
                    <a:pt x="1" y="63"/>
                    <a:pt x="1" y="156"/>
                  </a:cubicBezTo>
                  <a:cubicBezTo>
                    <a:pt x="1" y="234"/>
                    <a:pt x="78" y="311"/>
                    <a:pt x="156" y="311"/>
                  </a:cubicBezTo>
                  <a:cubicBezTo>
                    <a:pt x="233" y="311"/>
                    <a:pt x="311" y="234"/>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2243325" y="4925875"/>
              <a:ext cx="7775" cy="7800"/>
            </a:xfrm>
            <a:custGeom>
              <a:avLst/>
              <a:gdLst/>
              <a:ahLst/>
              <a:cxnLst/>
              <a:rect l="l" t="t" r="r" b="b"/>
              <a:pathLst>
                <a:path w="311" h="312" extrusionOk="0">
                  <a:moveTo>
                    <a:pt x="156" y="1"/>
                  </a:moveTo>
                  <a:cubicBezTo>
                    <a:pt x="78" y="1"/>
                    <a:pt x="1" y="63"/>
                    <a:pt x="1" y="156"/>
                  </a:cubicBezTo>
                  <a:cubicBezTo>
                    <a:pt x="1" y="234"/>
                    <a:pt x="78" y="311"/>
                    <a:pt x="156" y="311"/>
                  </a:cubicBezTo>
                  <a:cubicBezTo>
                    <a:pt x="233" y="311"/>
                    <a:pt x="311" y="234"/>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2230925" y="4925875"/>
              <a:ext cx="7775" cy="7800"/>
            </a:xfrm>
            <a:custGeom>
              <a:avLst/>
              <a:gdLst/>
              <a:ahLst/>
              <a:cxnLst/>
              <a:rect l="l" t="t" r="r" b="b"/>
              <a:pathLst>
                <a:path w="311" h="312" extrusionOk="0">
                  <a:moveTo>
                    <a:pt x="155" y="1"/>
                  </a:moveTo>
                  <a:cubicBezTo>
                    <a:pt x="47" y="1"/>
                    <a:pt x="0" y="63"/>
                    <a:pt x="0" y="156"/>
                  </a:cubicBezTo>
                  <a:cubicBezTo>
                    <a:pt x="0" y="234"/>
                    <a:pt x="78" y="311"/>
                    <a:pt x="155" y="311"/>
                  </a:cubicBezTo>
                  <a:cubicBezTo>
                    <a:pt x="233" y="311"/>
                    <a:pt x="310" y="234"/>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2294900" y="4902625"/>
              <a:ext cx="2350" cy="31050"/>
            </a:xfrm>
            <a:custGeom>
              <a:avLst/>
              <a:gdLst/>
              <a:ahLst/>
              <a:cxnLst/>
              <a:rect l="l" t="t" r="r" b="b"/>
              <a:pathLst>
                <a:path w="94" h="1242" extrusionOk="0">
                  <a:moveTo>
                    <a:pt x="0" y="0"/>
                  </a:moveTo>
                  <a:lnTo>
                    <a:pt x="0" y="1241"/>
                  </a:lnTo>
                  <a:lnTo>
                    <a:pt x="93" y="1241"/>
                  </a:lnTo>
                  <a:lnTo>
                    <a:pt x="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2224325" y="4839025"/>
              <a:ext cx="200500" cy="46175"/>
            </a:xfrm>
            <a:custGeom>
              <a:avLst/>
              <a:gdLst/>
              <a:ahLst/>
              <a:cxnLst/>
              <a:rect l="l" t="t" r="r" b="b"/>
              <a:pathLst>
                <a:path w="8020" h="1847" extrusionOk="0">
                  <a:moveTo>
                    <a:pt x="1" y="1"/>
                  </a:moveTo>
                  <a:lnTo>
                    <a:pt x="1" y="1846"/>
                  </a:lnTo>
                  <a:lnTo>
                    <a:pt x="8019" y="1846"/>
                  </a:lnTo>
                  <a:lnTo>
                    <a:pt x="80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2302250" y="4846775"/>
              <a:ext cx="114025" cy="3925"/>
            </a:xfrm>
            <a:custGeom>
              <a:avLst/>
              <a:gdLst/>
              <a:ahLst/>
              <a:cxnLst/>
              <a:rect l="l" t="t" r="r" b="b"/>
              <a:pathLst>
                <a:path w="4561" h="157"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2302250" y="4853775"/>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2302250" y="4860350"/>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2302250" y="4867325"/>
              <a:ext cx="114025" cy="3925"/>
            </a:xfrm>
            <a:custGeom>
              <a:avLst/>
              <a:gdLst/>
              <a:ahLst/>
              <a:cxnLst/>
              <a:rect l="l" t="t" r="r" b="b"/>
              <a:pathLst>
                <a:path w="4561" h="157"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2302250" y="4873925"/>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2281700" y="4846775"/>
              <a:ext cx="7800" cy="7800"/>
            </a:xfrm>
            <a:custGeom>
              <a:avLst/>
              <a:gdLst/>
              <a:ahLst/>
              <a:cxnLst/>
              <a:rect l="l" t="t" r="r" b="b"/>
              <a:pathLst>
                <a:path w="312" h="312" extrusionOk="0">
                  <a:moveTo>
                    <a:pt x="156" y="1"/>
                  </a:moveTo>
                  <a:cubicBezTo>
                    <a:pt x="79" y="1"/>
                    <a:pt x="1" y="63"/>
                    <a:pt x="1" y="156"/>
                  </a:cubicBezTo>
                  <a:cubicBezTo>
                    <a:pt x="1" y="234"/>
                    <a:pt x="79" y="311"/>
                    <a:pt x="156" y="311"/>
                  </a:cubicBezTo>
                  <a:cubicBezTo>
                    <a:pt x="234" y="311"/>
                    <a:pt x="311" y="234"/>
                    <a:pt x="311" y="156"/>
                  </a:cubicBezTo>
                  <a:cubicBezTo>
                    <a:pt x="311" y="78"/>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2268925" y="4846775"/>
              <a:ext cx="7775" cy="7800"/>
            </a:xfrm>
            <a:custGeom>
              <a:avLst/>
              <a:gdLst/>
              <a:ahLst/>
              <a:cxnLst/>
              <a:rect l="l" t="t" r="r" b="b"/>
              <a:pathLst>
                <a:path w="311" h="312" extrusionOk="0">
                  <a:moveTo>
                    <a:pt x="155" y="1"/>
                  </a:moveTo>
                  <a:cubicBezTo>
                    <a:pt x="62" y="1"/>
                    <a:pt x="0" y="63"/>
                    <a:pt x="0" y="156"/>
                  </a:cubicBezTo>
                  <a:cubicBezTo>
                    <a:pt x="0" y="234"/>
                    <a:pt x="78" y="311"/>
                    <a:pt x="155" y="311"/>
                  </a:cubicBezTo>
                  <a:cubicBezTo>
                    <a:pt x="233" y="311"/>
                    <a:pt x="310" y="234"/>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2256500" y="4846775"/>
              <a:ext cx="7800" cy="7800"/>
            </a:xfrm>
            <a:custGeom>
              <a:avLst/>
              <a:gdLst/>
              <a:ahLst/>
              <a:cxnLst/>
              <a:rect l="l" t="t" r="r" b="b"/>
              <a:pathLst>
                <a:path w="312" h="312" extrusionOk="0">
                  <a:moveTo>
                    <a:pt x="156" y="1"/>
                  </a:moveTo>
                  <a:cubicBezTo>
                    <a:pt x="63" y="1"/>
                    <a:pt x="1" y="63"/>
                    <a:pt x="1" y="156"/>
                  </a:cubicBezTo>
                  <a:cubicBezTo>
                    <a:pt x="1" y="234"/>
                    <a:pt x="78" y="311"/>
                    <a:pt x="156" y="311"/>
                  </a:cubicBezTo>
                  <a:cubicBezTo>
                    <a:pt x="233" y="311"/>
                    <a:pt x="311" y="234"/>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2243325" y="4846775"/>
              <a:ext cx="7775" cy="7800"/>
            </a:xfrm>
            <a:custGeom>
              <a:avLst/>
              <a:gdLst/>
              <a:ahLst/>
              <a:cxnLst/>
              <a:rect l="l" t="t" r="r" b="b"/>
              <a:pathLst>
                <a:path w="311" h="312" extrusionOk="0">
                  <a:moveTo>
                    <a:pt x="156" y="1"/>
                  </a:moveTo>
                  <a:cubicBezTo>
                    <a:pt x="78" y="1"/>
                    <a:pt x="1" y="63"/>
                    <a:pt x="1" y="156"/>
                  </a:cubicBezTo>
                  <a:cubicBezTo>
                    <a:pt x="1" y="234"/>
                    <a:pt x="78" y="311"/>
                    <a:pt x="156" y="311"/>
                  </a:cubicBezTo>
                  <a:cubicBezTo>
                    <a:pt x="233" y="311"/>
                    <a:pt x="311" y="234"/>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2230925" y="4846775"/>
              <a:ext cx="7775" cy="7800"/>
            </a:xfrm>
            <a:custGeom>
              <a:avLst/>
              <a:gdLst/>
              <a:ahLst/>
              <a:cxnLst/>
              <a:rect l="l" t="t" r="r" b="b"/>
              <a:pathLst>
                <a:path w="311" h="312" extrusionOk="0">
                  <a:moveTo>
                    <a:pt x="155" y="1"/>
                  </a:moveTo>
                  <a:cubicBezTo>
                    <a:pt x="47" y="1"/>
                    <a:pt x="0" y="63"/>
                    <a:pt x="0" y="156"/>
                  </a:cubicBezTo>
                  <a:cubicBezTo>
                    <a:pt x="0" y="234"/>
                    <a:pt x="78" y="311"/>
                    <a:pt x="155" y="311"/>
                  </a:cubicBezTo>
                  <a:cubicBezTo>
                    <a:pt x="233" y="311"/>
                    <a:pt x="310" y="234"/>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2281700" y="4858425"/>
              <a:ext cx="7800" cy="7775"/>
            </a:xfrm>
            <a:custGeom>
              <a:avLst/>
              <a:gdLst/>
              <a:ahLst/>
              <a:cxnLst/>
              <a:rect l="l" t="t" r="r" b="b"/>
              <a:pathLst>
                <a:path w="312" h="311" extrusionOk="0">
                  <a:moveTo>
                    <a:pt x="156" y="0"/>
                  </a:moveTo>
                  <a:cubicBezTo>
                    <a:pt x="79" y="0"/>
                    <a:pt x="1" y="62"/>
                    <a:pt x="1" y="155"/>
                  </a:cubicBezTo>
                  <a:cubicBezTo>
                    <a:pt x="1" y="233"/>
                    <a:pt x="79" y="310"/>
                    <a:pt x="156" y="310"/>
                  </a:cubicBezTo>
                  <a:cubicBezTo>
                    <a:pt x="234" y="310"/>
                    <a:pt x="311" y="233"/>
                    <a:pt x="311" y="155"/>
                  </a:cubicBezTo>
                  <a:cubicBezTo>
                    <a:pt x="311" y="78"/>
                    <a:pt x="23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2268925" y="4858425"/>
              <a:ext cx="7775" cy="7775"/>
            </a:xfrm>
            <a:custGeom>
              <a:avLst/>
              <a:gdLst/>
              <a:ahLst/>
              <a:cxnLst/>
              <a:rect l="l" t="t" r="r" b="b"/>
              <a:pathLst>
                <a:path w="311" h="311" extrusionOk="0">
                  <a:moveTo>
                    <a:pt x="155" y="0"/>
                  </a:moveTo>
                  <a:cubicBezTo>
                    <a:pt x="62" y="0"/>
                    <a:pt x="0" y="62"/>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2256500" y="4858425"/>
              <a:ext cx="7800" cy="7775"/>
            </a:xfrm>
            <a:custGeom>
              <a:avLst/>
              <a:gdLst/>
              <a:ahLst/>
              <a:cxnLst/>
              <a:rect l="l" t="t" r="r" b="b"/>
              <a:pathLst>
                <a:path w="312" h="311" extrusionOk="0">
                  <a:moveTo>
                    <a:pt x="156" y="0"/>
                  </a:moveTo>
                  <a:cubicBezTo>
                    <a:pt x="63" y="0"/>
                    <a:pt x="1" y="62"/>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2243325" y="4858425"/>
              <a:ext cx="7775" cy="7775"/>
            </a:xfrm>
            <a:custGeom>
              <a:avLst/>
              <a:gdLst/>
              <a:ahLst/>
              <a:cxnLst/>
              <a:rect l="l" t="t" r="r" b="b"/>
              <a:pathLst>
                <a:path w="311" h="311" extrusionOk="0">
                  <a:moveTo>
                    <a:pt x="156" y="0"/>
                  </a:moveTo>
                  <a:cubicBezTo>
                    <a:pt x="78" y="0"/>
                    <a:pt x="1" y="62"/>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5"/>
            <p:cNvSpPr/>
            <p:nvPr/>
          </p:nvSpPr>
          <p:spPr>
            <a:xfrm>
              <a:off x="2230925" y="4858425"/>
              <a:ext cx="7775" cy="7775"/>
            </a:xfrm>
            <a:custGeom>
              <a:avLst/>
              <a:gdLst/>
              <a:ahLst/>
              <a:cxnLst/>
              <a:rect l="l" t="t" r="r" b="b"/>
              <a:pathLst>
                <a:path w="311" h="311" extrusionOk="0">
                  <a:moveTo>
                    <a:pt x="155" y="0"/>
                  </a:moveTo>
                  <a:cubicBezTo>
                    <a:pt x="47" y="0"/>
                    <a:pt x="0" y="62"/>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2281700" y="4870050"/>
              <a:ext cx="7800" cy="7775"/>
            </a:xfrm>
            <a:custGeom>
              <a:avLst/>
              <a:gdLst/>
              <a:ahLst/>
              <a:cxnLst/>
              <a:rect l="l" t="t" r="r" b="b"/>
              <a:pathLst>
                <a:path w="312" h="311" extrusionOk="0">
                  <a:moveTo>
                    <a:pt x="156" y="1"/>
                  </a:moveTo>
                  <a:cubicBezTo>
                    <a:pt x="79" y="1"/>
                    <a:pt x="1" y="63"/>
                    <a:pt x="1" y="156"/>
                  </a:cubicBezTo>
                  <a:cubicBezTo>
                    <a:pt x="1" y="233"/>
                    <a:pt x="79" y="311"/>
                    <a:pt x="156" y="311"/>
                  </a:cubicBezTo>
                  <a:cubicBezTo>
                    <a:pt x="234" y="311"/>
                    <a:pt x="311" y="233"/>
                    <a:pt x="311" y="156"/>
                  </a:cubicBezTo>
                  <a:cubicBezTo>
                    <a:pt x="311" y="78"/>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5"/>
            <p:cNvSpPr/>
            <p:nvPr/>
          </p:nvSpPr>
          <p:spPr>
            <a:xfrm>
              <a:off x="2268925" y="4870050"/>
              <a:ext cx="7775" cy="7775"/>
            </a:xfrm>
            <a:custGeom>
              <a:avLst/>
              <a:gdLst/>
              <a:ahLst/>
              <a:cxnLst/>
              <a:rect l="l" t="t" r="r" b="b"/>
              <a:pathLst>
                <a:path w="311" h="311" extrusionOk="0">
                  <a:moveTo>
                    <a:pt x="155" y="1"/>
                  </a:moveTo>
                  <a:cubicBezTo>
                    <a:pt x="62" y="1"/>
                    <a:pt x="0" y="63"/>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2256500" y="4870050"/>
              <a:ext cx="7800" cy="7775"/>
            </a:xfrm>
            <a:custGeom>
              <a:avLst/>
              <a:gdLst/>
              <a:ahLst/>
              <a:cxnLst/>
              <a:rect l="l" t="t" r="r" b="b"/>
              <a:pathLst>
                <a:path w="312" h="311" extrusionOk="0">
                  <a:moveTo>
                    <a:pt x="156" y="1"/>
                  </a:moveTo>
                  <a:cubicBezTo>
                    <a:pt x="63" y="1"/>
                    <a:pt x="1" y="63"/>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2243325" y="4870050"/>
              <a:ext cx="7775" cy="7775"/>
            </a:xfrm>
            <a:custGeom>
              <a:avLst/>
              <a:gdLst/>
              <a:ahLst/>
              <a:cxnLst/>
              <a:rect l="l" t="t" r="r" b="b"/>
              <a:pathLst>
                <a:path w="311" h="311" extrusionOk="0">
                  <a:moveTo>
                    <a:pt x="156" y="1"/>
                  </a:moveTo>
                  <a:cubicBezTo>
                    <a:pt x="78" y="1"/>
                    <a:pt x="1" y="63"/>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5"/>
            <p:cNvSpPr/>
            <p:nvPr/>
          </p:nvSpPr>
          <p:spPr>
            <a:xfrm>
              <a:off x="2230925" y="4870050"/>
              <a:ext cx="7775" cy="7775"/>
            </a:xfrm>
            <a:custGeom>
              <a:avLst/>
              <a:gdLst/>
              <a:ahLst/>
              <a:cxnLst/>
              <a:rect l="l" t="t" r="r" b="b"/>
              <a:pathLst>
                <a:path w="311" h="311" extrusionOk="0">
                  <a:moveTo>
                    <a:pt x="155" y="1"/>
                  </a:moveTo>
                  <a:cubicBezTo>
                    <a:pt x="47" y="1"/>
                    <a:pt x="0" y="63"/>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5"/>
            <p:cNvSpPr/>
            <p:nvPr/>
          </p:nvSpPr>
          <p:spPr>
            <a:xfrm>
              <a:off x="2294900" y="4846775"/>
              <a:ext cx="2350" cy="31050"/>
            </a:xfrm>
            <a:custGeom>
              <a:avLst/>
              <a:gdLst/>
              <a:ahLst/>
              <a:cxnLst/>
              <a:rect l="l" t="t" r="r" b="b"/>
              <a:pathLst>
                <a:path w="94" h="1242" extrusionOk="0">
                  <a:moveTo>
                    <a:pt x="0" y="1"/>
                  </a:moveTo>
                  <a:lnTo>
                    <a:pt x="0" y="1242"/>
                  </a:lnTo>
                  <a:lnTo>
                    <a:pt x="93" y="1242"/>
                  </a:lnTo>
                  <a:lnTo>
                    <a:pt x="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2224325" y="4783200"/>
              <a:ext cx="200500" cy="46150"/>
            </a:xfrm>
            <a:custGeom>
              <a:avLst/>
              <a:gdLst/>
              <a:ahLst/>
              <a:cxnLst/>
              <a:rect l="l" t="t" r="r" b="b"/>
              <a:pathLst>
                <a:path w="8020" h="1846" extrusionOk="0">
                  <a:moveTo>
                    <a:pt x="1" y="0"/>
                  </a:moveTo>
                  <a:lnTo>
                    <a:pt x="1" y="1846"/>
                  </a:lnTo>
                  <a:lnTo>
                    <a:pt x="8019" y="1846"/>
                  </a:lnTo>
                  <a:lnTo>
                    <a:pt x="8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2302250" y="4791350"/>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5"/>
            <p:cNvSpPr/>
            <p:nvPr/>
          </p:nvSpPr>
          <p:spPr>
            <a:xfrm>
              <a:off x="2302250" y="4797925"/>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2302250" y="4804900"/>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2302250" y="4811500"/>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2302250" y="4818475"/>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5"/>
            <p:cNvSpPr/>
            <p:nvPr/>
          </p:nvSpPr>
          <p:spPr>
            <a:xfrm>
              <a:off x="2281700" y="4791350"/>
              <a:ext cx="7800" cy="7775"/>
            </a:xfrm>
            <a:custGeom>
              <a:avLst/>
              <a:gdLst/>
              <a:ahLst/>
              <a:cxnLst/>
              <a:rect l="l" t="t" r="r" b="b"/>
              <a:pathLst>
                <a:path w="312" h="311" extrusionOk="0">
                  <a:moveTo>
                    <a:pt x="156" y="0"/>
                  </a:moveTo>
                  <a:cubicBezTo>
                    <a:pt x="79" y="0"/>
                    <a:pt x="1" y="78"/>
                    <a:pt x="1" y="155"/>
                  </a:cubicBezTo>
                  <a:cubicBezTo>
                    <a:pt x="1" y="233"/>
                    <a:pt x="79" y="310"/>
                    <a:pt x="156" y="310"/>
                  </a:cubicBezTo>
                  <a:cubicBezTo>
                    <a:pt x="234" y="310"/>
                    <a:pt x="311" y="233"/>
                    <a:pt x="311" y="155"/>
                  </a:cubicBezTo>
                  <a:cubicBezTo>
                    <a:pt x="311" y="78"/>
                    <a:pt x="23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2268925" y="4791350"/>
              <a:ext cx="7775" cy="7775"/>
            </a:xfrm>
            <a:custGeom>
              <a:avLst/>
              <a:gdLst/>
              <a:ahLst/>
              <a:cxnLst/>
              <a:rect l="l" t="t" r="r" b="b"/>
              <a:pathLst>
                <a:path w="311" h="311" extrusionOk="0">
                  <a:moveTo>
                    <a:pt x="155" y="0"/>
                  </a:moveTo>
                  <a:cubicBezTo>
                    <a:pt x="62" y="0"/>
                    <a:pt x="0" y="47"/>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2256500" y="4791350"/>
              <a:ext cx="7800" cy="7775"/>
            </a:xfrm>
            <a:custGeom>
              <a:avLst/>
              <a:gdLst/>
              <a:ahLst/>
              <a:cxnLst/>
              <a:rect l="l" t="t" r="r" b="b"/>
              <a:pathLst>
                <a:path w="312" h="311" extrusionOk="0">
                  <a:moveTo>
                    <a:pt x="156" y="0"/>
                  </a:moveTo>
                  <a:cubicBezTo>
                    <a:pt x="63" y="0"/>
                    <a:pt x="1" y="47"/>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2243325" y="4791350"/>
              <a:ext cx="7775" cy="7775"/>
            </a:xfrm>
            <a:custGeom>
              <a:avLst/>
              <a:gdLst/>
              <a:ahLst/>
              <a:cxnLst/>
              <a:rect l="l" t="t" r="r" b="b"/>
              <a:pathLst>
                <a:path w="311" h="311" extrusionOk="0">
                  <a:moveTo>
                    <a:pt x="156" y="0"/>
                  </a:moveTo>
                  <a:cubicBezTo>
                    <a:pt x="78" y="0"/>
                    <a:pt x="1" y="78"/>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5"/>
            <p:cNvSpPr/>
            <p:nvPr/>
          </p:nvSpPr>
          <p:spPr>
            <a:xfrm>
              <a:off x="2230925" y="4791350"/>
              <a:ext cx="7775" cy="7775"/>
            </a:xfrm>
            <a:custGeom>
              <a:avLst/>
              <a:gdLst/>
              <a:ahLst/>
              <a:cxnLst/>
              <a:rect l="l" t="t" r="r" b="b"/>
              <a:pathLst>
                <a:path w="311" h="311" extrusionOk="0">
                  <a:moveTo>
                    <a:pt x="155" y="0"/>
                  </a:moveTo>
                  <a:cubicBezTo>
                    <a:pt x="47" y="0"/>
                    <a:pt x="0" y="78"/>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2281700" y="4802975"/>
              <a:ext cx="7800" cy="7775"/>
            </a:xfrm>
            <a:custGeom>
              <a:avLst/>
              <a:gdLst/>
              <a:ahLst/>
              <a:cxnLst/>
              <a:rect l="l" t="t" r="r" b="b"/>
              <a:pathLst>
                <a:path w="312" h="311" extrusionOk="0">
                  <a:moveTo>
                    <a:pt x="156" y="0"/>
                  </a:moveTo>
                  <a:cubicBezTo>
                    <a:pt x="79" y="0"/>
                    <a:pt x="1" y="47"/>
                    <a:pt x="1" y="155"/>
                  </a:cubicBezTo>
                  <a:cubicBezTo>
                    <a:pt x="1" y="233"/>
                    <a:pt x="79" y="311"/>
                    <a:pt x="156" y="311"/>
                  </a:cubicBezTo>
                  <a:cubicBezTo>
                    <a:pt x="234" y="311"/>
                    <a:pt x="311" y="233"/>
                    <a:pt x="311" y="155"/>
                  </a:cubicBezTo>
                  <a:cubicBezTo>
                    <a:pt x="311" y="78"/>
                    <a:pt x="23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2268925" y="4802975"/>
              <a:ext cx="7775" cy="7775"/>
            </a:xfrm>
            <a:custGeom>
              <a:avLst/>
              <a:gdLst/>
              <a:ahLst/>
              <a:cxnLst/>
              <a:rect l="l" t="t" r="r" b="b"/>
              <a:pathLst>
                <a:path w="311" h="311" extrusionOk="0">
                  <a:moveTo>
                    <a:pt x="155" y="0"/>
                  </a:moveTo>
                  <a:cubicBezTo>
                    <a:pt x="62" y="0"/>
                    <a:pt x="0" y="47"/>
                    <a:pt x="0" y="155"/>
                  </a:cubicBezTo>
                  <a:cubicBezTo>
                    <a:pt x="0" y="233"/>
                    <a:pt x="78" y="311"/>
                    <a:pt x="155" y="311"/>
                  </a:cubicBezTo>
                  <a:cubicBezTo>
                    <a:pt x="233" y="311"/>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2256500" y="4802975"/>
              <a:ext cx="7800" cy="7775"/>
            </a:xfrm>
            <a:custGeom>
              <a:avLst/>
              <a:gdLst/>
              <a:ahLst/>
              <a:cxnLst/>
              <a:rect l="l" t="t" r="r" b="b"/>
              <a:pathLst>
                <a:path w="312" h="311" extrusionOk="0">
                  <a:moveTo>
                    <a:pt x="156" y="0"/>
                  </a:moveTo>
                  <a:cubicBezTo>
                    <a:pt x="63" y="0"/>
                    <a:pt x="1" y="47"/>
                    <a:pt x="1" y="155"/>
                  </a:cubicBezTo>
                  <a:cubicBezTo>
                    <a:pt x="1" y="233"/>
                    <a:pt x="78" y="311"/>
                    <a:pt x="156" y="311"/>
                  </a:cubicBezTo>
                  <a:cubicBezTo>
                    <a:pt x="233" y="311"/>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2243325" y="4802975"/>
              <a:ext cx="7775" cy="7775"/>
            </a:xfrm>
            <a:custGeom>
              <a:avLst/>
              <a:gdLst/>
              <a:ahLst/>
              <a:cxnLst/>
              <a:rect l="l" t="t" r="r" b="b"/>
              <a:pathLst>
                <a:path w="311" h="311" extrusionOk="0">
                  <a:moveTo>
                    <a:pt x="156" y="0"/>
                  </a:moveTo>
                  <a:cubicBezTo>
                    <a:pt x="78" y="0"/>
                    <a:pt x="1" y="47"/>
                    <a:pt x="1" y="155"/>
                  </a:cubicBezTo>
                  <a:cubicBezTo>
                    <a:pt x="1" y="233"/>
                    <a:pt x="78" y="311"/>
                    <a:pt x="156" y="311"/>
                  </a:cubicBezTo>
                  <a:cubicBezTo>
                    <a:pt x="233" y="311"/>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2230925" y="4802975"/>
              <a:ext cx="7775" cy="7775"/>
            </a:xfrm>
            <a:custGeom>
              <a:avLst/>
              <a:gdLst/>
              <a:ahLst/>
              <a:cxnLst/>
              <a:rect l="l" t="t" r="r" b="b"/>
              <a:pathLst>
                <a:path w="311" h="311" extrusionOk="0">
                  <a:moveTo>
                    <a:pt x="155" y="0"/>
                  </a:moveTo>
                  <a:cubicBezTo>
                    <a:pt x="47" y="0"/>
                    <a:pt x="0" y="47"/>
                    <a:pt x="0" y="155"/>
                  </a:cubicBezTo>
                  <a:cubicBezTo>
                    <a:pt x="0" y="233"/>
                    <a:pt x="78" y="311"/>
                    <a:pt x="155" y="311"/>
                  </a:cubicBezTo>
                  <a:cubicBezTo>
                    <a:pt x="233" y="311"/>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2281700" y="4814600"/>
              <a:ext cx="7800" cy="7775"/>
            </a:xfrm>
            <a:custGeom>
              <a:avLst/>
              <a:gdLst/>
              <a:ahLst/>
              <a:cxnLst/>
              <a:rect l="l" t="t" r="r" b="b"/>
              <a:pathLst>
                <a:path w="312" h="311" extrusionOk="0">
                  <a:moveTo>
                    <a:pt x="156" y="1"/>
                  </a:moveTo>
                  <a:cubicBezTo>
                    <a:pt x="79" y="1"/>
                    <a:pt x="1" y="47"/>
                    <a:pt x="1" y="156"/>
                  </a:cubicBezTo>
                  <a:cubicBezTo>
                    <a:pt x="1" y="233"/>
                    <a:pt x="79" y="311"/>
                    <a:pt x="156" y="311"/>
                  </a:cubicBezTo>
                  <a:cubicBezTo>
                    <a:pt x="234" y="311"/>
                    <a:pt x="311" y="233"/>
                    <a:pt x="311" y="156"/>
                  </a:cubicBezTo>
                  <a:cubicBezTo>
                    <a:pt x="311" y="78"/>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5"/>
            <p:cNvSpPr/>
            <p:nvPr/>
          </p:nvSpPr>
          <p:spPr>
            <a:xfrm>
              <a:off x="2268925" y="4814600"/>
              <a:ext cx="7775" cy="7775"/>
            </a:xfrm>
            <a:custGeom>
              <a:avLst/>
              <a:gdLst/>
              <a:ahLst/>
              <a:cxnLst/>
              <a:rect l="l" t="t" r="r" b="b"/>
              <a:pathLst>
                <a:path w="311" h="311" extrusionOk="0">
                  <a:moveTo>
                    <a:pt x="155" y="1"/>
                  </a:moveTo>
                  <a:cubicBezTo>
                    <a:pt x="62" y="1"/>
                    <a:pt x="0" y="47"/>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2256500" y="4814600"/>
              <a:ext cx="7800" cy="7775"/>
            </a:xfrm>
            <a:custGeom>
              <a:avLst/>
              <a:gdLst/>
              <a:ahLst/>
              <a:cxnLst/>
              <a:rect l="l" t="t" r="r" b="b"/>
              <a:pathLst>
                <a:path w="312" h="311" extrusionOk="0">
                  <a:moveTo>
                    <a:pt x="156" y="1"/>
                  </a:moveTo>
                  <a:cubicBezTo>
                    <a:pt x="63" y="1"/>
                    <a:pt x="1" y="47"/>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2243325" y="4814600"/>
              <a:ext cx="7775" cy="7775"/>
            </a:xfrm>
            <a:custGeom>
              <a:avLst/>
              <a:gdLst/>
              <a:ahLst/>
              <a:cxnLst/>
              <a:rect l="l" t="t" r="r" b="b"/>
              <a:pathLst>
                <a:path w="311" h="311" extrusionOk="0">
                  <a:moveTo>
                    <a:pt x="156" y="1"/>
                  </a:moveTo>
                  <a:cubicBezTo>
                    <a:pt x="78" y="1"/>
                    <a:pt x="1" y="47"/>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2230925" y="4814600"/>
              <a:ext cx="7775" cy="7775"/>
            </a:xfrm>
            <a:custGeom>
              <a:avLst/>
              <a:gdLst/>
              <a:ahLst/>
              <a:cxnLst/>
              <a:rect l="l" t="t" r="r" b="b"/>
              <a:pathLst>
                <a:path w="311" h="311" extrusionOk="0">
                  <a:moveTo>
                    <a:pt x="155" y="1"/>
                  </a:moveTo>
                  <a:cubicBezTo>
                    <a:pt x="47" y="1"/>
                    <a:pt x="0" y="47"/>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2294900" y="4791350"/>
              <a:ext cx="2350" cy="31025"/>
            </a:xfrm>
            <a:custGeom>
              <a:avLst/>
              <a:gdLst/>
              <a:ahLst/>
              <a:cxnLst/>
              <a:rect l="l" t="t" r="r" b="b"/>
              <a:pathLst>
                <a:path w="94" h="1241" extrusionOk="0">
                  <a:moveTo>
                    <a:pt x="0" y="0"/>
                  </a:moveTo>
                  <a:lnTo>
                    <a:pt x="0" y="1241"/>
                  </a:lnTo>
                  <a:lnTo>
                    <a:pt x="93" y="1241"/>
                  </a:lnTo>
                  <a:lnTo>
                    <a:pt x="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2224325" y="4727750"/>
              <a:ext cx="200500" cy="45775"/>
            </a:xfrm>
            <a:custGeom>
              <a:avLst/>
              <a:gdLst/>
              <a:ahLst/>
              <a:cxnLst/>
              <a:rect l="l" t="t" r="r" b="b"/>
              <a:pathLst>
                <a:path w="8020" h="1831" extrusionOk="0">
                  <a:moveTo>
                    <a:pt x="1" y="0"/>
                  </a:moveTo>
                  <a:lnTo>
                    <a:pt x="1" y="1831"/>
                  </a:lnTo>
                  <a:lnTo>
                    <a:pt x="8019" y="1831"/>
                  </a:lnTo>
                  <a:lnTo>
                    <a:pt x="8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2302250" y="4735500"/>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2302250" y="4742100"/>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2302250" y="4749075"/>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2302250" y="4755675"/>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2302250" y="4762650"/>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2281700" y="4735500"/>
              <a:ext cx="7800" cy="7775"/>
            </a:xfrm>
            <a:custGeom>
              <a:avLst/>
              <a:gdLst/>
              <a:ahLst/>
              <a:cxnLst/>
              <a:rect l="l" t="t" r="r" b="b"/>
              <a:pathLst>
                <a:path w="312" h="311" extrusionOk="0">
                  <a:moveTo>
                    <a:pt x="156" y="1"/>
                  </a:moveTo>
                  <a:cubicBezTo>
                    <a:pt x="79" y="1"/>
                    <a:pt x="1" y="78"/>
                    <a:pt x="1" y="156"/>
                  </a:cubicBezTo>
                  <a:cubicBezTo>
                    <a:pt x="1" y="233"/>
                    <a:pt x="79" y="311"/>
                    <a:pt x="156" y="311"/>
                  </a:cubicBezTo>
                  <a:cubicBezTo>
                    <a:pt x="234" y="311"/>
                    <a:pt x="311" y="233"/>
                    <a:pt x="311" y="156"/>
                  </a:cubicBezTo>
                  <a:cubicBezTo>
                    <a:pt x="311" y="78"/>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2268925" y="4735500"/>
              <a:ext cx="7775" cy="7775"/>
            </a:xfrm>
            <a:custGeom>
              <a:avLst/>
              <a:gdLst/>
              <a:ahLst/>
              <a:cxnLst/>
              <a:rect l="l" t="t" r="r" b="b"/>
              <a:pathLst>
                <a:path w="311" h="311" extrusionOk="0">
                  <a:moveTo>
                    <a:pt x="155" y="1"/>
                  </a:moveTo>
                  <a:cubicBezTo>
                    <a:pt x="62" y="1"/>
                    <a:pt x="0" y="78"/>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2256500" y="4735500"/>
              <a:ext cx="7800" cy="7775"/>
            </a:xfrm>
            <a:custGeom>
              <a:avLst/>
              <a:gdLst/>
              <a:ahLst/>
              <a:cxnLst/>
              <a:rect l="l" t="t" r="r" b="b"/>
              <a:pathLst>
                <a:path w="312" h="311" extrusionOk="0">
                  <a:moveTo>
                    <a:pt x="156" y="1"/>
                  </a:moveTo>
                  <a:cubicBezTo>
                    <a:pt x="63" y="1"/>
                    <a:pt x="1" y="63"/>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2243325" y="4735500"/>
              <a:ext cx="7775" cy="7775"/>
            </a:xfrm>
            <a:custGeom>
              <a:avLst/>
              <a:gdLst/>
              <a:ahLst/>
              <a:cxnLst/>
              <a:rect l="l" t="t" r="r" b="b"/>
              <a:pathLst>
                <a:path w="311" h="311" extrusionOk="0">
                  <a:moveTo>
                    <a:pt x="156" y="1"/>
                  </a:moveTo>
                  <a:cubicBezTo>
                    <a:pt x="78" y="1"/>
                    <a:pt x="1" y="78"/>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2230925" y="4735500"/>
              <a:ext cx="7775" cy="7775"/>
            </a:xfrm>
            <a:custGeom>
              <a:avLst/>
              <a:gdLst/>
              <a:ahLst/>
              <a:cxnLst/>
              <a:rect l="l" t="t" r="r" b="b"/>
              <a:pathLst>
                <a:path w="311" h="311" extrusionOk="0">
                  <a:moveTo>
                    <a:pt x="155" y="1"/>
                  </a:moveTo>
                  <a:cubicBezTo>
                    <a:pt x="47" y="1"/>
                    <a:pt x="0" y="78"/>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2281700" y="4747125"/>
              <a:ext cx="7800" cy="7800"/>
            </a:xfrm>
            <a:custGeom>
              <a:avLst/>
              <a:gdLst/>
              <a:ahLst/>
              <a:cxnLst/>
              <a:rect l="l" t="t" r="r" b="b"/>
              <a:pathLst>
                <a:path w="312" h="312" extrusionOk="0">
                  <a:moveTo>
                    <a:pt x="156" y="1"/>
                  </a:moveTo>
                  <a:cubicBezTo>
                    <a:pt x="79" y="1"/>
                    <a:pt x="1" y="79"/>
                    <a:pt x="1" y="156"/>
                  </a:cubicBezTo>
                  <a:cubicBezTo>
                    <a:pt x="1" y="234"/>
                    <a:pt x="79" y="311"/>
                    <a:pt x="156" y="311"/>
                  </a:cubicBezTo>
                  <a:cubicBezTo>
                    <a:pt x="234" y="311"/>
                    <a:pt x="311" y="234"/>
                    <a:pt x="311" y="156"/>
                  </a:cubicBezTo>
                  <a:cubicBezTo>
                    <a:pt x="311" y="79"/>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2268925" y="4747125"/>
              <a:ext cx="7775" cy="7800"/>
            </a:xfrm>
            <a:custGeom>
              <a:avLst/>
              <a:gdLst/>
              <a:ahLst/>
              <a:cxnLst/>
              <a:rect l="l" t="t" r="r" b="b"/>
              <a:pathLst>
                <a:path w="311" h="312" extrusionOk="0">
                  <a:moveTo>
                    <a:pt x="155" y="1"/>
                  </a:moveTo>
                  <a:cubicBezTo>
                    <a:pt x="62" y="1"/>
                    <a:pt x="0" y="63"/>
                    <a:pt x="0" y="156"/>
                  </a:cubicBezTo>
                  <a:cubicBezTo>
                    <a:pt x="0" y="234"/>
                    <a:pt x="78" y="311"/>
                    <a:pt x="155" y="311"/>
                  </a:cubicBezTo>
                  <a:cubicBezTo>
                    <a:pt x="233" y="311"/>
                    <a:pt x="310" y="234"/>
                    <a:pt x="310" y="156"/>
                  </a:cubicBezTo>
                  <a:cubicBezTo>
                    <a:pt x="310" y="79"/>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2256500" y="4747125"/>
              <a:ext cx="7800" cy="7800"/>
            </a:xfrm>
            <a:custGeom>
              <a:avLst/>
              <a:gdLst/>
              <a:ahLst/>
              <a:cxnLst/>
              <a:rect l="l" t="t" r="r" b="b"/>
              <a:pathLst>
                <a:path w="312" h="312" extrusionOk="0">
                  <a:moveTo>
                    <a:pt x="156" y="1"/>
                  </a:moveTo>
                  <a:cubicBezTo>
                    <a:pt x="63" y="1"/>
                    <a:pt x="1" y="63"/>
                    <a:pt x="1" y="156"/>
                  </a:cubicBezTo>
                  <a:cubicBezTo>
                    <a:pt x="1" y="234"/>
                    <a:pt x="78" y="311"/>
                    <a:pt x="156" y="311"/>
                  </a:cubicBezTo>
                  <a:cubicBezTo>
                    <a:pt x="233" y="311"/>
                    <a:pt x="311" y="234"/>
                    <a:pt x="311" y="156"/>
                  </a:cubicBezTo>
                  <a:cubicBezTo>
                    <a:pt x="311" y="79"/>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2243325" y="4747125"/>
              <a:ext cx="7775" cy="7800"/>
            </a:xfrm>
            <a:custGeom>
              <a:avLst/>
              <a:gdLst/>
              <a:ahLst/>
              <a:cxnLst/>
              <a:rect l="l" t="t" r="r" b="b"/>
              <a:pathLst>
                <a:path w="311" h="312" extrusionOk="0">
                  <a:moveTo>
                    <a:pt x="156" y="1"/>
                  </a:moveTo>
                  <a:cubicBezTo>
                    <a:pt x="78" y="1"/>
                    <a:pt x="1" y="79"/>
                    <a:pt x="1" y="156"/>
                  </a:cubicBezTo>
                  <a:cubicBezTo>
                    <a:pt x="1" y="234"/>
                    <a:pt x="78" y="311"/>
                    <a:pt x="156" y="311"/>
                  </a:cubicBezTo>
                  <a:cubicBezTo>
                    <a:pt x="233" y="311"/>
                    <a:pt x="311" y="234"/>
                    <a:pt x="311" y="156"/>
                  </a:cubicBezTo>
                  <a:cubicBezTo>
                    <a:pt x="311" y="79"/>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2230925" y="4747125"/>
              <a:ext cx="7775" cy="7800"/>
            </a:xfrm>
            <a:custGeom>
              <a:avLst/>
              <a:gdLst/>
              <a:ahLst/>
              <a:cxnLst/>
              <a:rect l="l" t="t" r="r" b="b"/>
              <a:pathLst>
                <a:path w="311" h="312" extrusionOk="0">
                  <a:moveTo>
                    <a:pt x="155" y="1"/>
                  </a:moveTo>
                  <a:cubicBezTo>
                    <a:pt x="47" y="1"/>
                    <a:pt x="0" y="79"/>
                    <a:pt x="0" y="156"/>
                  </a:cubicBezTo>
                  <a:cubicBezTo>
                    <a:pt x="0" y="234"/>
                    <a:pt x="78" y="311"/>
                    <a:pt x="155" y="311"/>
                  </a:cubicBezTo>
                  <a:cubicBezTo>
                    <a:pt x="233" y="311"/>
                    <a:pt x="310" y="234"/>
                    <a:pt x="310" y="156"/>
                  </a:cubicBezTo>
                  <a:cubicBezTo>
                    <a:pt x="310" y="79"/>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2281700" y="4758775"/>
              <a:ext cx="7800" cy="7775"/>
            </a:xfrm>
            <a:custGeom>
              <a:avLst/>
              <a:gdLst/>
              <a:ahLst/>
              <a:cxnLst/>
              <a:rect l="l" t="t" r="r" b="b"/>
              <a:pathLst>
                <a:path w="312" h="311" extrusionOk="0">
                  <a:moveTo>
                    <a:pt x="156" y="0"/>
                  </a:moveTo>
                  <a:cubicBezTo>
                    <a:pt x="79" y="0"/>
                    <a:pt x="1" y="62"/>
                    <a:pt x="1" y="155"/>
                  </a:cubicBezTo>
                  <a:cubicBezTo>
                    <a:pt x="1" y="233"/>
                    <a:pt x="79" y="310"/>
                    <a:pt x="156" y="310"/>
                  </a:cubicBezTo>
                  <a:cubicBezTo>
                    <a:pt x="234" y="310"/>
                    <a:pt x="311" y="233"/>
                    <a:pt x="311" y="155"/>
                  </a:cubicBezTo>
                  <a:cubicBezTo>
                    <a:pt x="311" y="78"/>
                    <a:pt x="23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a:off x="2268925" y="4758775"/>
              <a:ext cx="7775" cy="7775"/>
            </a:xfrm>
            <a:custGeom>
              <a:avLst/>
              <a:gdLst/>
              <a:ahLst/>
              <a:cxnLst/>
              <a:rect l="l" t="t" r="r" b="b"/>
              <a:pathLst>
                <a:path w="311" h="311" extrusionOk="0">
                  <a:moveTo>
                    <a:pt x="155" y="0"/>
                  </a:moveTo>
                  <a:cubicBezTo>
                    <a:pt x="62" y="0"/>
                    <a:pt x="0" y="62"/>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a:off x="2256500" y="4758775"/>
              <a:ext cx="7800" cy="7775"/>
            </a:xfrm>
            <a:custGeom>
              <a:avLst/>
              <a:gdLst/>
              <a:ahLst/>
              <a:cxnLst/>
              <a:rect l="l" t="t" r="r" b="b"/>
              <a:pathLst>
                <a:path w="312" h="311" extrusionOk="0">
                  <a:moveTo>
                    <a:pt x="156" y="0"/>
                  </a:moveTo>
                  <a:cubicBezTo>
                    <a:pt x="63" y="0"/>
                    <a:pt x="1" y="62"/>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2243325" y="4758775"/>
              <a:ext cx="7775" cy="7775"/>
            </a:xfrm>
            <a:custGeom>
              <a:avLst/>
              <a:gdLst/>
              <a:ahLst/>
              <a:cxnLst/>
              <a:rect l="l" t="t" r="r" b="b"/>
              <a:pathLst>
                <a:path w="311" h="311" extrusionOk="0">
                  <a:moveTo>
                    <a:pt x="156" y="0"/>
                  </a:moveTo>
                  <a:cubicBezTo>
                    <a:pt x="78" y="0"/>
                    <a:pt x="1" y="62"/>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a:off x="2230925" y="4758775"/>
              <a:ext cx="7775" cy="7775"/>
            </a:xfrm>
            <a:custGeom>
              <a:avLst/>
              <a:gdLst/>
              <a:ahLst/>
              <a:cxnLst/>
              <a:rect l="l" t="t" r="r" b="b"/>
              <a:pathLst>
                <a:path w="311" h="311" extrusionOk="0">
                  <a:moveTo>
                    <a:pt x="155" y="0"/>
                  </a:moveTo>
                  <a:cubicBezTo>
                    <a:pt x="47" y="0"/>
                    <a:pt x="0" y="62"/>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2294900" y="4735500"/>
              <a:ext cx="2350" cy="31050"/>
            </a:xfrm>
            <a:custGeom>
              <a:avLst/>
              <a:gdLst/>
              <a:ahLst/>
              <a:cxnLst/>
              <a:rect l="l" t="t" r="r" b="b"/>
              <a:pathLst>
                <a:path w="94" h="1242" extrusionOk="0">
                  <a:moveTo>
                    <a:pt x="0" y="1"/>
                  </a:moveTo>
                  <a:lnTo>
                    <a:pt x="0" y="1241"/>
                  </a:lnTo>
                  <a:lnTo>
                    <a:pt x="93" y="1241"/>
                  </a:lnTo>
                  <a:lnTo>
                    <a:pt x="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2224325" y="4671925"/>
              <a:ext cx="200500" cy="46150"/>
            </a:xfrm>
            <a:custGeom>
              <a:avLst/>
              <a:gdLst/>
              <a:ahLst/>
              <a:cxnLst/>
              <a:rect l="l" t="t" r="r" b="b"/>
              <a:pathLst>
                <a:path w="8020" h="1846" extrusionOk="0">
                  <a:moveTo>
                    <a:pt x="1" y="0"/>
                  </a:moveTo>
                  <a:lnTo>
                    <a:pt x="1" y="1846"/>
                  </a:lnTo>
                  <a:lnTo>
                    <a:pt x="8019" y="1846"/>
                  </a:lnTo>
                  <a:lnTo>
                    <a:pt x="8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2302250" y="4679675"/>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2302250" y="4686250"/>
              <a:ext cx="114025" cy="3925"/>
            </a:xfrm>
            <a:custGeom>
              <a:avLst/>
              <a:gdLst/>
              <a:ahLst/>
              <a:cxnLst/>
              <a:rect l="l" t="t" r="r" b="b"/>
              <a:pathLst>
                <a:path w="4561" h="157"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2302250" y="4693250"/>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2302250" y="4699825"/>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2302250" y="4706800"/>
              <a:ext cx="114025" cy="3925"/>
            </a:xfrm>
            <a:custGeom>
              <a:avLst/>
              <a:gdLst/>
              <a:ahLst/>
              <a:cxnLst/>
              <a:rect l="l" t="t" r="r" b="b"/>
              <a:pathLst>
                <a:path w="4561" h="157"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2281700" y="4679675"/>
              <a:ext cx="7800" cy="7775"/>
            </a:xfrm>
            <a:custGeom>
              <a:avLst/>
              <a:gdLst/>
              <a:ahLst/>
              <a:cxnLst/>
              <a:rect l="l" t="t" r="r" b="b"/>
              <a:pathLst>
                <a:path w="312" h="311" extrusionOk="0">
                  <a:moveTo>
                    <a:pt x="156" y="0"/>
                  </a:moveTo>
                  <a:cubicBezTo>
                    <a:pt x="79" y="0"/>
                    <a:pt x="1" y="78"/>
                    <a:pt x="1" y="155"/>
                  </a:cubicBezTo>
                  <a:cubicBezTo>
                    <a:pt x="1" y="233"/>
                    <a:pt x="79" y="310"/>
                    <a:pt x="156" y="310"/>
                  </a:cubicBezTo>
                  <a:cubicBezTo>
                    <a:pt x="234" y="310"/>
                    <a:pt x="311" y="233"/>
                    <a:pt x="311" y="155"/>
                  </a:cubicBezTo>
                  <a:cubicBezTo>
                    <a:pt x="311" y="78"/>
                    <a:pt x="23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2268925" y="4679675"/>
              <a:ext cx="7775" cy="7775"/>
            </a:xfrm>
            <a:custGeom>
              <a:avLst/>
              <a:gdLst/>
              <a:ahLst/>
              <a:cxnLst/>
              <a:rect l="l" t="t" r="r" b="b"/>
              <a:pathLst>
                <a:path w="311" h="311" extrusionOk="0">
                  <a:moveTo>
                    <a:pt x="155" y="0"/>
                  </a:moveTo>
                  <a:cubicBezTo>
                    <a:pt x="62" y="0"/>
                    <a:pt x="0" y="78"/>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2256500" y="4679675"/>
              <a:ext cx="7800" cy="7775"/>
            </a:xfrm>
            <a:custGeom>
              <a:avLst/>
              <a:gdLst/>
              <a:ahLst/>
              <a:cxnLst/>
              <a:rect l="l" t="t" r="r" b="b"/>
              <a:pathLst>
                <a:path w="312" h="311" extrusionOk="0">
                  <a:moveTo>
                    <a:pt x="156" y="0"/>
                  </a:moveTo>
                  <a:cubicBezTo>
                    <a:pt x="63" y="0"/>
                    <a:pt x="1" y="78"/>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2243325" y="4679675"/>
              <a:ext cx="7775" cy="7775"/>
            </a:xfrm>
            <a:custGeom>
              <a:avLst/>
              <a:gdLst/>
              <a:ahLst/>
              <a:cxnLst/>
              <a:rect l="l" t="t" r="r" b="b"/>
              <a:pathLst>
                <a:path w="311" h="311" extrusionOk="0">
                  <a:moveTo>
                    <a:pt x="156" y="0"/>
                  </a:moveTo>
                  <a:cubicBezTo>
                    <a:pt x="78" y="0"/>
                    <a:pt x="1" y="78"/>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2230925" y="4679675"/>
              <a:ext cx="7775" cy="7775"/>
            </a:xfrm>
            <a:custGeom>
              <a:avLst/>
              <a:gdLst/>
              <a:ahLst/>
              <a:cxnLst/>
              <a:rect l="l" t="t" r="r" b="b"/>
              <a:pathLst>
                <a:path w="311" h="311" extrusionOk="0">
                  <a:moveTo>
                    <a:pt x="155" y="0"/>
                  </a:moveTo>
                  <a:cubicBezTo>
                    <a:pt x="47" y="0"/>
                    <a:pt x="0" y="78"/>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2281700" y="4691300"/>
              <a:ext cx="7800" cy="7775"/>
            </a:xfrm>
            <a:custGeom>
              <a:avLst/>
              <a:gdLst/>
              <a:ahLst/>
              <a:cxnLst/>
              <a:rect l="l" t="t" r="r" b="b"/>
              <a:pathLst>
                <a:path w="312" h="311" extrusionOk="0">
                  <a:moveTo>
                    <a:pt x="156" y="1"/>
                  </a:moveTo>
                  <a:cubicBezTo>
                    <a:pt x="79" y="1"/>
                    <a:pt x="1" y="78"/>
                    <a:pt x="1" y="156"/>
                  </a:cubicBezTo>
                  <a:cubicBezTo>
                    <a:pt x="1" y="233"/>
                    <a:pt x="79" y="311"/>
                    <a:pt x="156" y="311"/>
                  </a:cubicBezTo>
                  <a:cubicBezTo>
                    <a:pt x="234" y="311"/>
                    <a:pt x="311" y="233"/>
                    <a:pt x="311" y="156"/>
                  </a:cubicBezTo>
                  <a:cubicBezTo>
                    <a:pt x="311" y="78"/>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2268925" y="4691300"/>
              <a:ext cx="7775" cy="7775"/>
            </a:xfrm>
            <a:custGeom>
              <a:avLst/>
              <a:gdLst/>
              <a:ahLst/>
              <a:cxnLst/>
              <a:rect l="l" t="t" r="r" b="b"/>
              <a:pathLst>
                <a:path w="311" h="311" extrusionOk="0">
                  <a:moveTo>
                    <a:pt x="155" y="1"/>
                  </a:moveTo>
                  <a:cubicBezTo>
                    <a:pt x="62" y="1"/>
                    <a:pt x="0" y="78"/>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2256500" y="4691300"/>
              <a:ext cx="7800" cy="7775"/>
            </a:xfrm>
            <a:custGeom>
              <a:avLst/>
              <a:gdLst/>
              <a:ahLst/>
              <a:cxnLst/>
              <a:rect l="l" t="t" r="r" b="b"/>
              <a:pathLst>
                <a:path w="312" h="311" extrusionOk="0">
                  <a:moveTo>
                    <a:pt x="156" y="1"/>
                  </a:moveTo>
                  <a:cubicBezTo>
                    <a:pt x="63" y="1"/>
                    <a:pt x="1" y="63"/>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5"/>
            <p:cNvSpPr/>
            <p:nvPr/>
          </p:nvSpPr>
          <p:spPr>
            <a:xfrm>
              <a:off x="2243325" y="4691300"/>
              <a:ext cx="7775" cy="7775"/>
            </a:xfrm>
            <a:custGeom>
              <a:avLst/>
              <a:gdLst/>
              <a:ahLst/>
              <a:cxnLst/>
              <a:rect l="l" t="t" r="r" b="b"/>
              <a:pathLst>
                <a:path w="311" h="311" extrusionOk="0">
                  <a:moveTo>
                    <a:pt x="156" y="1"/>
                  </a:moveTo>
                  <a:cubicBezTo>
                    <a:pt x="78" y="1"/>
                    <a:pt x="1" y="78"/>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2230925" y="4691300"/>
              <a:ext cx="7775" cy="7775"/>
            </a:xfrm>
            <a:custGeom>
              <a:avLst/>
              <a:gdLst/>
              <a:ahLst/>
              <a:cxnLst/>
              <a:rect l="l" t="t" r="r" b="b"/>
              <a:pathLst>
                <a:path w="311" h="311" extrusionOk="0">
                  <a:moveTo>
                    <a:pt x="155" y="1"/>
                  </a:moveTo>
                  <a:cubicBezTo>
                    <a:pt x="47" y="1"/>
                    <a:pt x="0" y="78"/>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2281700" y="4702925"/>
              <a:ext cx="7800" cy="7800"/>
            </a:xfrm>
            <a:custGeom>
              <a:avLst/>
              <a:gdLst/>
              <a:ahLst/>
              <a:cxnLst/>
              <a:rect l="l" t="t" r="r" b="b"/>
              <a:pathLst>
                <a:path w="312" h="312" extrusionOk="0">
                  <a:moveTo>
                    <a:pt x="156" y="1"/>
                  </a:moveTo>
                  <a:cubicBezTo>
                    <a:pt x="79" y="1"/>
                    <a:pt x="1" y="63"/>
                    <a:pt x="1" y="156"/>
                  </a:cubicBezTo>
                  <a:cubicBezTo>
                    <a:pt x="1" y="234"/>
                    <a:pt x="79" y="311"/>
                    <a:pt x="156" y="311"/>
                  </a:cubicBezTo>
                  <a:cubicBezTo>
                    <a:pt x="234" y="311"/>
                    <a:pt x="311" y="234"/>
                    <a:pt x="311" y="156"/>
                  </a:cubicBezTo>
                  <a:cubicBezTo>
                    <a:pt x="311" y="78"/>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5"/>
            <p:cNvSpPr/>
            <p:nvPr/>
          </p:nvSpPr>
          <p:spPr>
            <a:xfrm>
              <a:off x="2268925" y="4702925"/>
              <a:ext cx="7775" cy="7800"/>
            </a:xfrm>
            <a:custGeom>
              <a:avLst/>
              <a:gdLst/>
              <a:ahLst/>
              <a:cxnLst/>
              <a:rect l="l" t="t" r="r" b="b"/>
              <a:pathLst>
                <a:path w="311" h="312" extrusionOk="0">
                  <a:moveTo>
                    <a:pt x="155" y="1"/>
                  </a:moveTo>
                  <a:cubicBezTo>
                    <a:pt x="62" y="1"/>
                    <a:pt x="0" y="63"/>
                    <a:pt x="0" y="156"/>
                  </a:cubicBezTo>
                  <a:cubicBezTo>
                    <a:pt x="0" y="234"/>
                    <a:pt x="78" y="311"/>
                    <a:pt x="155" y="311"/>
                  </a:cubicBezTo>
                  <a:cubicBezTo>
                    <a:pt x="233" y="311"/>
                    <a:pt x="310" y="234"/>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5"/>
            <p:cNvSpPr/>
            <p:nvPr/>
          </p:nvSpPr>
          <p:spPr>
            <a:xfrm>
              <a:off x="2256500" y="4702925"/>
              <a:ext cx="7800" cy="7800"/>
            </a:xfrm>
            <a:custGeom>
              <a:avLst/>
              <a:gdLst/>
              <a:ahLst/>
              <a:cxnLst/>
              <a:rect l="l" t="t" r="r" b="b"/>
              <a:pathLst>
                <a:path w="312" h="312" extrusionOk="0">
                  <a:moveTo>
                    <a:pt x="156" y="1"/>
                  </a:moveTo>
                  <a:cubicBezTo>
                    <a:pt x="63" y="1"/>
                    <a:pt x="1" y="63"/>
                    <a:pt x="1" y="156"/>
                  </a:cubicBezTo>
                  <a:cubicBezTo>
                    <a:pt x="1" y="234"/>
                    <a:pt x="78" y="311"/>
                    <a:pt x="156" y="311"/>
                  </a:cubicBezTo>
                  <a:cubicBezTo>
                    <a:pt x="233" y="311"/>
                    <a:pt x="311" y="234"/>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2243325" y="4702925"/>
              <a:ext cx="7775" cy="7800"/>
            </a:xfrm>
            <a:custGeom>
              <a:avLst/>
              <a:gdLst/>
              <a:ahLst/>
              <a:cxnLst/>
              <a:rect l="l" t="t" r="r" b="b"/>
              <a:pathLst>
                <a:path w="311" h="312" extrusionOk="0">
                  <a:moveTo>
                    <a:pt x="156" y="1"/>
                  </a:moveTo>
                  <a:cubicBezTo>
                    <a:pt x="78" y="1"/>
                    <a:pt x="1" y="63"/>
                    <a:pt x="1" y="156"/>
                  </a:cubicBezTo>
                  <a:cubicBezTo>
                    <a:pt x="1" y="234"/>
                    <a:pt x="78" y="311"/>
                    <a:pt x="156" y="311"/>
                  </a:cubicBezTo>
                  <a:cubicBezTo>
                    <a:pt x="233" y="311"/>
                    <a:pt x="311" y="234"/>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2230925" y="4702925"/>
              <a:ext cx="7775" cy="7800"/>
            </a:xfrm>
            <a:custGeom>
              <a:avLst/>
              <a:gdLst/>
              <a:ahLst/>
              <a:cxnLst/>
              <a:rect l="l" t="t" r="r" b="b"/>
              <a:pathLst>
                <a:path w="311" h="312" extrusionOk="0">
                  <a:moveTo>
                    <a:pt x="155" y="1"/>
                  </a:moveTo>
                  <a:cubicBezTo>
                    <a:pt x="47" y="1"/>
                    <a:pt x="0" y="63"/>
                    <a:pt x="0" y="156"/>
                  </a:cubicBezTo>
                  <a:cubicBezTo>
                    <a:pt x="0" y="234"/>
                    <a:pt x="78" y="311"/>
                    <a:pt x="155" y="311"/>
                  </a:cubicBezTo>
                  <a:cubicBezTo>
                    <a:pt x="233" y="311"/>
                    <a:pt x="310" y="234"/>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2294900" y="4679675"/>
              <a:ext cx="2350" cy="31050"/>
            </a:xfrm>
            <a:custGeom>
              <a:avLst/>
              <a:gdLst/>
              <a:ahLst/>
              <a:cxnLst/>
              <a:rect l="l" t="t" r="r" b="b"/>
              <a:pathLst>
                <a:path w="94" h="1242" extrusionOk="0">
                  <a:moveTo>
                    <a:pt x="0" y="0"/>
                  </a:moveTo>
                  <a:lnTo>
                    <a:pt x="0" y="1241"/>
                  </a:lnTo>
                  <a:lnTo>
                    <a:pt x="93" y="1241"/>
                  </a:lnTo>
                  <a:lnTo>
                    <a:pt x="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2224325" y="4616075"/>
              <a:ext cx="200500" cy="46175"/>
            </a:xfrm>
            <a:custGeom>
              <a:avLst/>
              <a:gdLst/>
              <a:ahLst/>
              <a:cxnLst/>
              <a:rect l="l" t="t" r="r" b="b"/>
              <a:pathLst>
                <a:path w="8020" h="1847" extrusionOk="0">
                  <a:moveTo>
                    <a:pt x="1" y="1"/>
                  </a:moveTo>
                  <a:lnTo>
                    <a:pt x="1" y="1846"/>
                  </a:lnTo>
                  <a:lnTo>
                    <a:pt x="8019" y="1846"/>
                  </a:lnTo>
                  <a:lnTo>
                    <a:pt x="80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2302250" y="4623825"/>
              <a:ext cx="114025" cy="3925"/>
            </a:xfrm>
            <a:custGeom>
              <a:avLst/>
              <a:gdLst/>
              <a:ahLst/>
              <a:cxnLst/>
              <a:rect l="l" t="t" r="r" b="b"/>
              <a:pathLst>
                <a:path w="4561" h="157"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2302250" y="4630825"/>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2302250" y="4637400"/>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5"/>
            <p:cNvSpPr/>
            <p:nvPr/>
          </p:nvSpPr>
          <p:spPr>
            <a:xfrm>
              <a:off x="2302250" y="4644375"/>
              <a:ext cx="114025" cy="3925"/>
            </a:xfrm>
            <a:custGeom>
              <a:avLst/>
              <a:gdLst/>
              <a:ahLst/>
              <a:cxnLst/>
              <a:rect l="l" t="t" r="r" b="b"/>
              <a:pathLst>
                <a:path w="4561" h="157"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2302250" y="4650975"/>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2281700" y="4623825"/>
              <a:ext cx="7800" cy="7800"/>
            </a:xfrm>
            <a:custGeom>
              <a:avLst/>
              <a:gdLst/>
              <a:ahLst/>
              <a:cxnLst/>
              <a:rect l="l" t="t" r="r" b="b"/>
              <a:pathLst>
                <a:path w="312" h="312" extrusionOk="0">
                  <a:moveTo>
                    <a:pt x="156" y="1"/>
                  </a:moveTo>
                  <a:cubicBezTo>
                    <a:pt x="79" y="1"/>
                    <a:pt x="1" y="78"/>
                    <a:pt x="1" y="156"/>
                  </a:cubicBezTo>
                  <a:cubicBezTo>
                    <a:pt x="1" y="234"/>
                    <a:pt x="79" y="311"/>
                    <a:pt x="156" y="311"/>
                  </a:cubicBezTo>
                  <a:cubicBezTo>
                    <a:pt x="234" y="311"/>
                    <a:pt x="311" y="234"/>
                    <a:pt x="311" y="156"/>
                  </a:cubicBezTo>
                  <a:cubicBezTo>
                    <a:pt x="311" y="78"/>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2268925" y="4623825"/>
              <a:ext cx="7775" cy="7800"/>
            </a:xfrm>
            <a:custGeom>
              <a:avLst/>
              <a:gdLst/>
              <a:ahLst/>
              <a:cxnLst/>
              <a:rect l="l" t="t" r="r" b="b"/>
              <a:pathLst>
                <a:path w="311" h="312" extrusionOk="0">
                  <a:moveTo>
                    <a:pt x="155" y="1"/>
                  </a:moveTo>
                  <a:cubicBezTo>
                    <a:pt x="62" y="1"/>
                    <a:pt x="0" y="78"/>
                    <a:pt x="0" y="156"/>
                  </a:cubicBezTo>
                  <a:cubicBezTo>
                    <a:pt x="0" y="234"/>
                    <a:pt x="78" y="311"/>
                    <a:pt x="155" y="311"/>
                  </a:cubicBezTo>
                  <a:cubicBezTo>
                    <a:pt x="233" y="311"/>
                    <a:pt x="310" y="234"/>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2256500" y="4623825"/>
              <a:ext cx="7800" cy="7800"/>
            </a:xfrm>
            <a:custGeom>
              <a:avLst/>
              <a:gdLst/>
              <a:ahLst/>
              <a:cxnLst/>
              <a:rect l="l" t="t" r="r" b="b"/>
              <a:pathLst>
                <a:path w="312" h="312" extrusionOk="0">
                  <a:moveTo>
                    <a:pt x="156" y="1"/>
                  </a:moveTo>
                  <a:cubicBezTo>
                    <a:pt x="63" y="1"/>
                    <a:pt x="1" y="78"/>
                    <a:pt x="1" y="156"/>
                  </a:cubicBezTo>
                  <a:cubicBezTo>
                    <a:pt x="1" y="234"/>
                    <a:pt x="78" y="311"/>
                    <a:pt x="156" y="311"/>
                  </a:cubicBezTo>
                  <a:cubicBezTo>
                    <a:pt x="233" y="311"/>
                    <a:pt x="311" y="234"/>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2243325" y="4623825"/>
              <a:ext cx="7775" cy="7800"/>
            </a:xfrm>
            <a:custGeom>
              <a:avLst/>
              <a:gdLst/>
              <a:ahLst/>
              <a:cxnLst/>
              <a:rect l="l" t="t" r="r" b="b"/>
              <a:pathLst>
                <a:path w="311" h="312" extrusionOk="0">
                  <a:moveTo>
                    <a:pt x="156" y="1"/>
                  </a:moveTo>
                  <a:cubicBezTo>
                    <a:pt x="78" y="1"/>
                    <a:pt x="1" y="78"/>
                    <a:pt x="1" y="156"/>
                  </a:cubicBezTo>
                  <a:cubicBezTo>
                    <a:pt x="1" y="234"/>
                    <a:pt x="78" y="311"/>
                    <a:pt x="156" y="311"/>
                  </a:cubicBezTo>
                  <a:cubicBezTo>
                    <a:pt x="233" y="311"/>
                    <a:pt x="311" y="234"/>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2230925" y="4623825"/>
              <a:ext cx="7775" cy="7800"/>
            </a:xfrm>
            <a:custGeom>
              <a:avLst/>
              <a:gdLst/>
              <a:ahLst/>
              <a:cxnLst/>
              <a:rect l="l" t="t" r="r" b="b"/>
              <a:pathLst>
                <a:path w="311" h="312" extrusionOk="0">
                  <a:moveTo>
                    <a:pt x="155" y="1"/>
                  </a:moveTo>
                  <a:cubicBezTo>
                    <a:pt x="47" y="1"/>
                    <a:pt x="0" y="78"/>
                    <a:pt x="0" y="156"/>
                  </a:cubicBezTo>
                  <a:cubicBezTo>
                    <a:pt x="0" y="234"/>
                    <a:pt x="78" y="311"/>
                    <a:pt x="155" y="311"/>
                  </a:cubicBezTo>
                  <a:cubicBezTo>
                    <a:pt x="233" y="311"/>
                    <a:pt x="310" y="234"/>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2281700" y="4635475"/>
              <a:ext cx="7800" cy="7775"/>
            </a:xfrm>
            <a:custGeom>
              <a:avLst/>
              <a:gdLst/>
              <a:ahLst/>
              <a:cxnLst/>
              <a:rect l="l" t="t" r="r" b="b"/>
              <a:pathLst>
                <a:path w="312" h="311" extrusionOk="0">
                  <a:moveTo>
                    <a:pt x="156" y="0"/>
                  </a:moveTo>
                  <a:cubicBezTo>
                    <a:pt x="79" y="0"/>
                    <a:pt x="1" y="78"/>
                    <a:pt x="1" y="155"/>
                  </a:cubicBezTo>
                  <a:cubicBezTo>
                    <a:pt x="1" y="233"/>
                    <a:pt x="79" y="310"/>
                    <a:pt x="156" y="310"/>
                  </a:cubicBezTo>
                  <a:cubicBezTo>
                    <a:pt x="234" y="310"/>
                    <a:pt x="311" y="233"/>
                    <a:pt x="311" y="155"/>
                  </a:cubicBezTo>
                  <a:cubicBezTo>
                    <a:pt x="311" y="78"/>
                    <a:pt x="23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2268925" y="4635475"/>
              <a:ext cx="7775" cy="7775"/>
            </a:xfrm>
            <a:custGeom>
              <a:avLst/>
              <a:gdLst/>
              <a:ahLst/>
              <a:cxnLst/>
              <a:rect l="l" t="t" r="r" b="b"/>
              <a:pathLst>
                <a:path w="311" h="311" extrusionOk="0">
                  <a:moveTo>
                    <a:pt x="155" y="0"/>
                  </a:moveTo>
                  <a:cubicBezTo>
                    <a:pt x="62" y="0"/>
                    <a:pt x="0" y="78"/>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2256500" y="4635475"/>
              <a:ext cx="7800" cy="7775"/>
            </a:xfrm>
            <a:custGeom>
              <a:avLst/>
              <a:gdLst/>
              <a:ahLst/>
              <a:cxnLst/>
              <a:rect l="l" t="t" r="r" b="b"/>
              <a:pathLst>
                <a:path w="312" h="311" extrusionOk="0">
                  <a:moveTo>
                    <a:pt x="156" y="0"/>
                  </a:moveTo>
                  <a:cubicBezTo>
                    <a:pt x="63" y="0"/>
                    <a:pt x="1" y="78"/>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2243325" y="4635475"/>
              <a:ext cx="7775" cy="7775"/>
            </a:xfrm>
            <a:custGeom>
              <a:avLst/>
              <a:gdLst/>
              <a:ahLst/>
              <a:cxnLst/>
              <a:rect l="l" t="t" r="r" b="b"/>
              <a:pathLst>
                <a:path w="311" h="311" extrusionOk="0">
                  <a:moveTo>
                    <a:pt x="156" y="0"/>
                  </a:moveTo>
                  <a:cubicBezTo>
                    <a:pt x="78" y="0"/>
                    <a:pt x="1" y="78"/>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2230925" y="4635475"/>
              <a:ext cx="7775" cy="7775"/>
            </a:xfrm>
            <a:custGeom>
              <a:avLst/>
              <a:gdLst/>
              <a:ahLst/>
              <a:cxnLst/>
              <a:rect l="l" t="t" r="r" b="b"/>
              <a:pathLst>
                <a:path w="311" h="311" extrusionOk="0">
                  <a:moveTo>
                    <a:pt x="155" y="0"/>
                  </a:moveTo>
                  <a:cubicBezTo>
                    <a:pt x="47" y="0"/>
                    <a:pt x="0" y="78"/>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2281700" y="4647100"/>
              <a:ext cx="7800" cy="7775"/>
            </a:xfrm>
            <a:custGeom>
              <a:avLst/>
              <a:gdLst/>
              <a:ahLst/>
              <a:cxnLst/>
              <a:rect l="l" t="t" r="r" b="b"/>
              <a:pathLst>
                <a:path w="312" h="311" extrusionOk="0">
                  <a:moveTo>
                    <a:pt x="156" y="0"/>
                  </a:moveTo>
                  <a:cubicBezTo>
                    <a:pt x="79" y="0"/>
                    <a:pt x="1" y="78"/>
                    <a:pt x="1" y="156"/>
                  </a:cubicBezTo>
                  <a:cubicBezTo>
                    <a:pt x="1" y="233"/>
                    <a:pt x="79" y="311"/>
                    <a:pt x="156" y="311"/>
                  </a:cubicBezTo>
                  <a:cubicBezTo>
                    <a:pt x="234" y="311"/>
                    <a:pt x="311" y="233"/>
                    <a:pt x="311" y="156"/>
                  </a:cubicBezTo>
                  <a:cubicBezTo>
                    <a:pt x="311" y="78"/>
                    <a:pt x="23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2268925" y="4647100"/>
              <a:ext cx="7775" cy="7775"/>
            </a:xfrm>
            <a:custGeom>
              <a:avLst/>
              <a:gdLst/>
              <a:ahLst/>
              <a:cxnLst/>
              <a:rect l="l" t="t" r="r" b="b"/>
              <a:pathLst>
                <a:path w="311" h="311" extrusionOk="0">
                  <a:moveTo>
                    <a:pt x="155" y="0"/>
                  </a:moveTo>
                  <a:cubicBezTo>
                    <a:pt x="62" y="0"/>
                    <a:pt x="0" y="78"/>
                    <a:pt x="0" y="156"/>
                  </a:cubicBezTo>
                  <a:cubicBezTo>
                    <a:pt x="0" y="233"/>
                    <a:pt x="78" y="311"/>
                    <a:pt x="155" y="311"/>
                  </a:cubicBezTo>
                  <a:cubicBezTo>
                    <a:pt x="233" y="311"/>
                    <a:pt x="310" y="233"/>
                    <a:pt x="310" y="156"/>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2256500" y="4647100"/>
              <a:ext cx="7800" cy="7775"/>
            </a:xfrm>
            <a:custGeom>
              <a:avLst/>
              <a:gdLst/>
              <a:ahLst/>
              <a:cxnLst/>
              <a:rect l="l" t="t" r="r" b="b"/>
              <a:pathLst>
                <a:path w="312" h="311" extrusionOk="0">
                  <a:moveTo>
                    <a:pt x="156" y="0"/>
                  </a:moveTo>
                  <a:cubicBezTo>
                    <a:pt x="63" y="0"/>
                    <a:pt x="1" y="78"/>
                    <a:pt x="1" y="156"/>
                  </a:cubicBezTo>
                  <a:cubicBezTo>
                    <a:pt x="1" y="233"/>
                    <a:pt x="78" y="311"/>
                    <a:pt x="156" y="311"/>
                  </a:cubicBezTo>
                  <a:cubicBezTo>
                    <a:pt x="233" y="311"/>
                    <a:pt x="311" y="233"/>
                    <a:pt x="311" y="156"/>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2243325" y="4647100"/>
              <a:ext cx="7775" cy="7775"/>
            </a:xfrm>
            <a:custGeom>
              <a:avLst/>
              <a:gdLst/>
              <a:ahLst/>
              <a:cxnLst/>
              <a:rect l="l" t="t" r="r" b="b"/>
              <a:pathLst>
                <a:path w="311" h="311" extrusionOk="0">
                  <a:moveTo>
                    <a:pt x="156" y="0"/>
                  </a:moveTo>
                  <a:cubicBezTo>
                    <a:pt x="78" y="0"/>
                    <a:pt x="1" y="78"/>
                    <a:pt x="1" y="156"/>
                  </a:cubicBezTo>
                  <a:cubicBezTo>
                    <a:pt x="1" y="233"/>
                    <a:pt x="78" y="311"/>
                    <a:pt x="156" y="311"/>
                  </a:cubicBezTo>
                  <a:cubicBezTo>
                    <a:pt x="233" y="311"/>
                    <a:pt x="311" y="233"/>
                    <a:pt x="311" y="156"/>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2230925" y="4647100"/>
              <a:ext cx="7775" cy="7775"/>
            </a:xfrm>
            <a:custGeom>
              <a:avLst/>
              <a:gdLst/>
              <a:ahLst/>
              <a:cxnLst/>
              <a:rect l="l" t="t" r="r" b="b"/>
              <a:pathLst>
                <a:path w="311" h="311" extrusionOk="0">
                  <a:moveTo>
                    <a:pt x="155" y="0"/>
                  </a:moveTo>
                  <a:cubicBezTo>
                    <a:pt x="47" y="0"/>
                    <a:pt x="0" y="78"/>
                    <a:pt x="0" y="156"/>
                  </a:cubicBezTo>
                  <a:cubicBezTo>
                    <a:pt x="0" y="233"/>
                    <a:pt x="78" y="311"/>
                    <a:pt x="155" y="311"/>
                  </a:cubicBezTo>
                  <a:cubicBezTo>
                    <a:pt x="233" y="311"/>
                    <a:pt x="310" y="233"/>
                    <a:pt x="310" y="156"/>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2294900" y="4623825"/>
              <a:ext cx="2350" cy="31050"/>
            </a:xfrm>
            <a:custGeom>
              <a:avLst/>
              <a:gdLst/>
              <a:ahLst/>
              <a:cxnLst/>
              <a:rect l="l" t="t" r="r" b="b"/>
              <a:pathLst>
                <a:path w="94" h="1242" extrusionOk="0">
                  <a:moveTo>
                    <a:pt x="0" y="1"/>
                  </a:moveTo>
                  <a:lnTo>
                    <a:pt x="0" y="1242"/>
                  </a:lnTo>
                  <a:lnTo>
                    <a:pt x="93" y="1242"/>
                  </a:lnTo>
                  <a:lnTo>
                    <a:pt x="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2224325" y="4560250"/>
              <a:ext cx="200500" cy="46150"/>
            </a:xfrm>
            <a:custGeom>
              <a:avLst/>
              <a:gdLst/>
              <a:ahLst/>
              <a:cxnLst/>
              <a:rect l="l" t="t" r="r" b="b"/>
              <a:pathLst>
                <a:path w="8020" h="1846" extrusionOk="0">
                  <a:moveTo>
                    <a:pt x="1" y="0"/>
                  </a:moveTo>
                  <a:lnTo>
                    <a:pt x="1" y="1846"/>
                  </a:lnTo>
                  <a:lnTo>
                    <a:pt x="8019" y="1846"/>
                  </a:lnTo>
                  <a:lnTo>
                    <a:pt x="8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2302250" y="4568400"/>
              <a:ext cx="114025" cy="3900"/>
            </a:xfrm>
            <a:custGeom>
              <a:avLst/>
              <a:gdLst/>
              <a:ahLst/>
              <a:cxnLst/>
              <a:rect l="l" t="t" r="r" b="b"/>
              <a:pathLst>
                <a:path w="4561" h="156" extrusionOk="0">
                  <a:moveTo>
                    <a:pt x="1" y="0"/>
                  </a:moveTo>
                  <a:lnTo>
                    <a:pt x="1" y="155"/>
                  </a:lnTo>
                  <a:lnTo>
                    <a:pt x="4561" y="155"/>
                  </a:lnTo>
                  <a:lnTo>
                    <a:pt x="45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2302250" y="4574975"/>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2302250" y="4581950"/>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2302250" y="4588550"/>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2302250" y="4595525"/>
              <a:ext cx="114025" cy="3900"/>
            </a:xfrm>
            <a:custGeom>
              <a:avLst/>
              <a:gdLst/>
              <a:ahLst/>
              <a:cxnLst/>
              <a:rect l="l" t="t" r="r" b="b"/>
              <a:pathLst>
                <a:path w="4561" h="156" extrusionOk="0">
                  <a:moveTo>
                    <a:pt x="1" y="1"/>
                  </a:moveTo>
                  <a:lnTo>
                    <a:pt x="1" y="156"/>
                  </a:lnTo>
                  <a:lnTo>
                    <a:pt x="4561" y="156"/>
                  </a:lnTo>
                  <a:lnTo>
                    <a:pt x="4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2281700" y="4568400"/>
              <a:ext cx="7800" cy="7775"/>
            </a:xfrm>
            <a:custGeom>
              <a:avLst/>
              <a:gdLst/>
              <a:ahLst/>
              <a:cxnLst/>
              <a:rect l="l" t="t" r="r" b="b"/>
              <a:pathLst>
                <a:path w="312" h="311" extrusionOk="0">
                  <a:moveTo>
                    <a:pt x="156" y="0"/>
                  </a:moveTo>
                  <a:cubicBezTo>
                    <a:pt x="79" y="0"/>
                    <a:pt x="1" y="78"/>
                    <a:pt x="1" y="155"/>
                  </a:cubicBezTo>
                  <a:cubicBezTo>
                    <a:pt x="1" y="233"/>
                    <a:pt x="79" y="310"/>
                    <a:pt x="156" y="310"/>
                  </a:cubicBezTo>
                  <a:cubicBezTo>
                    <a:pt x="234" y="310"/>
                    <a:pt x="311" y="233"/>
                    <a:pt x="311" y="155"/>
                  </a:cubicBezTo>
                  <a:cubicBezTo>
                    <a:pt x="311" y="78"/>
                    <a:pt x="23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2268925" y="4568400"/>
              <a:ext cx="7775" cy="7775"/>
            </a:xfrm>
            <a:custGeom>
              <a:avLst/>
              <a:gdLst/>
              <a:ahLst/>
              <a:cxnLst/>
              <a:rect l="l" t="t" r="r" b="b"/>
              <a:pathLst>
                <a:path w="311" h="311" extrusionOk="0">
                  <a:moveTo>
                    <a:pt x="155" y="0"/>
                  </a:moveTo>
                  <a:cubicBezTo>
                    <a:pt x="62" y="0"/>
                    <a:pt x="0" y="78"/>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2256500" y="4568400"/>
              <a:ext cx="7800" cy="7775"/>
            </a:xfrm>
            <a:custGeom>
              <a:avLst/>
              <a:gdLst/>
              <a:ahLst/>
              <a:cxnLst/>
              <a:rect l="l" t="t" r="r" b="b"/>
              <a:pathLst>
                <a:path w="312" h="311" extrusionOk="0">
                  <a:moveTo>
                    <a:pt x="156" y="0"/>
                  </a:moveTo>
                  <a:cubicBezTo>
                    <a:pt x="63" y="0"/>
                    <a:pt x="1" y="78"/>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2243325" y="4568400"/>
              <a:ext cx="7775" cy="7775"/>
            </a:xfrm>
            <a:custGeom>
              <a:avLst/>
              <a:gdLst/>
              <a:ahLst/>
              <a:cxnLst/>
              <a:rect l="l" t="t" r="r" b="b"/>
              <a:pathLst>
                <a:path w="311" h="311" extrusionOk="0">
                  <a:moveTo>
                    <a:pt x="156" y="0"/>
                  </a:moveTo>
                  <a:cubicBezTo>
                    <a:pt x="78" y="0"/>
                    <a:pt x="1" y="78"/>
                    <a:pt x="1" y="155"/>
                  </a:cubicBezTo>
                  <a:cubicBezTo>
                    <a:pt x="1" y="233"/>
                    <a:pt x="78" y="310"/>
                    <a:pt x="156" y="310"/>
                  </a:cubicBezTo>
                  <a:cubicBezTo>
                    <a:pt x="233" y="310"/>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2230925" y="4568400"/>
              <a:ext cx="7775" cy="7775"/>
            </a:xfrm>
            <a:custGeom>
              <a:avLst/>
              <a:gdLst/>
              <a:ahLst/>
              <a:cxnLst/>
              <a:rect l="l" t="t" r="r" b="b"/>
              <a:pathLst>
                <a:path w="311" h="311" extrusionOk="0">
                  <a:moveTo>
                    <a:pt x="155" y="0"/>
                  </a:moveTo>
                  <a:cubicBezTo>
                    <a:pt x="47" y="0"/>
                    <a:pt x="0" y="78"/>
                    <a:pt x="0" y="155"/>
                  </a:cubicBezTo>
                  <a:cubicBezTo>
                    <a:pt x="0" y="233"/>
                    <a:pt x="78" y="310"/>
                    <a:pt x="155" y="310"/>
                  </a:cubicBezTo>
                  <a:cubicBezTo>
                    <a:pt x="233" y="310"/>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2281700" y="4580025"/>
              <a:ext cx="7800" cy="7775"/>
            </a:xfrm>
            <a:custGeom>
              <a:avLst/>
              <a:gdLst/>
              <a:ahLst/>
              <a:cxnLst/>
              <a:rect l="l" t="t" r="r" b="b"/>
              <a:pathLst>
                <a:path w="312" h="311" extrusionOk="0">
                  <a:moveTo>
                    <a:pt x="156" y="0"/>
                  </a:moveTo>
                  <a:cubicBezTo>
                    <a:pt x="79" y="0"/>
                    <a:pt x="1" y="78"/>
                    <a:pt x="1" y="155"/>
                  </a:cubicBezTo>
                  <a:cubicBezTo>
                    <a:pt x="1" y="233"/>
                    <a:pt x="79" y="311"/>
                    <a:pt x="156" y="311"/>
                  </a:cubicBezTo>
                  <a:cubicBezTo>
                    <a:pt x="234" y="311"/>
                    <a:pt x="311" y="233"/>
                    <a:pt x="311" y="155"/>
                  </a:cubicBezTo>
                  <a:cubicBezTo>
                    <a:pt x="311" y="78"/>
                    <a:pt x="23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2268925" y="4580025"/>
              <a:ext cx="7775" cy="7775"/>
            </a:xfrm>
            <a:custGeom>
              <a:avLst/>
              <a:gdLst/>
              <a:ahLst/>
              <a:cxnLst/>
              <a:rect l="l" t="t" r="r" b="b"/>
              <a:pathLst>
                <a:path w="311" h="311" extrusionOk="0">
                  <a:moveTo>
                    <a:pt x="155" y="0"/>
                  </a:moveTo>
                  <a:cubicBezTo>
                    <a:pt x="62" y="0"/>
                    <a:pt x="0" y="78"/>
                    <a:pt x="0" y="155"/>
                  </a:cubicBezTo>
                  <a:cubicBezTo>
                    <a:pt x="0" y="233"/>
                    <a:pt x="78" y="311"/>
                    <a:pt x="155" y="311"/>
                  </a:cubicBezTo>
                  <a:cubicBezTo>
                    <a:pt x="233" y="311"/>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2256500" y="4580025"/>
              <a:ext cx="7800" cy="7775"/>
            </a:xfrm>
            <a:custGeom>
              <a:avLst/>
              <a:gdLst/>
              <a:ahLst/>
              <a:cxnLst/>
              <a:rect l="l" t="t" r="r" b="b"/>
              <a:pathLst>
                <a:path w="312" h="311" extrusionOk="0">
                  <a:moveTo>
                    <a:pt x="156" y="0"/>
                  </a:moveTo>
                  <a:cubicBezTo>
                    <a:pt x="63" y="0"/>
                    <a:pt x="1" y="78"/>
                    <a:pt x="1" y="155"/>
                  </a:cubicBezTo>
                  <a:cubicBezTo>
                    <a:pt x="1" y="233"/>
                    <a:pt x="78" y="311"/>
                    <a:pt x="156" y="311"/>
                  </a:cubicBezTo>
                  <a:cubicBezTo>
                    <a:pt x="233" y="311"/>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2243325" y="4580025"/>
              <a:ext cx="7775" cy="7775"/>
            </a:xfrm>
            <a:custGeom>
              <a:avLst/>
              <a:gdLst/>
              <a:ahLst/>
              <a:cxnLst/>
              <a:rect l="l" t="t" r="r" b="b"/>
              <a:pathLst>
                <a:path w="311" h="311" extrusionOk="0">
                  <a:moveTo>
                    <a:pt x="156" y="0"/>
                  </a:moveTo>
                  <a:cubicBezTo>
                    <a:pt x="78" y="0"/>
                    <a:pt x="1" y="78"/>
                    <a:pt x="1" y="155"/>
                  </a:cubicBezTo>
                  <a:cubicBezTo>
                    <a:pt x="1" y="233"/>
                    <a:pt x="78" y="311"/>
                    <a:pt x="156" y="311"/>
                  </a:cubicBezTo>
                  <a:cubicBezTo>
                    <a:pt x="233" y="311"/>
                    <a:pt x="311" y="233"/>
                    <a:pt x="311" y="155"/>
                  </a:cubicBezTo>
                  <a:cubicBezTo>
                    <a:pt x="311" y="78"/>
                    <a:pt x="233"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2230925" y="4580025"/>
              <a:ext cx="7775" cy="7775"/>
            </a:xfrm>
            <a:custGeom>
              <a:avLst/>
              <a:gdLst/>
              <a:ahLst/>
              <a:cxnLst/>
              <a:rect l="l" t="t" r="r" b="b"/>
              <a:pathLst>
                <a:path w="311" h="311" extrusionOk="0">
                  <a:moveTo>
                    <a:pt x="155" y="0"/>
                  </a:moveTo>
                  <a:cubicBezTo>
                    <a:pt x="47" y="0"/>
                    <a:pt x="0" y="78"/>
                    <a:pt x="0" y="155"/>
                  </a:cubicBezTo>
                  <a:cubicBezTo>
                    <a:pt x="0" y="233"/>
                    <a:pt x="78" y="311"/>
                    <a:pt x="155" y="311"/>
                  </a:cubicBezTo>
                  <a:cubicBezTo>
                    <a:pt x="233" y="311"/>
                    <a:pt x="310" y="233"/>
                    <a:pt x="310" y="155"/>
                  </a:cubicBezTo>
                  <a:cubicBezTo>
                    <a:pt x="310" y="78"/>
                    <a:pt x="233"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2281700" y="4591650"/>
              <a:ext cx="7800" cy="7775"/>
            </a:xfrm>
            <a:custGeom>
              <a:avLst/>
              <a:gdLst/>
              <a:ahLst/>
              <a:cxnLst/>
              <a:rect l="l" t="t" r="r" b="b"/>
              <a:pathLst>
                <a:path w="312" h="311" extrusionOk="0">
                  <a:moveTo>
                    <a:pt x="156" y="1"/>
                  </a:moveTo>
                  <a:cubicBezTo>
                    <a:pt x="79" y="1"/>
                    <a:pt x="1" y="47"/>
                    <a:pt x="1" y="156"/>
                  </a:cubicBezTo>
                  <a:cubicBezTo>
                    <a:pt x="1" y="233"/>
                    <a:pt x="79" y="311"/>
                    <a:pt x="156" y="311"/>
                  </a:cubicBezTo>
                  <a:cubicBezTo>
                    <a:pt x="234" y="311"/>
                    <a:pt x="311" y="233"/>
                    <a:pt x="311" y="156"/>
                  </a:cubicBezTo>
                  <a:cubicBezTo>
                    <a:pt x="311" y="78"/>
                    <a:pt x="23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2268925" y="4591650"/>
              <a:ext cx="7775" cy="7775"/>
            </a:xfrm>
            <a:custGeom>
              <a:avLst/>
              <a:gdLst/>
              <a:ahLst/>
              <a:cxnLst/>
              <a:rect l="l" t="t" r="r" b="b"/>
              <a:pathLst>
                <a:path w="311" h="311" extrusionOk="0">
                  <a:moveTo>
                    <a:pt x="155" y="1"/>
                  </a:moveTo>
                  <a:cubicBezTo>
                    <a:pt x="62" y="1"/>
                    <a:pt x="0" y="47"/>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2256500" y="4591650"/>
              <a:ext cx="7800" cy="7775"/>
            </a:xfrm>
            <a:custGeom>
              <a:avLst/>
              <a:gdLst/>
              <a:ahLst/>
              <a:cxnLst/>
              <a:rect l="l" t="t" r="r" b="b"/>
              <a:pathLst>
                <a:path w="312" h="311" extrusionOk="0">
                  <a:moveTo>
                    <a:pt x="156" y="1"/>
                  </a:moveTo>
                  <a:cubicBezTo>
                    <a:pt x="63" y="1"/>
                    <a:pt x="1" y="47"/>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2243325" y="4591650"/>
              <a:ext cx="7775" cy="7775"/>
            </a:xfrm>
            <a:custGeom>
              <a:avLst/>
              <a:gdLst/>
              <a:ahLst/>
              <a:cxnLst/>
              <a:rect l="l" t="t" r="r" b="b"/>
              <a:pathLst>
                <a:path w="311" h="311" extrusionOk="0">
                  <a:moveTo>
                    <a:pt x="156" y="1"/>
                  </a:moveTo>
                  <a:cubicBezTo>
                    <a:pt x="78" y="1"/>
                    <a:pt x="1" y="47"/>
                    <a:pt x="1" y="156"/>
                  </a:cubicBezTo>
                  <a:cubicBezTo>
                    <a:pt x="1" y="233"/>
                    <a:pt x="78" y="311"/>
                    <a:pt x="156" y="311"/>
                  </a:cubicBezTo>
                  <a:cubicBezTo>
                    <a:pt x="233" y="311"/>
                    <a:pt x="311" y="233"/>
                    <a:pt x="311" y="156"/>
                  </a:cubicBezTo>
                  <a:cubicBezTo>
                    <a:pt x="311" y="78"/>
                    <a:pt x="233"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2230925" y="4591650"/>
              <a:ext cx="7775" cy="7775"/>
            </a:xfrm>
            <a:custGeom>
              <a:avLst/>
              <a:gdLst/>
              <a:ahLst/>
              <a:cxnLst/>
              <a:rect l="l" t="t" r="r" b="b"/>
              <a:pathLst>
                <a:path w="311" h="311" extrusionOk="0">
                  <a:moveTo>
                    <a:pt x="155" y="1"/>
                  </a:moveTo>
                  <a:cubicBezTo>
                    <a:pt x="47" y="1"/>
                    <a:pt x="0" y="47"/>
                    <a:pt x="0" y="156"/>
                  </a:cubicBezTo>
                  <a:cubicBezTo>
                    <a:pt x="0" y="233"/>
                    <a:pt x="78" y="311"/>
                    <a:pt x="155" y="311"/>
                  </a:cubicBezTo>
                  <a:cubicBezTo>
                    <a:pt x="233" y="311"/>
                    <a:pt x="310" y="233"/>
                    <a:pt x="310" y="156"/>
                  </a:cubicBezTo>
                  <a:cubicBezTo>
                    <a:pt x="310" y="78"/>
                    <a:pt x="233"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2294900" y="4568400"/>
              <a:ext cx="2350" cy="31025"/>
            </a:xfrm>
            <a:custGeom>
              <a:avLst/>
              <a:gdLst/>
              <a:ahLst/>
              <a:cxnLst/>
              <a:rect l="l" t="t" r="r" b="b"/>
              <a:pathLst>
                <a:path w="94" h="1241" extrusionOk="0">
                  <a:moveTo>
                    <a:pt x="0" y="0"/>
                  </a:moveTo>
                  <a:lnTo>
                    <a:pt x="0" y="1241"/>
                  </a:lnTo>
                  <a:lnTo>
                    <a:pt x="93" y="1241"/>
                  </a:lnTo>
                  <a:lnTo>
                    <a:pt x="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2257275" y="4522250"/>
              <a:ext cx="263700" cy="14375"/>
            </a:xfrm>
            <a:custGeom>
              <a:avLst/>
              <a:gdLst/>
              <a:ahLst/>
              <a:cxnLst/>
              <a:rect l="l" t="t" r="r" b="b"/>
              <a:pathLst>
                <a:path w="10548" h="575" extrusionOk="0">
                  <a:moveTo>
                    <a:pt x="1" y="0"/>
                  </a:moveTo>
                  <a:lnTo>
                    <a:pt x="1" y="574"/>
                  </a:lnTo>
                  <a:lnTo>
                    <a:pt x="10547" y="574"/>
                  </a:lnTo>
                  <a:lnTo>
                    <a:pt x="105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2058750" y="5011175"/>
              <a:ext cx="911225" cy="2375"/>
            </a:xfrm>
            <a:custGeom>
              <a:avLst/>
              <a:gdLst/>
              <a:ahLst/>
              <a:cxnLst/>
              <a:rect l="l" t="t" r="r" b="b"/>
              <a:pathLst>
                <a:path w="36449" h="95" extrusionOk="0">
                  <a:moveTo>
                    <a:pt x="18225" y="1"/>
                  </a:moveTo>
                  <a:lnTo>
                    <a:pt x="9105" y="17"/>
                  </a:lnTo>
                  <a:lnTo>
                    <a:pt x="4561" y="17"/>
                  </a:lnTo>
                  <a:lnTo>
                    <a:pt x="1" y="48"/>
                  </a:lnTo>
                  <a:lnTo>
                    <a:pt x="4561" y="63"/>
                  </a:lnTo>
                  <a:lnTo>
                    <a:pt x="9105" y="79"/>
                  </a:lnTo>
                  <a:lnTo>
                    <a:pt x="18225" y="94"/>
                  </a:lnTo>
                  <a:lnTo>
                    <a:pt x="27329" y="79"/>
                  </a:lnTo>
                  <a:lnTo>
                    <a:pt x="31889" y="63"/>
                  </a:lnTo>
                  <a:lnTo>
                    <a:pt x="36448" y="48"/>
                  </a:lnTo>
                  <a:lnTo>
                    <a:pt x="31889" y="17"/>
                  </a:lnTo>
                  <a:lnTo>
                    <a:pt x="27329" y="17"/>
                  </a:lnTo>
                  <a:lnTo>
                    <a:pt x="18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2473650" y="4795225"/>
              <a:ext cx="146200" cy="191600"/>
            </a:xfrm>
            <a:custGeom>
              <a:avLst/>
              <a:gdLst/>
              <a:ahLst/>
              <a:cxnLst/>
              <a:rect l="l" t="t" r="r" b="b"/>
              <a:pathLst>
                <a:path w="5848" h="7664" extrusionOk="0">
                  <a:moveTo>
                    <a:pt x="3831" y="0"/>
                  </a:moveTo>
                  <a:lnTo>
                    <a:pt x="1241" y="2109"/>
                  </a:lnTo>
                  <a:cubicBezTo>
                    <a:pt x="729" y="2513"/>
                    <a:pt x="310" y="2869"/>
                    <a:pt x="109" y="3071"/>
                  </a:cubicBezTo>
                  <a:cubicBezTo>
                    <a:pt x="31" y="3149"/>
                    <a:pt x="0" y="3211"/>
                    <a:pt x="0" y="3226"/>
                  </a:cubicBezTo>
                  <a:cubicBezTo>
                    <a:pt x="16" y="3459"/>
                    <a:pt x="3102" y="7553"/>
                    <a:pt x="3257" y="7646"/>
                  </a:cubicBezTo>
                  <a:cubicBezTo>
                    <a:pt x="3274" y="7658"/>
                    <a:pt x="3292" y="7663"/>
                    <a:pt x="3312" y="7663"/>
                  </a:cubicBezTo>
                  <a:cubicBezTo>
                    <a:pt x="3476" y="7663"/>
                    <a:pt x="3724" y="7294"/>
                    <a:pt x="3738" y="7073"/>
                  </a:cubicBezTo>
                  <a:cubicBezTo>
                    <a:pt x="3738" y="6824"/>
                    <a:pt x="3273" y="4715"/>
                    <a:pt x="3273" y="4715"/>
                  </a:cubicBezTo>
                  <a:lnTo>
                    <a:pt x="5847" y="2590"/>
                  </a:lnTo>
                  <a:lnTo>
                    <a:pt x="3831" y="0"/>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2472875" y="4837100"/>
              <a:ext cx="95800" cy="149725"/>
            </a:xfrm>
            <a:custGeom>
              <a:avLst/>
              <a:gdLst/>
              <a:ahLst/>
              <a:cxnLst/>
              <a:rect l="l" t="t" r="r" b="b"/>
              <a:pathLst>
                <a:path w="3832" h="5989" extrusionOk="0">
                  <a:moveTo>
                    <a:pt x="1799" y="0"/>
                  </a:moveTo>
                  <a:lnTo>
                    <a:pt x="1256" y="434"/>
                  </a:lnTo>
                  <a:cubicBezTo>
                    <a:pt x="745" y="838"/>
                    <a:pt x="326" y="1194"/>
                    <a:pt x="124" y="1396"/>
                  </a:cubicBezTo>
                  <a:cubicBezTo>
                    <a:pt x="93" y="1443"/>
                    <a:pt x="31" y="1505"/>
                    <a:pt x="0" y="1551"/>
                  </a:cubicBezTo>
                  <a:cubicBezTo>
                    <a:pt x="31" y="1784"/>
                    <a:pt x="3102" y="5878"/>
                    <a:pt x="3257" y="5971"/>
                  </a:cubicBezTo>
                  <a:cubicBezTo>
                    <a:pt x="3276" y="5983"/>
                    <a:pt x="3295" y="5988"/>
                    <a:pt x="3316" y="5988"/>
                  </a:cubicBezTo>
                  <a:cubicBezTo>
                    <a:pt x="3488" y="5988"/>
                    <a:pt x="3726" y="5619"/>
                    <a:pt x="3754" y="5398"/>
                  </a:cubicBezTo>
                  <a:cubicBezTo>
                    <a:pt x="3754" y="5149"/>
                    <a:pt x="3288" y="3040"/>
                    <a:pt x="3288" y="3040"/>
                  </a:cubicBezTo>
                  <a:lnTo>
                    <a:pt x="3831" y="2621"/>
                  </a:lnTo>
                  <a:lnTo>
                    <a:pt x="17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2472475" y="4847950"/>
              <a:ext cx="93875" cy="139550"/>
            </a:xfrm>
            <a:custGeom>
              <a:avLst/>
              <a:gdLst/>
              <a:ahLst/>
              <a:cxnLst/>
              <a:rect l="l" t="t" r="r" b="b"/>
              <a:pathLst>
                <a:path w="3755" h="5582" extrusionOk="0">
                  <a:moveTo>
                    <a:pt x="1288" y="0"/>
                  </a:moveTo>
                  <a:lnTo>
                    <a:pt x="1272" y="16"/>
                  </a:lnTo>
                  <a:cubicBezTo>
                    <a:pt x="559" y="574"/>
                    <a:pt x="1" y="1071"/>
                    <a:pt x="1" y="1148"/>
                  </a:cubicBezTo>
                  <a:cubicBezTo>
                    <a:pt x="32" y="1381"/>
                    <a:pt x="3103" y="5460"/>
                    <a:pt x="3258" y="5568"/>
                  </a:cubicBezTo>
                  <a:cubicBezTo>
                    <a:pt x="3272" y="5577"/>
                    <a:pt x="3288" y="5581"/>
                    <a:pt x="3305" y="5581"/>
                  </a:cubicBezTo>
                  <a:cubicBezTo>
                    <a:pt x="3469" y="5581"/>
                    <a:pt x="3723" y="5205"/>
                    <a:pt x="3723" y="4995"/>
                  </a:cubicBezTo>
                  <a:cubicBezTo>
                    <a:pt x="3754" y="4746"/>
                    <a:pt x="3258" y="2653"/>
                    <a:pt x="3258" y="2653"/>
                  </a:cubicBezTo>
                  <a:lnTo>
                    <a:pt x="3304" y="2622"/>
                  </a:lnTo>
                  <a:lnTo>
                    <a:pt x="12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2478300" y="4878975"/>
              <a:ext cx="78925" cy="104125"/>
            </a:xfrm>
            <a:custGeom>
              <a:avLst/>
              <a:gdLst/>
              <a:ahLst/>
              <a:cxnLst/>
              <a:rect l="l" t="t" r="r" b="b"/>
              <a:pathLst>
                <a:path w="3157" h="4165" extrusionOk="0">
                  <a:moveTo>
                    <a:pt x="0" y="0"/>
                  </a:moveTo>
                  <a:lnTo>
                    <a:pt x="0" y="0"/>
                  </a:lnTo>
                  <a:cubicBezTo>
                    <a:pt x="497" y="714"/>
                    <a:pt x="2606" y="3490"/>
                    <a:pt x="3149" y="4141"/>
                  </a:cubicBezTo>
                  <a:cubicBezTo>
                    <a:pt x="2637" y="3443"/>
                    <a:pt x="543" y="652"/>
                    <a:pt x="0" y="0"/>
                  </a:cubicBezTo>
                  <a:close/>
                  <a:moveTo>
                    <a:pt x="3149" y="4141"/>
                  </a:moveTo>
                  <a:cubicBezTo>
                    <a:pt x="3149" y="4157"/>
                    <a:pt x="3153" y="4165"/>
                    <a:pt x="3155" y="4165"/>
                  </a:cubicBezTo>
                  <a:cubicBezTo>
                    <a:pt x="3157" y="4165"/>
                    <a:pt x="3157" y="4157"/>
                    <a:pt x="3149" y="41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2538000" y="4902225"/>
              <a:ext cx="20975" cy="17475"/>
            </a:xfrm>
            <a:custGeom>
              <a:avLst/>
              <a:gdLst/>
              <a:ahLst/>
              <a:cxnLst/>
              <a:rect l="l" t="t" r="r" b="b"/>
              <a:pathLst>
                <a:path w="839" h="699" extrusionOk="0">
                  <a:moveTo>
                    <a:pt x="16" y="1"/>
                  </a:moveTo>
                  <a:cubicBezTo>
                    <a:pt x="1" y="1"/>
                    <a:pt x="1" y="16"/>
                    <a:pt x="16" y="16"/>
                  </a:cubicBezTo>
                  <a:cubicBezTo>
                    <a:pt x="295" y="218"/>
                    <a:pt x="559" y="451"/>
                    <a:pt x="792" y="699"/>
                  </a:cubicBezTo>
                  <a:lnTo>
                    <a:pt x="838" y="699"/>
                  </a:lnTo>
                  <a:cubicBezTo>
                    <a:pt x="823" y="699"/>
                    <a:pt x="823" y="699"/>
                    <a:pt x="823" y="683"/>
                  </a:cubicBezTo>
                  <a:cubicBezTo>
                    <a:pt x="652" y="373"/>
                    <a:pt x="373" y="78"/>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2538400" y="4909600"/>
              <a:ext cx="20575" cy="17650"/>
            </a:xfrm>
            <a:custGeom>
              <a:avLst/>
              <a:gdLst/>
              <a:ahLst/>
              <a:cxnLst/>
              <a:rect l="l" t="t" r="r" b="b"/>
              <a:pathLst>
                <a:path w="823" h="706" extrusionOk="0">
                  <a:moveTo>
                    <a:pt x="31" y="0"/>
                  </a:moveTo>
                  <a:cubicBezTo>
                    <a:pt x="0" y="0"/>
                    <a:pt x="0" y="16"/>
                    <a:pt x="31" y="16"/>
                  </a:cubicBezTo>
                  <a:cubicBezTo>
                    <a:pt x="295" y="202"/>
                    <a:pt x="574" y="435"/>
                    <a:pt x="776" y="698"/>
                  </a:cubicBezTo>
                  <a:cubicBezTo>
                    <a:pt x="776" y="698"/>
                    <a:pt x="790" y="705"/>
                    <a:pt x="803" y="705"/>
                  </a:cubicBezTo>
                  <a:cubicBezTo>
                    <a:pt x="810" y="705"/>
                    <a:pt x="817" y="704"/>
                    <a:pt x="822" y="698"/>
                  </a:cubicBezTo>
                  <a:lnTo>
                    <a:pt x="822" y="667"/>
                  </a:lnTo>
                  <a:cubicBezTo>
                    <a:pt x="667" y="357"/>
                    <a:pt x="373" y="78"/>
                    <a:pt x="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2539550" y="4916575"/>
              <a:ext cx="20200" cy="17475"/>
            </a:xfrm>
            <a:custGeom>
              <a:avLst/>
              <a:gdLst/>
              <a:ahLst/>
              <a:cxnLst/>
              <a:rect l="l" t="t" r="r" b="b"/>
              <a:pathLst>
                <a:path w="808" h="699" extrusionOk="0">
                  <a:moveTo>
                    <a:pt x="16" y="1"/>
                  </a:moveTo>
                  <a:cubicBezTo>
                    <a:pt x="1" y="1"/>
                    <a:pt x="1" y="32"/>
                    <a:pt x="16" y="32"/>
                  </a:cubicBezTo>
                  <a:cubicBezTo>
                    <a:pt x="280" y="218"/>
                    <a:pt x="559" y="450"/>
                    <a:pt x="776" y="699"/>
                  </a:cubicBezTo>
                  <a:lnTo>
                    <a:pt x="807" y="699"/>
                  </a:lnTo>
                  <a:lnTo>
                    <a:pt x="807" y="683"/>
                  </a:lnTo>
                  <a:cubicBezTo>
                    <a:pt x="652" y="373"/>
                    <a:pt x="373" y="78"/>
                    <a:pt x="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2505450" y="4518375"/>
              <a:ext cx="200475" cy="403650"/>
            </a:xfrm>
            <a:custGeom>
              <a:avLst/>
              <a:gdLst/>
              <a:ahLst/>
              <a:cxnLst/>
              <a:rect l="l" t="t" r="r" b="b"/>
              <a:pathLst>
                <a:path w="8019" h="16146" extrusionOk="0">
                  <a:moveTo>
                    <a:pt x="1830" y="0"/>
                  </a:moveTo>
                  <a:cubicBezTo>
                    <a:pt x="1846" y="0"/>
                    <a:pt x="4157" y="7678"/>
                    <a:pt x="3986" y="8562"/>
                  </a:cubicBezTo>
                  <a:cubicBezTo>
                    <a:pt x="3800" y="9477"/>
                    <a:pt x="0" y="13106"/>
                    <a:pt x="0" y="13106"/>
                  </a:cubicBezTo>
                  <a:lnTo>
                    <a:pt x="2637" y="16146"/>
                  </a:lnTo>
                  <a:cubicBezTo>
                    <a:pt x="2637" y="16146"/>
                    <a:pt x="8018" y="10795"/>
                    <a:pt x="7724" y="8779"/>
                  </a:cubicBezTo>
                  <a:cubicBezTo>
                    <a:pt x="7476" y="7042"/>
                    <a:pt x="4855" y="0"/>
                    <a:pt x="485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2505450" y="4518375"/>
              <a:ext cx="200475" cy="403650"/>
            </a:xfrm>
            <a:custGeom>
              <a:avLst/>
              <a:gdLst/>
              <a:ahLst/>
              <a:cxnLst/>
              <a:rect l="l" t="t" r="r" b="b"/>
              <a:pathLst>
                <a:path w="8019" h="16146" extrusionOk="0">
                  <a:moveTo>
                    <a:pt x="1830" y="0"/>
                  </a:moveTo>
                  <a:cubicBezTo>
                    <a:pt x="1846" y="0"/>
                    <a:pt x="4157" y="7678"/>
                    <a:pt x="3986" y="8562"/>
                  </a:cubicBezTo>
                  <a:cubicBezTo>
                    <a:pt x="3800" y="9477"/>
                    <a:pt x="0" y="13106"/>
                    <a:pt x="0" y="13106"/>
                  </a:cubicBezTo>
                  <a:lnTo>
                    <a:pt x="2637" y="16146"/>
                  </a:lnTo>
                  <a:cubicBezTo>
                    <a:pt x="2637" y="16146"/>
                    <a:pt x="8018" y="10795"/>
                    <a:pt x="7724" y="8779"/>
                  </a:cubicBezTo>
                  <a:cubicBezTo>
                    <a:pt x="7476" y="7042"/>
                    <a:pt x="4855" y="0"/>
                    <a:pt x="48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2526375" y="4840975"/>
              <a:ext cx="52750" cy="63225"/>
            </a:xfrm>
            <a:custGeom>
              <a:avLst/>
              <a:gdLst/>
              <a:ahLst/>
              <a:cxnLst/>
              <a:rect l="l" t="t" r="r" b="b"/>
              <a:pathLst>
                <a:path w="2110" h="2529" extrusionOk="0">
                  <a:moveTo>
                    <a:pt x="1" y="0"/>
                  </a:moveTo>
                  <a:cubicBezTo>
                    <a:pt x="140" y="233"/>
                    <a:pt x="1303" y="1598"/>
                    <a:pt x="1474" y="1815"/>
                  </a:cubicBezTo>
                  <a:cubicBezTo>
                    <a:pt x="1831" y="2234"/>
                    <a:pt x="1722" y="2125"/>
                    <a:pt x="2110" y="2528"/>
                  </a:cubicBezTo>
                  <a:cubicBezTo>
                    <a:pt x="1769" y="2094"/>
                    <a:pt x="1862" y="2218"/>
                    <a:pt x="1505" y="1768"/>
                  </a:cubicBezTo>
                  <a:cubicBezTo>
                    <a:pt x="1334" y="1551"/>
                    <a:pt x="187" y="18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2531425" y="4526525"/>
              <a:ext cx="84150" cy="310200"/>
            </a:xfrm>
            <a:custGeom>
              <a:avLst/>
              <a:gdLst/>
              <a:ahLst/>
              <a:cxnLst/>
              <a:rect l="l" t="t" r="r" b="b"/>
              <a:pathLst>
                <a:path w="3366" h="12408" extrusionOk="0">
                  <a:moveTo>
                    <a:pt x="1194" y="0"/>
                  </a:moveTo>
                  <a:lnTo>
                    <a:pt x="2001" y="2668"/>
                  </a:lnTo>
                  <a:cubicBezTo>
                    <a:pt x="2265" y="3567"/>
                    <a:pt x="2497" y="4467"/>
                    <a:pt x="2730" y="5351"/>
                  </a:cubicBezTo>
                  <a:cubicBezTo>
                    <a:pt x="2838" y="5801"/>
                    <a:pt x="2931" y="6266"/>
                    <a:pt x="3040" y="6700"/>
                  </a:cubicBezTo>
                  <a:cubicBezTo>
                    <a:pt x="3087" y="6933"/>
                    <a:pt x="3133" y="7150"/>
                    <a:pt x="3195" y="7383"/>
                  </a:cubicBezTo>
                  <a:cubicBezTo>
                    <a:pt x="3242" y="7615"/>
                    <a:pt x="3288" y="7848"/>
                    <a:pt x="3319" y="8081"/>
                  </a:cubicBezTo>
                  <a:cubicBezTo>
                    <a:pt x="3319" y="8298"/>
                    <a:pt x="3273" y="8530"/>
                    <a:pt x="3149" y="8701"/>
                  </a:cubicBezTo>
                  <a:cubicBezTo>
                    <a:pt x="3040" y="8903"/>
                    <a:pt x="2900" y="9073"/>
                    <a:pt x="2792" y="9244"/>
                  </a:cubicBezTo>
                  <a:cubicBezTo>
                    <a:pt x="2528" y="9600"/>
                    <a:pt x="78" y="12330"/>
                    <a:pt x="0" y="12408"/>
                  </a:cubicBezTo>
                  <a:cubicBezTo>
                    <a:pt x="326" y="12113"/>
                    <a:pt x="2420" y="9849"/>
                    <a:pt x="2668" y="9492"/>
                  </a:cubicBezTo>
                  <a:cubicBezTo>
                    <a:pt x="2807" y="9321"/>
                    <a:pt x="2916" y="9151"/>
                    <a:pt x="3056" y="8980"/>
                  </a:cubicBezTo>
                  <a:cubicBezTo>
                    <a:pt x="3180" y="8825"/>
                    <a:pt x="3288" y="8639"/>
                    <a:pt x="3350" y="8453"/>
                  </a:cubicBezTo>
                  <a:cubicBezTo>
                    <a:pt x="3366" y="8220"/>
                    <a:pt x="3366" y="8003"/>
                    <a:pt x="3304" y="7801"/>
                  </a:cubicBezTo>
                  <a:cubicBezTo>
                    <a:pt x="3273" y="7569"/>
                    <a:pt x="3211" y="7352"/>
                    <a:pt x="3180" y="7119"/>
                  </a:cubicBezTo>
                  <a:cubicBezTo>
                    <a:pt x="3071" y="6654"/>
                    <a:pt x="2978" y="6188"/>
                    <a:pt x="2854" y="5739"/>
                  </a:cubicBezTo>
                  <a:cubicBezTo>
                    <a:pt x="2652" y="4823"/>
                    <a:pt x="2420" y="3924"/>
                    <a:pt x="2140" y="3024"/>
                  </a:cubicBezTo>
                  <a:cubicBezTo>
                    <a:pt x="1892" y="2109"/>
                    <a:pt x="1629" y="1225"/>
                    <a:pt x="1303" y="326"/>
                  </a:cubicBezTo>
                  <a:cubicBezTo>
                    <a:pt x="1272" y="217"/>
                    <a:pt x="1241" y="124"/>
                    <a:pt x="1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2551575" y="4518375"/>
              <a:ext cx="62450" cy="180325"/>
            </a:xfrm>
            <a:custGeom>
              <a:avLst/>
              <a:gdLst/>
              <a:ahLst/>
              <a:cxnLst/>
              <a:rect l="l" t="t" r="r" b="b"/>
              <a:pathLst>
                <a:path w="2498" h="7213" extrusionOk="0">
                  <a:moveTo>
                    <a:pt x="1" y="0"/>
                  </a:moveTo>
                  <a:cubicBezTo>
                    <a:pt x="1" y="0"/>
                    <a:pt x="1443" y="4746"/>
                    <a:pt x="1955" y="7212"/>
                  </a:cubicBezTo>
                  <a:lnTo>
                    <a:pt x="2498" y="0"/>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2581825" y="4889050"/>
              <a:ext cx="160925" cy="126200"/>
            </a:xfrm>
            <a:custGeom>
              <a:avLst/>
              <a:gdLst/>
              <a:ahLst/>
              <a:cxnLst/>
              <a:rect l="l" t="t" r="r" b="b"/>
              <a:pathLst>
                <a:path w="6437" h="5048" extrusionOk="0">
                  <a:moveTo>
                    <a:pt x="0" y="0"/>
                  </a:moveTo>
                  <a:lnTo>
                    <a:pt x="652" y="3180"/>
                  </a:lnTo>
                  <a:cubicBezTo>
                    <a:pt x="652" y="3816"/>
                    <a:pt x="667" y="4390"/>
                    <a:pt x="714" y="4669"/>
                  </a:cubicBezTo>
                  <a:cubicBezTo>
                    <a:pt x="714" y="4746"/>
                    <a:pt x="729" y="4808"/>
                    <a:pt x="776" y="4870"/>
                  </a:cubicBezTo>
                  <a:cubicBezTo>
                    <a:pt x="918" y="4977"/>
                    <a:pt x="3924" y="5047"/>
                    <a:pt x="5422" y="5047"/>
                  </a:cubicBezTo>
                  <a:cubicBezTo>
                    <a:pt x="5889" y="5047"/>
                    <a:pt x="6210" y="5040"/>
                    <a:pt x="6251" y="5026"/>
                  </a:cubicBezTo>
                  <a:cubicBezTo>
                    <a:pt x="6437" y="4964"/>
                    <a:pt x="6297" y="4436"/>
                    <a:pt x="6080" y="4281"/>
                  </a:cubicBezTo>
                  <a:cubicBezTo>
                    <a:pt x="5863" y="4126"/>
                    <a:pt x="3955" y="3226"/>
                    <a:pt x="3955" y="3226"/>
                  </a:cubicBezTo>
                  <a:lnTo>
                    <a:pt x="3273" y="47"/>
                  </a:lnTo>
                  <a:lnTo>
                    <a:pt x="0" y="0"/>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2595000" y="4954575"/>
              <a:ext cx="147750" cy="60675"/>
            </a:xfrm>
            <a:custGeom>
              <a:avLst/>
              <a:gdLst/>
              <a:ahLst/>
              <a:cxnLst/>
              <a:rect l="l" t="t" r="r" b="b"/>
              <a:pathLst>
                <a:path w="5910" h="2427" extrusionOk="0">
                  <a:moveTo>
                    <a:pt x="1" y="1"/>
                  </a:moveTo>
                  <a:lnTo>
                    <a:pt x="125" y="559"/>
                  </a:lnTo>
                  <a:cubicBezTo>
                    <a:pt x="125" y="1195"/>
                    <a:pt x="140" y="1769"/>
                    <a:pt x="187" y="2048"/>
                  </a:cubicBezTo>
                  <a:cubicBezTo>
                    <a:pt x="187" y="2110"/>
                    <a:pt x="202" y="2187"/>
                    <a:pt x="249" y="2249"/>
                  </a:cubicBezTo>
                  <a:cubicBezTo>
                    <a:pt x="391" y="2356"/>
                    <a:pt x="3397" y="2426"/>
                    <a:pt x="4895" y="2426"/>
                  </a:cubicBezTo>
                  <a:cubicBezTo>
                    <a:pt x="5362" y="2426"/>
                    <a:pt x="5683" y="2419"/>
                    <a:pt x="5724" y="2405"/>
                  </a:cubicBezTo>
                  <a:cubicBezTo>
                    <a:pt x="5910" y="2343"/>
                    <a:pt x="5739" y="1815"/>
                    <a:pt x="5569" y="1660"/>
                  </a:cubicBezTo>
                  <a:cubicBezTo>
                    <a:pt x="5352" y="1505"/>
                    <a:pt x="3413" y="605"/>
                    <a:pt x="3413" y="605"/>
                  </a:cubicBezTo>
                  <a:lnTo>
                    <a:pt x="328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2598100" y="4967750"/>
              <a:ext cx="144650" cy="47500"/>
            </a:xfrm>
            <a:custGeom>
              <a:avLst/>
              <a:gdLst/>
              <a:ahLst/>
              <a:cxnLst/>
              <a:rect l="l" t="t" r="r" b="b"/>
              <a:pathLst>
                <a:path w="5786" h="1900" extrusionOk="0">
                  <a:moveTo>
                    <a:pt x="1" y="1"/>
                  </a:moveTo>
                  <a:lnTo>
                    <a:pt x="1" y="32"/>
                  </a:lnTo>
                  <a:cubicBezTo>
                    <a:pt x="16" y="931"/>
                    <a:pt x="47" y="1676"/>
                    <a:pt x="125" y="1722"/>
                  </a:cubicBezTo>
                  <a:cubicBezTo>
                    <a:pt x="267" y="1829"/>
                    <a:pt x="3273" y="1899"/>
                    <a:pt x="4771" y="1899"/>
                  </a:cubicBezTo>
                  <a:cubicBezTo>
                    <a:pt x="5238" y="1899"/>
                    <a:pt x="5559" y="1892"/>
                    <a:pt x="5600" y="1878"/>
                  </a:cubicBezTo>
                  <a:cubicBezTo>
                    <a:pt x="5786" y="1816"/>
                    <a:pt x="5615" y="1288"/>
                    <a:pt x="5429" y="1133"/>
                  </a:cubicBezTo>
                  <a:cubicBezTo>
                    <a:pt x="5228" y="978"/>
                    <a:pt x="3289" y="78"/>
                    <a:pt x="3289" y="78"/>
                  </a:cubicBezTo>
                  <a:lnTo>
                    <a:pt x="3289" y="16"/>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2607025" y="5008050"/>
              <a:ext cx="129925" cy="1925"/>
            </a:xfrm>
            <a:custGeom>
              <a:avLst/>
              <a:gdLst/>
              <a:ahLst/>
              <a:cxnLst/>
              <a:rect l="l" t="t" r="r" b="b"/>
              <a:pathLst>
                <a:path w="5197" h="77" extrusionOk="0">
                  <a:moveTo>
                    <a:pt x="1089" y="1"/>
                  </a:moveTo>
                  <a:cubicBezTo>
                    <a:pt x="612" y="1"/>
                    <a:pt x="219" y="5"/>
                    <a:pt x="1" y="17"/>
                  </a:cubicBezTo>
                  <a:cubicBezTo>
                    <a:pt x="615" y="51"/>
                    <a:pt x="2584" y="76"/>
                    <a:pt x="3966" y="76"/>
                  </a:cubicBezTo>
                  <a:cubicBezTo>
                    <a:pt x="4502" y="76"/>
                    <a:pt x="4949" y="73"/>
                    <a:pt x="5196" y="64"/>
                  </a:cubicBezTo>
                  <a:cubicBezTo>
                    <a:pt x="4562" y="41"/>
                    <a:pt x="2471" y="1"/>
                    <a:pt x="10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2661700" y="4969300"/>
              <a:ext cx="26000" cy="6625"/>
            </a:xfrm>
            <a:custGeom>
              <a:avLst/>
              <a:gdLst/>
              <a:ahLst/>
              <a:cxnLst/>
              <a:rect l="l" t="t" r="r" b="b"/>
              <a:pathLst>
                <a:path w="1040" h="265" extrusionOk="0">
                  <a:moveTo>
                    <a:pt x="743" y="0"/>
                  </a:moveTo>
                  <a:cubicBezTo>
                    <a:pt x="478" y="0"/>
                    <a:pt x="197" y="79"/>
                    <a:pt x="16" y="249"/>
                  </a:cubicBezTo>
                  <a:cubicBezTo>
                    <a:pt x="0" y="249"/>
                    <a:pt x="16" y="265"/>
                    <a:pt x="31" y="265"/>
                  </a:cubicBezTo>
                  <a:cubicBezTo>
                    <a:pt x="373" y="172"/>
                    <a:pt x="698" y="110"/>
                    <a:pt x="1040" y="63"/>
                  </a:cubicBezTo>
                  <a:cubicBezTo>
                    <a:pt x="1024" y="63"/>
                    <a:pt x="1040" y="47"/>
                    <a:pt x="1024" y="32"/>
                  </a:cubicBezTo>
                  <a:cubicBezTo>
                    <a:pt x="936" y="11"/>
                    <a:pt x="840" y="0"/>
                    <a:pt x="7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2667525" y="4973175"/>
              <a:ext cx="26000" cy="6625"/>
            </a:xfrm>
            <a:custGeom>
              <a:avLst/>
              <a:gdLst/>
              <a:ahLst/>
              <a:cxnLst/>
              <a:rect l="l" t="t" r="r" b="b"/>
              <a:pathLst>
                <a:path w="1040" h="265" extrusionOk="0">
                  <a:moveTo>
                    <a:pt x="742" y="0"/>
                  </a:moveTo>
                  <a:cubicBezTo>
                    <a:pt x="477" y="0"/>
                    <a:pt x="197" y="79"/>
                    <a:pt x="16" y="249"/>
                  </a:cubicBezTo>
                  <a:cubicBezTo>
                    <a:pt x="0" y="249"/>
                    <a:pt x="16" y="265"/>
                    <a:pt x="31" y="265"/>
                  </a:cubicBezTo>
                  <a:cubicBezTo>
                    <a:pt x="372" y="172"/>
                    <a:pt x="698" y="94"/>
                    <a:pt x="1039" y="63"/>
                  </a:cubicBezTo>
                  <a:cubicBezTo>
                    <a:pt x="1039" y="63"/>
                    <a:pt x="1039" y="48"/>
                    <a:pt x="1024" y="32"/>
                  </a:cubicBezTo>
                  <a:cubicBezTo>
                    <a:pt x="936" y="11"/>
                    <a:pt x="840" y="0"/>
                    <a:pt x="7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2673725" y="4976600"/>
              <a:ext cx="26775" cy="6700"/>
            </a:xfrm>
            <a:custGeom>
              <a:avLst/>
              <a:gdLst/>
              <a:ahLst/>
              <a:cxnLst/>
              <a:rect l="l" t="t" r="r" b="b"/>
              <a:pathLst>
                <a:path w="1071" h="268" extrusionOk="0">
                  <a:moveTo>
                    <a:pt x="722" y="0"/>
                  </a:moveTo>
                  <a:cubicBezTo>
                    <a:pt x="467" y="0"/>
                    <a:pt x="203" y="71"/>
                    <a:pt x="16" y="236"/>
                  </a:cubicBezTo>
                  <a:cubicBezTo>
                    <a:pt x="0" y="236"/>
                    <a:pt x="16" y="267"/>
                    <a:pt x="47" y="267"/>
                  </a:cubicBezTo>
                  <a:cubicBezTo>
                    <a:pt x="372" y="159"/>
                    <a:pt x="698" y="112"/>
                    <a:pt x="1055" y="66"/>
                  </a:cubicBezTo>
                  <a:cubicBezTo>
                    <a:pt x="1070" y="66"/>
                    <a:pt x="1070" y="50"/>
                    <a:pt x="1070" y="50"/>
                  </a:cubicBezTo>
                  <a:cubicBezTo>
                    <a:pt x="1070" y="50"/>
                    <a:pt x="1039" y="35"/>
                    <a:pt x="1024" y="35"/>
                  </a:cubicBezTo>
                  <a:cubicBezTo>
                    <a:pt x="929" y="12"/>
                    <a:pt x="826" y="0"/>
                    <a:pt x="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2499225" y="4518375"/>
              <a:ext cx="184600" cy="450175"/>
            </a:xfrm>
            <a:custGeom>
              <a:avLst/>
              <a:gdLst/>
              <a:ahLst/>
              <a:cxnLst/>
              <a:rect l="l" t="t" r="r" b="b"/>
              <a:pathLst>
                <a:path w="7384" h="18007" extrusionOk="0">
                  <a:moveTo>
                    <a:pt x="466" y="0"/>
                  </a:moveTo>
                  <a:cubicBezTo>
                    <a:pt x="32" y="807"/>
                    <a:pt x="1" y="1737"/>
                    <a:pt x="327" y="2575"/>
                  </a:cubicBezTo>
                  <a:cubicBezTo>
                    <a:pt x="327" y="2575"/>
                    <a:pt x="1878" y="7910"/>
                    <a:pt x="2281" y="9694"/>
                  </a:cubicBezTo>
                  <a:cubicBezTo>
                    <a:pt x="2746" y="11772"/>
                    <a:pt x="3832" y="18007"/>
                    <a:pt x="3832" y="18007"/>
                  </a:cubicBezTo>
                  <a:lnTo>
                    <a:pt x="7383" y="18007"/>
                  </a:lnTo>
                  <a:cubicBezTo>
                    <a:pt x="7383" y="18007"/>
                    <a:pt x="6050" y="11462"/>
                    <a:pt x="5491" y="9291"/>
                  </a:cubicBezTo>
                  <a:cubicBezTo>
                    <a:pt x="5104" y="7771"/>
                    <a:pt x="3599" y="3257"/>
                    <a:pt x="3599" y="3257"/>
                  </a:cubicBezTo>
                  <a:cubicBezTo>
                    <a:pt x="3754" y="3164"/>
                    <a:pt x="4266" y="2854"/>
                    <a:pt x="4344" y="2777"/>
                  </a:cubicBezTo>
                  <a:cubicBezTo>
                    <a:pt x="4437" y="2714"/>
                    <a:pt x="4514" y="2156"/>
                    <a:pt x="4576" y="1505"/>
                  </a:cubicBezTo>
                  <a:cubicBezTo>
                    <a:pt x="4607" y="1008"/>
                    <a:pt x="4716" y="497"/>
                    <a:pt x="4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2598100" y="4951100"/>
              <a:ext cx="82200" cy="2450"/>
            </a:xfrm>
            <a:custGeom>
              <a:avLst/>
              <a:gdLst/>
              <a:ahLst/>
              <a:cxnLst/>
              <a:rect l="l" t="t" r="r" b="b"/>
              <a:pathLst>
                <a:path w="3288" h="98" extrusionOk="0">
                  <a:moveTo>
                    <a:pt x="3273" y="0"/>
                  </a:moveTo>
                  <a:cubicBezTo>
                    <a:pt x="3278" y="5"/>
                    <a:pt x="3282" y="7"/>
                    <a:pt x="3284" y="7"/>
                  </a:cubicBezTo>
                  <a:cubicBezTo>
                    <a:pt x="3287" y="7"/>
                    <a:pt x="3284" y="0"/>
                    <a:pt x="3273" y="0"/>
                  </a:cubicBezTo>
                  <a:close/>
                  <a:moveTo>
                    <a:pt x="2327" y="0"/>
                  </a:moveTo>
                  <a:cubicBezTo>
                    <a:pt x="2064" y="0"/>
                    <a:pt x="249" y="16"/>
                    <a:pt x="1" y="62"/>
                  </a:cubicBezTo>
                  <a:lnTo>
                    <a:pt x="1" y="78"/>
                  </a:lnTo>
                  <a:cubicBezTo>
                    <a:pt x="79" y="92"/>
                    <a:pt x="316" y="98"/>
                    <a:pt x="610" y="98"/>
                  </a:cubicBezTo>
                  <a:cubicBezTo>
                    <a:pt x="1244" y="98"/>
                    <a:pt x="2147" y="73"/>
                    <a:pt x="2327" y="62"/>
                  </a:cubicBezTo>
                  <a:cubicBezTo>
                    <a:pt x="2886" y="47"/>
                    <a:pt x="2715" y="47"/>
                    <a:pt x="3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2589200" y="4582950"/>
              <a:ext cx="26000" cy="17250"/>
            </a:xfrm>
            <a:custGeom>
              <a:avLst/>
              <a:gdLst/>
              <a:ahLst/>
              <a:cxnLst/>
              <a:rect l="l" t="t" r="r" b="b"/>
              <a:pathLst>
                <a:path w="1040" h="690" extrusionOk="0">
                  <a:moveTo>
                    <a:pt x="1001" y="1"/>
                  </a:moveTo>
                  <a:cubicBezTo>
                    <a:pt x="996" y="1"/>
                    <a:pt x="993" y="2"/>
                    <a:pt x="993" y="7"/>
                  </a:cubicBezTo>
                  <a:cubicBezTo>
                    <a:pt x="651" y="209"/>
                    <a:pt x="326" y="426"/>
                    <a:pt x="0" y="674"/>
                  </a:cubicBezTo>
                  <a:lnTo>
                    <a:pt x="0" y="690"/>
                  </a:lnTo>
                  <a:lnTo>
                    <a:pt x="31" y="690"/>
                  </a:lnTo>
                  <a:cubicBezTo>
                    <a:pt x="357" y="473"/>
                    <a:pt x="714" y="287"/>
                    <a:pt x="1024" y="54"/>
                  </a:cubicBezTo>
                  <a:cubicBezTo>
                    <a:pt x="1039" y="54"/>
                    <a:pt x="1039" y="38"/>
                    <a:pt x="1024" y="7"/>
                  </a:cubicBezTo>
                  <a:cubicBezTo>
                    <a:pt x="1024" y="7"/>
                    <a:pt x="1010"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2593075" y="4521275"/>
              <a:ext cx="18625" cy="61875"/>
            </a:xfrm>
            <a:custGeom>
              <a:avLst/>
              <a:gdLst/>
              <a:ahLst/>
              <a:cxnLst/>
              <a:rect l="l" t="t" r="r" b="b"/>
              <a:pathLst>
                <a:path w="745" h="2475" extrusionOk="0">
                  <a:moveTo>
                    <a:pt x="566" y="1"/>
                  </a:moveTo>
                  <a:cubicBezTo>
                    <a:pt x="562" y="1"/>
                    <a:pt x="559" y="8"/>
                    <a:pt x="559" y="24"/>
                  </a:cubicBezTo>
                  <a:cubicBezTo>
                    <a:pt x="605" y="427"/>
                    <a:pt x="652" y="815"/>
                    <a:pt x="667" y="1218"/>
                  </a:cubicBezTo>
                  <a:cubicBezTo>
                    <a:pt x="682" y="1418"/>
                    <a:pt x="683" y="2428"/>
                    <a:pt x="364" y="2428"/>
                  </a:cubicBezTo>
                  <a:cubicBezTo>
                    <a:pt x="362" y="2428"/>
                    <a:pt x="359" y="2428"/>
                    <a:pt x="357" y="2428"/>
                  </a:cubicBezTo>
                  <a:cubicBezTo>
                    <a:pt x="295" y="2428"/>
                    <a:pt x="279" y="2366"/>
                    <a:pt x="233" y="2288"/>
                  </a:cubicBezTo>
                  <a:cubicBezTo>
                    <a:pt x="217" y="2195"/>
                    <a:pt x="217" y="2071"/>
                    <a:pt x="233" y="1978"/>
                  </a:cubicBezTo>
                  <a:cubicBezTo>
                    <a:pt x="233" y="1761"/>
                    <a:pt x="233" y="1544"/>
                    <a:pt x="217" y="1311"/>
                  </a:cubicBezTo>
                  <a:cubicBezTo>
                    <a:pt x="202" y="908"/>
                    <a:pt x="124" y="505"/>
                    <a:pt x="31" y="117"/>
                  </a:cubicBezTo>
                  <a:lnTo>
                    <a:pt x="0" y="117"/>
                  </a:lnTo>
                  <a:lnTo>
                    <a:pt x="0" y="132"/>
                  </a:lnTo>
                  <a:cubicBezTo>
                    <a:pt x="109" y="675"/>
                    <a:pt x="155" y="1234"/>
                    <a:pt x="155" y="1808"/>
                  </a:cubicBezTo>
                  <a:cubicBezTo>
                    <a:pt x="155" y="2071"/>
                    <a:pt x="78" y="2474"/>
                    <a:pt x="372" y="2474"/>
                  </a:cubicBezTo>
                  <a:cubicBezTo>
                    <a:pt x="667" y="2474"/>
                    <a:pt x="745" y="1776"/>
                    <a:pt x="745" y="1590"/>
                  </a:cubicBezTo>
                  <a:cubicBezTo>
                    <a:pt x="745" y="1063"/>
                    <a:pt x="683" y="536"/>
                    <a:pt x="574" y="24"/>
                  </a:cubicBezTo>
                  <a:cubicBezTo>
                    <a:pt x="574" y="8"/>
                    <a:pt x="570"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2601200" y="4581175"/>
              <a:ext cx="2750" cy="11075"/>
            </a:xfrm>
            <a:custGeom>
              <a:avLst/>
              <a:gdLst/>
              <a:ahLst/>
              <a:cxnLst/>
              <a:rect l="l" t="t" r="r" b="b"/>
              <a:pathLst>
                <a:path w="110" h="443" extrusionOk="0">
                  <a:moveTo>
                    <a:pt x="78" y="1"/>
                  </a:moveTo>
                  <a:cubicBezTo>
                    <a:pt x="63" y="1"/>
                    <a:pt x="47" y="32"/>
                    <a:pt x="47" y="47"/>
                  </a:cubicBezTo>
                  <a:cubicBezTo>
                    <a:pt x="32" y="125"/>
                    <a:pt x="16" y="202"/>
                    <a:pt x="16" y="265"/>
                  </a:cubicBezTo>
                  <a:cubicBezTo>
                    <a:pt x="1" y="311"/>
                    <a:pt x="1" y="373"/>
                    <a:pt x="16" y="435"/>
                  </a:cubicBezTo>
                  <a:cubicBezTo>
                    <a:pt x="16" y="440"/>
                    <a:pt x="18" y="442"/>
                    <a:pt x="20" y="442"/>
                  </a:cubicBezTo>
                  <a:cubicBezTo>
                    <a:pt x="25" y="442"/>
                    <a:pt x="32" y="435"/>
                    <a:pt x="32" y="435"/>
                  </a:cubicBezTo>
                  <a:cubicBezTo>
                    <a:pt x="47" y="373"/>
                    <a:pt x="78" y="311"/>
                    <a:pt x="78" y="265"/>
                  </a:cubicBezTo>
                  <a:cubicBezTo>
                    <a:pt x="94" y="187"/>
                    <a:pt x="109" y="125"/>
                    <a:pt x="109" y="47"/>
                  </a:cubicBezTo>
                  <a:cubicBezTo>
                    <a:pt x="109" y="32"/>
                    <a:pt x="94"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2518625" y="4552100"/>
              <a:ext cx="53925" cy="30950"/>
            </a:xfrm>
            <a:custGeom>
              <a:avLst/>
              <a:gdLst/>
              <a:ahLst/>
              <a:cxnLst/>
              <a:rect l="l" t="t" r="r" b="b"/>
              <a:pathLst>
                <a:path w="2157" h="1238" extrusionOk="0">
                  <a:moveTo>
                    <a:pt x="2141" y="1"/>
                  </a:moveTo>
                  <a:cubicBezTo>
                    <a:pt x="2063" y="187"/>
                    <a:pt x="1939" y="342"/>
                    <a:pt x="1799" y="466"/>
                  </a:cubicBezTo>
                  <a:cubicBezTo>
                    <a:pt x="1551" y="730"/>
                    <a:pt x="1257" y="916"/>
                    <a:pt x="931" y="1009"/>
                  </a:cubicBezTo>
                  <a:cubicBezTo>
                    <a:pt x="621" y="1117"/>
                    <a:pt x="326" y="1164"/>
                    <a:pt x="16" y="1195"/>
                  </a:cubicBezTo>
                  <a:cubicBezTo>
                    <a:pt x="16" y="1195"/>
                    <a:pt x="0" y="1226"/>
                    <a:pt x="47" y="1226"/>
                  </a:cubicBezTo>
                  <a:cubicBezTo>
                    <a:pt x="132" y="1234"/>
                    <a:pt x="217" y="1238"/>
                    <a:pt x="303" y="1238"/>
                  </a:cubicBezTo>
                  <a:cubicBezTo>
                    <a:pt x="388" y="1238"/>
                    <a:pt x="473" y="1234"/>
                    <a:pt x="559" y="1226"/>
                  </a:cubicBezTo>
                  <a:cubicBezTo>
                    <a:pt x="915" y="1195"/>
                    <a:pt x="1241" y="1055"/>
                    <a:pt x="1536" y="838"/>
                  </a:cubicBezTo>
                  <a:cubicBezTo>
                    <a:pt x="1691" y="745"/>
                    <a:pt x="1799" y="606"/>
                    <a:pt x="1924" y="466"/>
                  </a:cubicBezTo>
                  <a:cubicBezTo>
                    <a:pt x="2017" y="342"/>
                    <a:pt x="2094" y="187"/>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2560875" y="4786925"/>
              <a:ext cx="24075" cy="121150"/>
            </a:xfrm>
            <a:custGeom>
              <a:avLst/>
              <a:gdLst/>
              <a:ahLst/>
              <a:cxnLst/>
              <a:rect l="l" t="t" r="r" b="b"/>
              <a:pathLst>
                <a:path w="963" h="4846" extrusionOk="0">
                  <a:moveTo>
                    <a:pt x="19" y="0"/>
                  </a:moveTo>
                  <a:cubicBezTo>
                    <a:pt x="10" y="0"/>
                    <a:pt x="1" y="12"/>
                    <a:pt x="1" y="37"/>
                  </a:cubicBezTo>
                  <a:cubicBezTo>
                    <a:pt x="63" y="348"/>
                    <a:pt x="109" y="673"/>
                    <a:pt x="171" y="984"/>
                  </a:cubicBezTo>
                  <a:cubicBezTo>
                    <a:pt x="234" y="1294"/>
                    <a:pt x="311" y="1619"/>
                    <a:pt x="373" y="1930"/>
                  </a:cubicBezTo>
                  <a:cubicBezTo>
                    <a:pt x="482" y="2550"/>
                    <a:pt x="606" y="3201"/>
                    <a:pt x="730" y="3822"/>
                  </a:cubicBezTo>
                  <a:cubicBezTo>
                    <a:pt x="776" y="3992"/>
                    <a:pt x="792" y="4163"/>
                    <a:pt x="838" y="4334"/>
                  </a:cubicBezTo>
                  <a:cubicBezTo>
                    <a:pt x="854" y="4411"/>
                    <a:pt x="869" y="4520"/>
                    <a:pt x="885" y="4597"/>
                  </a:cubicBezTo>
                  <a:cubicBezTo>
                    <a:pt x="916" y="4675"/>
                    <a:pt x="931" y="4768"/>
                    <a:pt x="947" y="4845"/>
                  </a:cubicBezTo>
                  <a:lnTo>
                    <a:pt x="962" y="4845"/>
                  </a:lnTo>
                  <a:cubicBezTo>
                    <a:pt x="947" y="4783"/>
                    <a:pt x="947" y="4690"/>
                    <a:pt x="931" y="4613"/>
                  </a:cubicBezTo>
                  <a:cubicBezTo>
                    <a:pt x="931" y="4535"/>
                    <a:pt x="900" y="4458"/>
                    <a:pt x="885" y="4365"/>
                  </a:cubicBezTo>
                  <a:cubicBezTo>
                    <a:pt x="869" y="4210"/>
                    <a:pt x="838" y="4054"/>
                    <a:pt x="807" y="3899"/>
                  </a:cubicBezTo>
                  <a:cubicBezTo>
                    <a:pt x="761" y="3589"/>
                    <a:pt x="714" y="3248"/>
                    <a:pt x="652" y="2938"/>
                  </a:cubicBezTo>
                  <a:cubicBezTo>
                    <a:pt x="544" y="2317"/>
                    <a:pt x="420" y="1681"/>
                    <a:pt x="296" y="1061"/>
                  </a:cubicBezTo>
                  <a:cubicBezTo>
                    <a:pt x="218" y="720"/>
                    <a:pt x="109" y="363"/>
                    <a:pt x="32" y="22"/>
                  </a:cubicBezTo>
                  <a:cubicBezTo>
                    <a:pt x="32" y="8"/>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2590750" y="4600175"/>
              <a:ext cx="62450" cy="228400"/>
            </a:xfrm>
            <a:custGeom>
              <a:avLst/>
              <a:gdLst/>
              <a:ahLst/>
              <a:cxnLst/>
              <a:rect l="l" t="t" r="r" b="b"/>
              <a:pathLst>
                <a:path w="2498" h="9136" extrusionOk="0">
                  <a:moveTo>
                    <a:pt x="0" y="1"/>
                  </a:moveTo>
                  <a:lnTo>
                    <a:pt x="0" y="1"/>
                  </a:lnTo>
                  <a:cubicBezTo>
                    <a:pt x="78" y="311"/>
                    <a:pt x="171" y="761"/>
                    <a:pt x="279" y="1055"/>
                  </a:cubicBezTo>
                  <a:cubicBezTo>
                    <a:pt x="372" y="1335"/>
                    <a:pt x="450" y="1645"/>
                    <a:pt x="543" y="1940"/>
                  </a:cubicBezTo>
                  <a:cubicBezTo>
                    <a:pt x="714" y="2529"/>
                    <a:pt x="915" y="3103"/>
                    <a:pt x="1086" y="3692"/>
                  </a:cubicBezTo>
                  <a:cubicBezTo>
                    <a:pt x="1443" y="4824"/>
                    <a:pt x="1784" y="5988"/>
                    <a:pt x="2063" y="7151"/>
                  </a:cubicBezTo>
                  <a:lnTo>
                    <a:pt x="2296" y="8143"/>
                  </a:lnTo>
                  <a:cubicBezTo>
                    <a:pt x="2373" y="8469"/>
                    <a:pt x="2420" y="8810"/>
                    <a:pt x="2482" y="9136"/>
                  </a:cubicBezTo>
                  <a:lnTo>
                    <a:pt x="2497" y="9136"/>
                  </a:lnTo>
                  <a:cubicBezTo>
                    <a:pt x="2420" y="8531"/>
                    <a:pt x="2311" y="7957"/>
                    <a:pt x="2202" y="7352"/>
                  </a:cubicBezTo>
                  <a:cubicBezTo>
                    <a:pt x="2078" y="6763"/>
                    <a:pt x="1923" y="6189"/>
                    <a:pt x="1768" y="5600"/>
                  </a:cubicBezTo>
                  <a:cubicBezTo>
                    <a:pt x="1443" y="4437"/>
                    <a:pt x="1070" y="3273"/>
                    <a:pt x="683" y="2141"/>
                  </a:cubicBezTo>
                  <a:cubicBezTo>
                    <a:pt x="558" y="1800"/>
                    <a:pt x="465" y="1474"/>
                    <a:pt x="357" y="1149"/>
                  </a:cubicBezTo>
                  <a:cubicBezTo>
                    <a:pt x="295" y="978"/>
                    <a:pt x="31" y="7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2503100" y="4522475"/>
              <a:ext cx="99300" cy="423200"/>
            </a:xfrm>
            <a:custGeom>
              <a:avLst/>
              <a:gdLst/>
              <a:ahLst/>
              <a:cxnLst/>
              <a:rect l="l" t="t" r="r" b="b"/>
              <a:pathLst>
                <a:path w="3972" h="16928" extrusionOk="0">
                  <a:moveTo>
                    <a:pt x="446" y="0"/>
                  </a:moveTo>
                  <a:cubicBezTo>
                    <a:pt x="444" y="0"/>
                    <a:pt x="440" y="2"/>
                    <a:pt x="435" y="7"/>
                  </a:cubicBezTo>
                  <a:cubicBezTo>
                    <a:pt x="1" y="1000"/>
                    <a:pt x="280" y="2101"/>
                    <a:pt x="606" y="3078"/>
                  </a:cubicBezTo>
                  <a:cubicBezTo>
                    <a:pt x="776" y="3605"/>
                    <a:pt x="963" y="4132"/>
                    <a:pt x="1149" y="4675"/>
                  </a:cubicBezTo>
                  <a:cubicBezTo>
                    <a:pt x="1319" y="5234"/>
                    <a:pt x="1490" y="5792"/>
                    <a:pt x="1660" y="6350"/>
                  </a:cubicBezTo>
                  <a:cubicBezTo>
                    <a:pt x="2002" y="7452"/>
                    <a:pt x="2312" y="8553"/>
                    <a:pt x="2576" y="9685"/>
                  </a:cubicBezTo>
                  <a:cubicBezTo>
                    <a:pt x="2855" y="10802"/>
                    <a:pt x="3103" y="11934"/>
                    <a:pt x="3320" y="13050"/>
                  </a:cubicBezTo>
                  <a:cubicBezTo>
                    <a:pt x="3537" y="14198"/>
                    <a:pt x="3708" y="15346"/>
                    <a:pt x="3894" y="16494"/>
                  </a:cubicBezTo>
                  <a:cubicBezTo>
                    <a:pt x="3925" y="16649"/>
                    <a:pt x="3940" y="16773"/>
                    <a:pt x="3956" y="16928"/>
                  </a:cubicBezTo>
                  <a:lnTo>
                    <a:pt x="3971" y="16928"/>
                  </a:lnTo>
                  <a:cubicBezTo>
                    <a:pt x="3816" y="15796"/>
                    <a:pt x="3692" y="14663"/>
                    <a:pt x="3491" y="13547"/>
                  </a:cubicBezTo>
                  <a:cubicBezTo>
                    <a:pt x="3304" y="12415"/>
                    <a:pt x="3072" y="11298"/>
                    <a:pt x="2793" y="10181"/>
                  </a:cubicBezTo>
                  <a:cubicBezTo>
                    <a:pt x="2545" y="9080"/>
                    <a:pt x="2250" y="7963"/>
                    <a:pt x="1924" y="6847"/>
                  </a:cubicBezTo>
                  <a:cubicBezTo>
                    <a:pt x="1598" y="5745"/>
                    <a:pt x="1242" y="4660"/>
                    <a:pt x="869" y="3574"/>
                  </a:cubicBezTo>
                  <a:cubicBezTo>
                    <a:pt x="683" y="3078"/>
                    <a:pt x="528" y="2550"/>
                    <a:pt x="389" y="2023"/>
                  </a:cubicBezTo>
                  <a:cubicBezTo>
                    <a:pt x="280" y="1496"/>
                    <a:pt x="218" y="937"/>
                    <a:pt x="327" y="395"/>
                  </a:cubicBezTo>
                  <a:cubicBezTo>
                    <a:pt x="373" y="255"/>
                    <a:pt x="404" y="131"/>
                    <a:pt x="451" y="7"/>
                  </a:cubicBezTo>
                  <a:cubicBezTo>
                    <a:pt x="451" y="7"/>
                    <a:pt x="451" y="0"/>
                    <a:pt x="4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2584975" y="4377625"/>
              <a:ext cx="156425" cy="114000"/>
            </a:xfrm>
            <a:custGeom>
              <a:avLst/>
              <a:gdLst/>
              <a:ahLst/>
              <a:cxnLst/>
              <a:rect l="l" t="t" r="r" b="b"/>
              <a:pathLst>
                <a:path w="6257" h="4560" extrusionOk="0">
                  <a:moveTo>
                    <a:pt x="247" y="0"/>
                  </a:moveTo>
                  <a:cubicBezTo>
                    <a:pt x="0" y="0"/>
                    <a:pt x="24" y="495"/>
                    <a:pt x="138" y="900"/>
                  </a:cubicBezTo>
                  <a:cubicBezTo>
                    <a:pt x="557" y="2435"/>
                    <a:pt x="1767" y="4265"/>
                    <a:pt x="2325" y="4529"/>
                  </a:cubicBezTo>
                  <a:cubicBezTo>
                    <a:pt x="2377" y="4550"/>
                    <a:pt x="2449" y="4559"/>
                    <a:pt x="2535" y="4559"/>
                  </a:cubicBezTo>
                  <a:cubicBezTo>
                    <a:pt x="3295" y="4559"/>
                    <a:pt x="5237" y="3822"/>
                    <a:pt x="6016" y="3335"/>
                  </a:cubicBezTo>
                  <a:cubicBezTo>
                    <a:pt x="6257" y="3185"/>
                    <a:pt x="5304" y="1842"/>
                    <a:pt x="4962" y="1842"/>
                  </a:cubicBezTo>
                  <a:cubicBezTo>
                    <a:pt x="4951" y="1842"/>
                    <a:pt x="4940" y="1843"/>
                    <a:pt x="4931" y="1846"/>
                  </a:cubicBezTo>
                  <a:cubicBezTo>
                    <a:pt x="3997" y="2157"/>
                    <a:pt x="2978" y="2625"/>
                    <a:pt x="2808" y="2625"/>
                  </a:cubicBezTo>
                  <a:cubicBezTo>
                    <a:pt x="2800" y="2625"/>
                    <a:pt x="2794" y="2624"/>
                    <a:pt x="2790" y="2621"/>
                  </a:cubicBezTo>
                  <a:cubicBezTo>
                    <a:pt x="2620" y="2559"/>
                    <a:pt x="1596" y="1288"/>
                    <a:pt x="836" y="435"/>
                  </a:cubicBezTo>
                  <a:cubicBezTo>
                    <a:pt x="559" y="121"/>
                    <a:pt x="370" y="0"/>
                    <a:pt x="247" y="0"/>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2771825" y="4410950"/>
              <a:ext cx="47700" cy="17875"/>
            </a:xfrm>
            <a:custGeom>
              <a:avLst/>
              <a:gdLst/>
              <a:ahLst/>
              <a:cxnLst/>
              <a:rect l="l" t="t" r="r" b="b"/>
              <a:pathLst>
                <a:path w="1908" h="715" extrusionOk="0">
                  <a:moveTo>
                    <a:pt x="641" y="0"/>
                  </a:moveTo>
                  <a:cubicBezTo>
                    <a:pt x="289" y="0"/>
                    <a:pt x="0" y="17"/>
                    <a:pt x="0" y="17"/>
                  </a:cubicBezTo>
                  <a:lnTo>
                    <a:pt x="202" y="715"/>
                  </a:lnTo>
                  <a:cubicBezTo>
                    <a:pt x="403" y="637"/>
                    <a:pt x="1908" y="575"/>
                    <a:pt x="1908" y="249"/>
                  </a:cubicBezTo>
                  <a:cubicBezTo>
                    <a:pt x="1908" y="41"/>
                    <a:pt x="1195" y="0"/>
                    <a:pt x="641" y="0"/>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2704350" y="4410350"/>
              <a:ext cx="104325" cy="56100"/>
            </a:xfrm>
            <a:custGeom>
              <a:avLst/>
              <a:gdLst/>
              <a:ahLst/>
              <a:cxnLst/>
              <a:rect l="l" t="t" r="r" b="b"/>
              <a:pathLst>
                <a:path w="4173" h="2244" extrusionOk="0">
                  <a:moveTo>
                    <a:pt x="988" y="1"/>
                  </a:moveTo>
                  <a:cubicBezTo>
                    <a:pt x="855" y="1"/>
                    <a:pt x="760" y="3"/>
                    <a:pt x="729" y="10"/>
                  </a:cubicBezTo>
                  <a:cubicBezTo>
                    <a:pt x="497" y="87"/>
                    <a:pt x="249" y="444"/>
                    <a:pt x="0" y="770"/>
                  </a:cubicBezTo>
                  <a:lnTo>
                    <a:pt x="915" y="2243"/>
                  </a:lnTo>
                  <a:cubicBezTo>
                    <a:pt x="915" y="2243"/>
                    <a:pt x="2482" y="1374"/>
                    <a:pt x="2901" y="785"/>
                  </a:cubicBezTo>
                  <a:cubicBezTo>
                    <a:pt x="3025" y="615"/>
                    <a:pt x="4173" y="615"/>
                    <a:pt x="4126" y="289"/>
                  </a:cubicBezTo>
                  <a:cubicBezTo>
                    <a:pt x="4114" y="90"/>
                    <a:pt x="3506" y="31"/>
                    <a:pt x="3120" y="31"/>
                  </a:cubicBezTo>
                  <a:cubicBezTo>
                    <a:pt x="3024" y="31"/>
                    <a:pt x="2941" y="34"/>
                    <a:pt x="2885" y="41"/>
                  </a:cubicBezTo>
                  <a:cubicBezTo>
                    <a:pt x="2674" y="41"/>
                    <a:pt x="1520" y="1"/>
                    <a:pt x="988" y="1"/>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2778800" y="4410775"/>
              <a:ext cx="28700" cy="17275"/>
            </a:xfrm>
            <a:custGeom>
              <a:avLst/>
              <a:gdLst/>
              <a:ahLst/>
              <a:cxnLst/>
              <a:rect l="l" t="t" r="r" b="b"/>
              <a:pathLst>
                <a:path w="1148" h="691" extrusionOk="0">
                  <a:moveTo>
                    <a:pt x="305" y="0"/>
                  </a:moveTo>
                  <a:cubicBezTo>
                    <a:pt x="202" y="0"/>
                    <a:pt x="101" y="8"/>
                    <a:pt x="0" y="24"/>
                  </a:cubicBezTo>
                  <a:lnTo>
                    <a:pt x="72" y="39"/>
                  </a:lnTo>
                  <a:lnTo>
                    <a:pt x="72" y="39"/>
                  </a:lnTo>
                  <a:cubicBezTo>
                    <a:pt x="203" y="40"/>
                    <a:pt x="334" y="42"/>
                    <a:pt x="466" y="55"/>
                  </a:cubicBezTo>
                  <a:cubicBezTo>
                    <a:pt x="605" y="55"/>
                    <a:pt x="760" y="70"/>
                    <a:pt x="900" y="117"/>
                  </a:cubicBezTo>
                  <a:cubicBezTo>
                    <a:pt x="962" y="132"/>
                    <a:pt x="1008" y="179"/>
                    <a:pt x="1055" y="210"/>
                  </a:cubicBezTo>
                  <a:cubicBezTo>
                    <a:pt x="1066" y="227"/>
                    <a:pt x="1073" y="242"/>
                    <a:pt x="1078" y="257"/>
                  </a:cubicBezTo>
                  <a:lnTo>
                    <a:pt x="1078" y="257"/>
                  </a:lnTo>
                  <a:lnTo>
                    <a:pt x="72" y="39"/>
                  </a:lnTo>
                  <a:lnTo>
                    <a:pt x="72" y="39"/>
                  </a:lnTo>
                  <a:cubicBezTo>
                    <a:pt x="48" y="39"/>
                    <a:pt x="24" y="39"/>
                    <a:pt x="0" y="39"/>
                  </a:cubicBezTo>
                  <a:lnTo>
                    <a:pt x="1084" y="288"/>
                  </a:lnTo>
                  <a:lnTo>
                    <a:pt x="1084" y="288"/>
                  </a:lnTo>
                  <a:cubicBezTo>
                    <a:pt x="1083" y="277"/>
                    <a:pt x="1081" y="267"/>
                    <a:pt x="1078" y="257"/>
                  </a:cubicBezTo>
                  <a:lnTo>
                    <a:pt x="1078" y="257"/>
                  </a:lnTo>
                  <a:lnTo>
                    <a:pt x="1148" y="272"/>
                  </a:lnTo>
                  <a:cubicBezTo>
                    <a:pt x="1132" y="210"/>
                    <a:pt x="1086" y="148"/>
                    <a:pt x="1039" y="117"/>
                  </a:cubicBezTo>
                  <a:cubicBezTo>
                    <a:pt x="915" y="39"/>
                    <a:pt x="760" y="39"/>
                    <a:pt x="621" y="24"/>
                  </a:cubicBezTo>
                  <a:cubicBezTo>
                    <a:pt x="512" y="8"/>
                    <a:pt x="407" y="0"/>
                    <a:pt x="305" y="0"/>
                  </a:cubicBezTo>
                  <a:close/>
                  <a:moveTo>
                    <a:pt x="1084" y="288"/>
                  </a:moveTo>
                  <a:cubicBezTo>
                    <a:pt x="1086" y="306"/>
                    <a:pt x="1086" y="325"/>
                    <a:pt x="1086" y="349"/>
                  </a:cubicBezTo>
                  <a:cubicBezTo>
                    <a:pt x="1055" y="504"/>
                    <a:pt x="760" y="535"/>
                    <a:pt x="621" y="567"/>
                  </a:cubicBezTo>
                  <a:lnTo>
                    <a:pt x="109" y="675"/>
                  </a:lnTo>
                  <a:lnTo>
                    <a:pt x="109" y="691"/>
                  </a:lnTo>
                  <a:cubicBezTo>
                    <a:pt x="279" y="660"/>
                    <a:pt x="466" y="644"/>
                    <a:pt x="652" y="613"/>
                  </a:cubicBezTo>
                  <a:cubicBezTo>
                    <a:pt x="807" y="598"/>
                    <a:pt x="931" y="567"/>
                    <a:pt x="1070" y="458"/>
                  </a:cubicBezTo>
                  <a:cubicBezTo>
                    <a:pt x="1132" y="427"/>
                    <a:pt x="1148" y="365"/>
                    <a:pt x="1148" y="303"/>
                  </a:cubicBezTo>
                  <a:lnTo>
                    <a:pt x="1084" y="28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2581650" y="4376450"/>
              <a:ext cx="154525" cy="123350"/>
            </a:xfrm>
            <a:custGeom>
              <a:avLst/>
              <a:gdLst/>
              <a:ahLst/>
              <a:cxnLst/>
              <a:rect l="l" t="t" r="r" b="b"/>
              <a:pathLst>
                <a:path w="6181" h="4934" extrusionOk="0">
                  <a:moveTo>
                    <a:pt x="361" y="0"/>
                  </a:moveTo>
                  <a:cubicBezTo>
                    <a:pt x="93" y="0"/>
                    <a:pt x="1" y="353"/>
                    <a:pt x="302" y="1242"/>
                  </a:cubicBezTo>
                  <a:cubicBezTo>
                    <a:pt x="984" y="3227"/>
                    <a:pt x="1838" y="4437"/>
                    <a:pt x="1993" y="4576"/>
                  </a:cubicBezTo>
                  <a:cubicBezTo>
                    <a:pt x="2225" y="4793"/>
                    <a:pt x="2504" y="4917"/>
                    <a:pt x="3280" y="4933"/>
                  </a:cubicBezTo>
                  <a:cubicBezTo>
                    <a:pt x="3291" y="4933"/>
                    <a:pt x="3303" y="4934"/>
                    <a:pt x="3315" y="4934"/>
                  </a:cubicBezTo>
                  <a:cubicBezTo>
                    <a:pt x="4132" y="4934"/>
                    <a:pt x="6180" y="3909"/>
                    <a:pt x="6180" y="3909"/>
                  </a:cubicBezTo>
                  <a:lnTo>
                    <a:pt x="4831" y="1940"/>
                  </a:lnTo>
                  <a:cubicBezTo>
                    <a:pt x="4831" y="1940"/>
                    <a:pt x="3119" y="2576"/>
                    <a:pt x="3019" y="2576"/>
                  </a:cubicBezTo>
                  <a:cubicBezTo>
                    <a:pt x="3018" y="2576"/>
                    <a:pt x="3017" y="2576"/>
                    <a:pt x="3016" y="2575"/>
                  </a:cubicBezTo>
                  <a:cubicBezTo>
                    <a:pt x="2970" y="2575"/>
                    <a:pt x="1744" y="1195"/>
                    <a:pt x="1357" y="730"/>
                  </a:cubicBezTo>
                  <a:cubicBezTo>
                    <a:pt x="989" y="288"/>
                    <a:pt x="603" y="0"/>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2602375" y="4385000"/>
              <a:ext cx="129150" cy="110125"/>
            </a:xfrm>
            <a:custGeom>
              <a:avLst/>
              <a:gdLst/>
              <a:ahLst/>
              <a:cxnLst/>
              <a:rect l="l" t="t" r="r" b="b"/>
              <a:pathLst>
                <a:path w="5166" h="4405" extrusionOk="0">
                  <a:moveTo>
                    <a:pt x="0" y="0"/>
                  </a:moveTo>
                  <a:lnTo>
                    <a:pt x="0" y="0"/>
                  </a:lnTo>
                  <a:cubicBezTo>
                    <a:pt x="62" y="124"/>
                    <a:pt x="140" y="202"/>
                    <a:pt x="264" y="248"/>
                  </a:cubicBezTo>
                  <a:cubicBezTo>
                    <a:pt x="233" y="202"/>
                    <a:pt x="202" y="155"/>
                    <a:pt x="155" y="93"/>
                  </a:cubicBezTo>
                  <a:cubicBezTo>
                    <a:pt x="124" y="62"/>
                    <a:pt x="62" y="16"/>
                    <a:pt x="0" y="0"/>
                  </a:cubicBezTo>
                  <a:close/>
                  <a:moveTo>
                    <a:pt x="140" y="1303"/>
                  </a:moveTo>
                  <a:cubicBezTo>
                    <a:pt x="109" y="1411"/>
                    <a:pt x="109" y="1551"/>
                    <a:pt x="140" y="1675"/>
                  </a:cubicBezTo>
                  <a:cubicBezTo>
                    <a:pt x="187" y="1551"/>
                    <a:pt x="187" y="1411"/>
                    <a:pt x="140" y="1303"/>
                  </a:cubicBezTo>
                  <a:close/>
                  <a:moveTo>
                    <a:pt x="1071" y="2094"/>
                  </a:moveTo>
                  <a:lnTo>
                    <a:pt x="1071" y="2094"/>
                  </a:lnTo>
                  <a:cubicBezTo>
                    <a:pt x="1133" y="2218"/>
                    <a:pt x="1210" y="2295"/>
                    <a:pt x="1319" y="2342"/>
                  </a:cubicBezTo>
                  <a:cubicBezTo>
                    <a:pt x="1303" y="2295"/>
                    <a:pt x="1288" y="2249"/>
                    <a:pt x="1226" y="2187"/>
                  </a:cubicBezTo>
                  <a:cubicBezTo>
                    <a:pt x="1195" y="2156"/>
                    <a:pt x="1133" y="2109"/>
                    <a:pt x="1071" y="2094"/>
                  </a:cubicBezTo>
                  <a:close/>
                  <a:moveTo>
                    <a:pt x="4328" y="2326"/>
                  </a:moveTo>
                  <a:cubicBezTo>
                    <a:pt x="4266" y="2326"/>
                    <a:pt x="4219" y="2326"/>
                    <a:pt x="4157" y="2373"/>
                  </a:cubicBezTo>
                  <a:cubicBezTo>
                    <a:pt x="4211" y="2388"/>
                    <a:pt x="4273" y="2396"/>
                    <a:pt x="4337" y="2396"/>
                  </a:cubicBezTo>
                  <a:cubicBezTo>
                    <a:pt x="4401" y="2396"/>
                    <a:pt x="4467" y="2388"/>
                    <a:pt x="4529" y="2373"/>
                  </a:cubicBezTo>
                  <a:cubicBezTo>
                    <a:pt x="4467" y="2326"/>
                    <a:pt x="4405" y="2326"/>
                    <a:pt x="4328" y="2326"/>
                  </a:cubicBezTo>
                  <a:close/>
                  <a:moveTo>
                    <a:pt x="2947" y="2326"/>
                  </a:moveTo>
                  <a:cubicBezTo>
                    <a:pt x="2978" y="2388"/>
                    <a:pt x="3009" y="2420"/>
                    <a:pt x="3056" y="2482"/>
                  </a:cubicBezTo>
                  <a:cubicBezTo>
                    <a:pt x="3087" y="2528"/>
                    <a:pt x="3149" y="2559"/>
                    <a:pt x="3211" y="2575"/>
                  </a:cubicBezTo>
                  <a:cubicBezTo>
                    <a:pt x="3180" y="2528"/>
                    <a:pt x="3149" y="2466"/>
                    <a:pt x="3102" y="2420"/>
                  </a:cubicBezTo>
                  <a:cubicBezTo>
                    <a:pt x="3071" y="2388"/>
                    <a:pt x="3009" y="2342"/>
                    <a:pt x="2947" y="2326"/>
                  </a:cubicBezTo>
                  <a:close/>
                  <a:moveTo>
                    <a:pt x="2358" y="2947"/>
                  </a:moveTo>
                  <a:lnTo>
                    <a:pt x="2358" y="2947"/>
                  </a:lnTo>
                  <a:cubicBezTo>
                    <a:pt x="2296" y="2962"/>
                    <a:pt x="2249" y="3009"/>
                    <a:pt x="2203" y="3040"/>
                  </a:cubicBezTo>
                  <a:cubicBezTo>
                    <a:pt x="2156" y="3086"/>
                    <a:pt x="2125" y="3148"/>
                    <a:pt x="2094" y="3195"/>
                  </a:cubicBezTo>
                  <a:cubicBezTo>
                    <a:pt x="2218" y="3148"/>
                    <a:pt x="2296" y="3055"/>
                    <a:pt x="2358" y="2947"/>
                  </a:cubicBezTo>
                  <a:close/>
                  <a:moveTo>
                    <a:pt x="4064" y="3024"/>
                  </a:moveTo>
                  <a:cubicBezTo>
                    <a:pt x="4017" y="3148"/>
                    <a:pt x="4017" y="3273"/>
                    <a:pt x="4064" y="3397"/>
                  </a:cubicBezTo>
                  <a:cubicBezTo>
                    <a:pt x="4095" y="3257"/>
                    <a:pt x="4095" y="3148"/>
                    <a:pt x="4064" y="3024"/>
                  </a:cubicBezTo>
                  <a:close/>
                  <a:moveTo>
                    <a:pt x="5165" y="3412"/>
                  </a:moveTo>
                  <a:cubicBezTo>
                    <a:pt x="5103" y="3428"/>
                    <a:pt x="5041" y="3474"/>
                    <a:pt x="5010" y="3505"/>
                  </a:cubicBezTo>
                  <a:cubicBezTo>
                    <a:pt x="4963" y="3552"/>
                    <a:pt x="4932" y="3614"/>
                    <a:pt x="4917" y="3660"/>
                  </a:cubicBezTo>
                  <a:cubicBezTo>
                    <a:pt x="4963" y="3645"/>
                    <a:pt x="5010" y="3614"/>
                    <a:pt x="5072" y="3567"/>
                  </a:cubicBezTo>
                  <a:cubicBezTo>
                    <a:pt x="5103" y="3536"/>
                    <a:pt x="5150" y="3474"/>
                    <a:pt x="5165" y="3412"/>
                  </a:cubicBezTo>
                  <a:close/>
                  <a:moveTo>
                    <a:pt x="3009" y="3629"/>
                  </a:moveTo>
                  <a:cubicBezTo>
                    <a:pt x="2947" y="3629"/>
                    <a:pt x="2901" y="3629"/>
                    <a:pt x="2839" y="3660"/>
                  </a:cubicBezTo>
                  <a:cubicBezTo>
                    <a:pt x="2893" y="3684"/>
                    <a:pt x="2955" y="3695"/>
                    <a:pt x="3019" y="3695"/>
                  </a:cubicBezTo>
                  <a:cubicBezTo>
                    <a:pt x="3083" y="3695"/>
                    <a:pt x="3149" y="3684"/>
                    <a:pt x="3211" y="3660"/>
                  </a:cubicBezTo>
                  <a:cubicBezTo>
                    <a:pt x="3118" y="3629"/>
                    <a:pt x="3071" y="3629"/>
                    <a:pt x="3009" y="3629"/>
                  </a:cubicBezTo>
                  <a:close/>
                  <a:moveTo>
                    <a:pt x="1179" y="3350"/>
                  </a:moveTo>
                  <a:cubicBezTo>
                    <a:pt x="1148" y="3474"/>
                    <a:pt x="1148" y="3614"/>
                    <a:pt x="1179" y="3722"/>
                  </a:cubicBezTo>
                  <a:cubicBezTo>
                    <a:pt x="1210" y="3660"/>
                    <a:pt x="1226" y="3614"/>
                    <a:pt x="1226" y="3552"/>
                  </a:cubicBezTo>
                  <a:cubicBezTo>
                    <a:pt x="1226" y="3474"/>
                    <a:pt x="1210" y="3412"/>
                    <a:pt x="1179" y="3350"/>
                  </a:cubicBezTo>
                  <a:close/>
                  <a:moveTo>
                    <a:pt x="3769" y="4110"/>
                  </a:moveTo>
                  <a:lnTo>
                    <a:pt x="3769" y="4110"/>
                  </a:lnTo>
                  <a:cubicBezTo>
                    <a:pt x="3707" y="4126"/>
                    <a:pt x="3676" y="4157"/>
                    <a:pt x="3614" y="4203"/>
                  </a:cubicBezTo>
                  <a:cubicBezTo>
                    <a:pt x="3568" y="4250"/>
                    <a:pt x="3537" y="4312"/>
                    <a:pt x="3506" y="4358"/>
                  </a:cubicBezTo>
                  <a:cubicBezTo>
                    <a:pt x="3568" y="4343"/>
                    <a:pt x="3630" y="4312"/>
                    <a:pt x="3676" y="4265"/>
                  </a:cubicBezTo>
                  <a:cubicBezTo>
                    <a:pt x="3707" y="4219"/>
                    <a:pt x="3738" y="4172"/>
                    <a:pt x="3769" y="4110"/>
                  </a:cubicBezTo>
                  <a:close/>
                  <a:moveTo>
                    <a:pt x="2001" y="4157"/>
                  </a:moveTo>
                  <a:lnTo>
                    <a:pt x="2001" y="4157"/>
                  </a:lnTo>
                  <a:cubicBezTo>
                    <a:pt x="2017" y="4203"/>
                    <a:pt x="2063" y="4265"/>
                    <a:pt x="2094" y="4312"/>
                  </a:cubicBezTo>
                  <a:cubicBezTo>
                    <a:pt x="2141" y="4343"/>
                    <a:pt x="2187" y="4389"/>
                    <a:pt x="2249" y="4405"/>
                  </a:cubicBezTo>
                  <a:cubicBezTo>
                    <a:pt x="2234" y="4343"/>
                    <a:pt x="2203" y="4281"/>
                    <a:pt x="2156" y="4250"/>
                  </a:cubicBezTo>
                  <a:cubicBezTo>
                    <a:pt x="2125" y="4203"/>
                    <a:pt x="2063" y="4172"/>
                    <a:pt x="2001" y="41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2691800" y="4432900"/>
              <a:ext cx="28475" cy="45550"/>
            </a:xfrm>
            <a:custGeom>
              <a:avLst/>
              <a:gdLst/>
              <a:ahLst/>
              <a:cxnLst/>
              <a:rect l="l" t="t" r="r" b="b"/>
              <a:pathLst>
                <a:path w="1139" h="1822" extrusionOk="0">
                  <a:moveTo>
                    <a:pt x="15" y="0"/>
                  </a:moveTo>
                  <a:cubicBezTo>
                    <a:pt x="8" y="0"/>
                    <a:pt x="1" y="7"/>
                    <a:pt x="22" y="7"/>
                  </a:cubicBezTo>
                  <a:cubicBezTo>
                    <a:pt x="22" y="2"/>
                    <a:pt x="18" y="0"/>
                    <a:pt x="15" y="0"/>
                  </a:cubicBezTo>
                  <a:close/>
                  <a:moveTo>
                    <a:pt x="22" y="7"/>
                  </a:moveTo>
                  <a:cubicBezTo>
                    <a:pt x="177" y="317"/>
                    <a:pt x="363" y="628"/>
                    <a:pt x="533" y="922"/>
                  </a:cubicBezTo>
                  <a:cubicBezTo>
                    <a:pt x="642" y="1077"/>
                    <a:pt x="1030" y="1667"/>
                    <a:pt x="1123" y="1822"/>
                  </a:cubicBezTo>
                  <a:lnTo>
                    <a:pt x="1138" y="1806"/>
                  </a:lnTo>
                  <a:cubicBezTo>
                    <a:pt x="1045" y="1651"/>
                    <a:pt x="689" y="1046"/>
                    <a:pt x="595" y="891"/>
                  </a:cubicBezTo>
                  <a:cubicBezTo>
                    <a:pt x="425" y="612"/>
                    <a:pt x="223" y="302"/>
                    <a:pt x="22" y="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2584525" y="4378400"/>
              <a:ext cx="89225" cy="122150"/>
            </a:xfrm>
            <a:custGeom>
              <a:avLst/>
              <a:gdLst/>
              <a:ahLst/>
              <a:cxnLst/>
              <a:rect l="l" t="t" r="r" b="b"/>
              <a:pathLst>
                <a:path w="3569" h="4886" extrusionOk="0">
                  <a:moveTo>
                    <a:pt x="79" y="0"/>
                  </a:moveTo>
                  <a:cubicBezTo>
                    <a:pt x="32" y="31"/>
                    <a:pt x="16" y="93"/>
                    <a:pt x="1" y="155"/>
                  </a:cubicBezTo>
                  <a:lnTo>
                    <a:pt x="1" y="186"/>
                  </a:lnTo>
                  <a:lnTo>
                    <a:pt x="1" y="249"/>
                  </a:lnTo>
                  <a:lnTo>
                    <a:pt x="1" y="311"/>
                  </a:lnTo>
                  <a:cubicBezTo>
                    <a:pt x="1" y="497"/>
                    <a:pt x="63" y="791"/>
                    <a:pt x="187" y="1179"/>
                  </a:cubicBezTo>
                  <a:cubicBezTo>
                    <a:pt x="869" y="3180"/>
                    <a:pt x="1723" y="4374"/>
                    <a:pt x="1878" y="4514"/>
                  </a:cubicBezTo>
                  <a:cubicBezTo>
                    <a:pt x="2110" y="4746"/>
                    <a:pt x="2405" y="4855"/>
                    <a:pt x="3165" y="4886"/>
                  </a:cubicBezTo>
                  <a:cubicBezTo>
                    <a:pt x="3305" y="4886"/>
                    <a:pt x="3429" y="4855"/>
                    <a:pt x="3568" y="4824"/>
                  </a:cubicBezTo>
                  <a:cubicBezTo>
                    <a:pt x="2793" y="3645"/>
                    <a:pt x="559" y="636"/>
                    <a:pt x="79" y="0"/>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2669850" y="4404375"/>
              <a:ext cx="128350" cy="6625"/>
            </a:xfrm>
            <a:custGeom>
              <a:avLst/>
              <a:gdLst/>
              <a:ahLst/>
              <a:cxnLst/>
              <a:rect l="l" t="t" r="r" b="b"/>
              <a:pathLst>
                <a:path w="5134" h="265" extrusionOk="0">
                  <a:moveTo>
                    <a:pt x="0" y="0"/>
                  </a:moveTo>
                  <a:lnTo>
                    <a:pt x="0" y="264"/>
                  </a:lnTo>
                  <a:lnTo>
                    <a:pt x="5134" y="264"/>
                  </a:lnTo>
                  <a:lnTo>
                    <a:pt x="51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2720250" y="4404375"/>
              <a:ext cx="77950" cy="7000"/>
            </a:xfrm>
            <a:custGeom>
              <a:avLst/>
              <a:gdLst/>
              <a:ahLst/>
              <a:cxnLst/>
              <a:rect l="l" t="t" r="r" b="b"/>
              <a:pathLst>
                <a:path w="3118" h="280" extrusionOk="0">
                  <a:moveTo>
                    <a:pt x="217" y="0"/>
                  </a:moveTo>
                  <a:lnTo>
                    <a:pt x="0" y="280"/>
                  </a:lnTo>
                  <a:lnTo>
                    <a:pt x="3118" y="280"/>
                  </a:lnTo>
                  <a:lnTo>
                    <a:pt x="31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2731500" y="4334975"/>
              <a:ext cx="130675" cy="76400"/>
            </a:xfrm>
            <a:custGeom>
              <a:avLst/>
              <a:gdLst/>
              <a:ahLst/>
              <a:cxnLst/>
              <a:rect l="l" t="t" r="r" b="b"/>
              <a:pathLst>
                <a:path w="5227" h="3056" extrusionOk="0">
                  <a:moveTo>
                    <a:pt x="1784" y="0"/>
                  </a:moveTo>
                  <a:lnTo>
                    <a:pt x="0" y="3056"/>
                  </a:lnTo>
                  <a:lnTo>
                    <a:pt x="3428" y="3056"/>
                  </a:lnTo>
                  <a:lnTo>
                    <a:pt x="5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2791975" y="4368750"/>
              <a:ext cx="13600" cy="13100"/>
            </a:xfrm>
            <a:custGeom>
              <a:avLst/>
              <a:gdLst/>
              <a:ahLst/>
              <a:cxnLst/>
              <a:rect l="l" t="t" r="r" b="b"/>
              <a:pathLst>
                <a:path w="544" h="524" extrusionOk="0">
                  <a:moveTo>
                    <a:pt x="308" y="1"/>
                  </a:moveTo>
                  <a:cubicBezTo>
                    <a:pt x="202" y="1"/>
                    <a:pt x="112" y="73"/>
                    <a:pt x="63" y="185"/>
                  </a:cubicBezTo>
                  <a:cubicBezTo>
                    <a:pt x="1" y="324"/>
                    <a:pt x="47" y="479"/>
                    <a:pt x="156" y="510"/>
                  </a:cubicBezTo>
                  <a:cubicBezTo>
                    <a:pt x="183" y="520"/>
                    <a:pt x="211" y="524"/>
                    <a:pt x="239" y="524"/>
                  </a:cubicBezTo>
                  <a:cubicBezTo>
                    <a:pt x="352" y="524"/>
                    <a:pt x="456" y="452"/>
                    <a:pt x="481" y="340"/>
                  </a:cubicBezTo>
                  <a:cubicBezTo>
                    <a:pt x="543" y="200"/>
                    <a:pt x="512" y="45"/>
                    <a:pt x="388" y="14"/>
                  </a:cubicBezTo>
                  <a:cubicBezTo>
                    <a:pt x="361" y="5"/>
                    <a:pt x="334" y="1"/>
                    <a:pt x="3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2500400" y="4373075"/>
              <a:ext cx="138825" cy="171550"/>
            </a:xfrm>
            <a:custGeom>
              <a:avLst/>
              <a:gdLst/>
              <a:ahLst/>
              <a:cxnLst/>
              <a:rect l="l" t="t" r="r" b="b"/>
              <a:pathLst>
                <a:path w="5553" h="6862" extrusionOk="0">
                  <a:moveTo>
                    <a:pt x="3110" y="1"/>
                  </a:moveTo>
                  <a:cubicBezTo>
                    <a:pt x="3035" y="1"/>
                    <a:pt x="2958" y="5"/>
                    <a:pt x="2885" y="12"/>
                  </a:cubicBezTo>
                  <a:cubicBezTo>
                    <a:pt x="2808" y="27"/>
                    <a:pt x="2715" y="58"/>
                    <a:pt x="2622" y="74"/>
                  </a:cubicBezTo>
                  <a:cubicBezTo>
                    <a:pt x="2575" y="89"/>
                    <a:pt x="2497" y="136"/>
                    <a:pt x="2435" y="167"/>
                  </a:cubicBezTo>
                  <a:cubicBezTo>
                    <a:pt x="1520" y="911"/>
                    <a:pt x="760" y="3486"/>
                    <a:pt x="590" y="4261"/>
                  </a:cubicBezTo>
                  <a:cubicBezTo>
                    <a:pt x="311" y="5533"/>
                    <a:pt x="0" y="6805"/>
                    <a:pt x="47" y="6851"/>
                  </a:cubicBezTo>
                  <a:cubicBezTo>
                    <a:pt x="54" y="6858"/>
                    <a:pt x="317" y="6861"/>
                    <a:pt x="724" y="6861"/>
                  </a:cubicBezTo>
                  <a:cubicBezTo>
                    <a:pt x="2174" y="6861"/>
                    <a:pt x="5451" y="6822"/>
                    <a:pt x="5475" y="6774"/>
                  </a:cubicBezTo>
                  <a:cubicBezTo>
                    <a:pt x="5553" y="6696"/>
                    <a:pt x="4281" y="880"/>
                    <a:pt x="3707" y="167"/>
                  </a:cubicBezTo>
                  <a:cubicBezTo>
                    <a:pt x="3623" y="47"/>
                    <a:pt x="3371" y="1"/>
                    <a:pt x="3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2506600" y="4383425"/>
              <a:ext cx="124500" cy="160950"/>
            </a:xfrm>
            <a:custGeom>
              <a:avLst/>
              <a:gdLst/>
              <a:ahLst/>
              <a:cxnLst/>
              <a:rect l="l" t="t" r="r" b="b"/>
              <a:pathLst>
                <a:path w="4980" h="6438" extrusionOk="0">
                  <a:moveTo>
                    <a:pt x="2513" y="1"/>
                  </a:moveTo>
                  <a:cubicBezTo>
                    <a:pt x="2467" y="32"/>
                    <a:pt x="2405" y="63"/>
                    <a:pt x="2358" y="110"/>
                  </a:cubicBezTo>
                  <a:cubicBezTo>
                    <a:pt x="2327" y="141"/>
                    <a:pt x="2280" y="203"/>
                    <a:pt x="2265" y="249"/>
                  </a:cubicBezTo>
                  <a:cubicBezTo>
                    <a:pt x="2327" y="234"/>
                    <a:pt x="2389" y="203"/>
                    <a:pt x="2420" y="156"/>
                  </a:cubicBezTo>
                  <a:cubicBezTo>
                    <a:pt x="2467" y="125"/>
                    <a:pt x="2498" y="63"/>
                    <a:pt x="2513" y="1"/>
                  </a:cubicBezTo>
                  <a:close/>
                  <a:moveTo>
                    <a:pt x="2932" y="1081"/>
                  </a:moveTo>
                  <a:cubicBezTo>
                    <a:pt x="2916" y="1081"/>
                    <a:pt x="2901" y="1083"/>
                    <a:pt x="2885" y="1087"/>
                  </a:cubicBezTo>
                  <a:cubicBezTo>
                    <a:pt x="2823" y="1087"/>
                    <a:pt x="2761" y="1087"/>
                    <a:pt x="2715" y="1133"/>
                  </a:cubicBezTo>
                  <a:cubicBezTo>
                    <a:pt x="2777" y="1149"/>
                    <a:pt x="2823" y="1164"/>
                    <a:pt x="2885" y="1164"/>
                  </a:cubicBezTo>
                  <a:cubicBezTo>
                    <a:pt x="2947" y="1164"/>
                    <a:pt x="3009" y="1164"/>
                    <a:pt x="3056" y="1133"/>
                  </a:cubicBezTo>
                  <a:cubicBezTo>
                    <a:pt x="3021" y="1098"/>
                    <a:pt x="2977" y="1081"/>
                    <a:pt x="2932" y="1081"/>
                  </a:cubicBezTo>
                  <a:close/>
                  <a:moveTo>
                    <a:pt x="1660" y="1056"/>
                  </a:moveTo>
                  <a:cubicBezTo>
                    <a:pt x="1629" y="1164"/>
                    <a:pt x="1629" y="1304"/>
                    <a:pt x="1660" y="1428"/>
                  </a:cubicBezTo>
                  <a:cubicBezTo>
                    <a:pt x="1691" y="1366"/>
                    <a:pt x="1707" y="1304"/>
                    <a:pt x="1707" y="1242"/>
                  </a:cubicBezTo>
                  <a:cubicBezTo>
                    <a:pt x="1707" y="1164"/>
                    <a:pt x="1691" y="1118"/>
                    <a:pt x="1660" y="1056"/>
                  </a:cubicBezTo>
                  <a:close/>
                  <a:moveTo>
                    <a:pt x="3971" y="1366"/>
                  </a:moveTo>
                  <a:cubicBezTo>
                    <a:pt x="3940" y="1474"/>
                    <a:pt x="3940" y="1614"/>
                    <a:pt x="3971" y="1738"/>
                  </a:cubicBezTo>
                  <a:cubicBezTo>
                    <a:pt x="4018" y="1614"/>
                    <a:pt x="4018" y="1474"/>
                    <a:pt x="3971" y="1366"/>
                  </a:cubicBezTo>
                  <a:close/>
                  <a:moveTo>
                    <a:pt x="2622" y="2250"/>
                  </a:moveTo>
                  <a:lnTo>
                    <a:pt x="2622" y="2250"/>
                  </a:lnTo>
                  <a:cubicBezTo>
                    <a:pt x="2668" y="2374"/>
                    <a:pt x="2746" y="2451"/>
                    <a:pt x="2870" y="2514"/>
                  </a:cubicBezTo>
                  <a:cubicBezTo>
                    <a:pt x="2854" y="2451"/>
                    <a:pt x="2823" y="2389"/>
                    <a:pt x="2777" y="2358"/>
                  </a:cubicBezTo>
                  <a:cubicBezTo>
                    <a:pt x="2730" y="2312"/>
                    <a:pt x="2668" y="2281"/>
                    <a:pt x="2622" y="2250"/>
                  </a:cubicBezTo>
                  <a:close/>
                  <a:moveTo>
                    <a:pt x="1427" y="2514"/>
                  </a:moveTo>
                  <a:cubicBezTo>
                    <a:pt x="1365" y="2514"/>
                    <a:pt x="1319" y="2529"/>
                    <a:pt x="1257" y="2545"/>
                  </a:cubicBezTo>
                  <a:cubicBezTo>
                    <a:pt x="1319" y="2560"/>
                    <a:pt x="1381" y="2591"/>
                    <a:pt x="1427" y="2591"/>
                  </a:cubicBezTo>
                  <a:cubicBezTo>
                    <a:pt x="1489" y="2591"/>
                    <a:pt x="1551" y="2591"/>
                    <a:pt x="1598" y="2545"/>
                  </a:cubicBezTo>
                  <a:cubicBezTo>
                    <a:pt x="1567" y="2514"/>
                    <a:pt x="1505" y="2514"/>
                    <a:pt x="1427" y="2514"/>
                  </a:cubicBezTo>
                  <a:close/>
                  <a:moveTo>
                    <a:pt x="3847" y="2979"/>
                  </a:moveTo>
                  <a:cubicBezTo>
                    <a:pt x="3800" y="2979"/>
                    <a:pt x="3738" y="2979"/>
                    <a:pt x="3676" y="3010"/>
                  </a:cubicBezTo>
                  <a:cubicBezTo>
                    <a:pt x="3738" y="3025"/>
                    <a:pt x="3800" y="3056"/>
                    <a:pt x="3847" y="3056"/>
                  </a:cubicBezTo>
                  <a:cubicBezTo>
                    <a:pt x="3909" y="3056"/>
                    <a:pt x="3971" y="3056"/>
                    <a:pt x="4033" y="3010"/>
                  </a:cubicBezTo>
                  <a:cubicBezTo>
                    <a:pt x="3971" y="2994"/>
                    <a:pt x="3909" y="2979"/>
                    <a:pt x="3847" y="2979"/>
                  </a:cubicBezTo>
                  <a:close/>
                  <a:moveTo>
                    <a:pt x="2389" y="3475"/>
                  </a:moveTo>
                  <a:cubicBezTo>
                    <a:pt x="2342" y="3599"/>
                    <a:pt x="2342" y="3723"/>
                    <a:pt x="2389" y="3847"/>
                  </a:cubicBezTo>
                  <a:cubicBezTo>
                    <a:pt x="2405" y="3785"/>
                    <a:pt x="2420" y="3723"/>
                    <a:pt x="2420" y="3677"/>
                  </a:cubicBezTo>
                  <a:cubicBezTo>
                    <a:pt x="2420" y="3615"/>
                    <a:pt x="2405" y="3537"/>
                    <a:pt x="2389" y="3475"/>
                  </a:cubicBezTo>
                  <a:close/>
                  <a:moveTo>
                    <a:pt x="1241" y="3723"/>
                  </a:moveTo>
                  <a:lnTo>
                    <a:pt x="1241" y="3723"/>
                  </a:lnTo>
                  <a:cubicBezTo>
                    <a:pt x="1179" y="3754"/>
                    <a:pt x="1117" y="3785"/>
                    <a:pt x="1086" y="3832"/>
                  </a:cubicBezTo>
                  <a:cubicBezTo>
                    <a:pt x="1040" y="3863"/>
                    <a:pt x="1009" y="3925"/>
                    <a:pt x="993" y="3987"/>
                  </a:cubicBezTo>
                  <a:cubicBezTo>
                    <a:pt x="1102" y="3925"/>
                    <a:pt x="1179" y="3847"/>
                    <a:pt x="1241" y="3723"/>
                  </a:cubicBezTo>
                  <a:close/>
                  <a:moveTo>
                    <a:pt x="3862" y="4220"/>
                  </a:moveTo>
                  <a:cubicBezTo>
                    <a:pt x="3800" y="4235"/>
                    <a:pt x="3754" y="4266"/>
                    <a:pt x="3707" y="4313"/>
                  </a:cubicBezTo>
                  <a:cubicBezTo>
                    <a:pt x="3661" y="4344"/>
                    <a:pt x="3630" y="4406"/>
                    <a:pt x="3599" y="4468"/>
                  </a:cubicBezTo>
                  <a:cubicBezTo>
                    <a:pt x="3723" y="4406"/>
                    <a:pt x="3800" y="4328"/>
                    <a:pt x="3862" y="4220"/>
                  </a:cubicBezTo>
                  <a:close/>
                  <a:moveTo>
                    <a:pt x="2668" y="4886"/>
                  </a:moveTo>
                  <a:cubicBezTo>
                    <a:pt x="2622" y="4886"/>
                    <a:pt x="2560" y="4886"/>
                    <a:pt x="2498" y="4933"/>
                  </a:cubicBezTo>
                  <a:cubicBezTo>
                    <a:pt x="2560" y="4949"/>
                    <a:pt x="2622" y="4956"/>
                    <a:pt x="2684" y="4956"/>
                  </a:cubicBezTo>
                  <a:cubicBezTo>
                    <a:pt x="2746" y="4956"/>
                    <a:pt x="2808" y="4949"/>
                    <a:pt x="2870" y="4933"/>
                  </a:cubicBezTo>
                  <a:cubicBezTo>
                    <a:pt x="2792" y="4918"/>
                    <a:pt x="2730" y="4886"/>
                    <a:pt x="2668" y="4886"/>
                  </a:cubicBezTo>
                  <a:close/>
                  <a:moveTo>
                    <a:pt x="4964" y="4933"/>
                  </a:moveTo>
                  <a:cubicBezTo>
                    <a:pt x="4902" y="4933"/>
                    <a:pt x="4840" y="4949"/>
                    <a:pt x="4809" y="4964"/>
                  </a:cubicBezTo>
                  <a:cubicBezTo>
                    <a:pt x="4871" y="4995"/>
                    <a:pt x="4917" y="5011"/>
                    <a:pt x="4979" y="5011"/>
                  </a:cubicBezTo>
                  <a:lnTo>
                    <a:pt x="4964" y="4933"/>
                  </a:lnTo>
                  <a:close/>
                  <a:moveTo>
                    <a:pt x="1133" y="4871"/>
                  </a:moveTo>
                  <a:lnTo>
                    <a:pt x="1133" y="4871"/>
                  </a:lnTo>
                  <a:cubicBezTo>
                    <a:pt x="1164" y="4933"/>
                    <a:pt x="1195" y="4995"/>
                    <a:pt x="1241" y="5026"/>
                  </a:cubicBezTo>
                  <a:cubicBezTo>
                    <a:pt x="1272" y="5073"/>
                    <a:pt x="1334" y="5104"/>
                    <a:pt x="1396" y="5119"/>
                  </a:cubicBezTo>
                  <a:cubicBezTo>
                    <a:pt x="1381" y="5073"/>
                    <a:pt x="1334" y="5011"/>
                    <a:pt x="1303" y="4964"/>
                  </a:cubicBezTo>
                  <a:cubicBezTo>
                    <a:pt x="1257" y="4933"/>
                    <a:pt x="1195" y="4886"/>
                    <a:pt x="1133" y="4871"/>
                  </a:cubicBezTo>
                  <a:close/>
                  <a:moveTo>
                    <a:pt x="171" y="5693"/>
                  </a:moveTo>
                  <a:cubicBezTo>
                    <a:pt x="109" y="5693"/>
                    <a:pt x="47" y="5709"/>
                    <a:pt x="1" y="5724"/>
                  </a:cubicBezTo>
                  <a:cubicBezTo>
                    <a:pt x="63" y="5740"/>
                    <a:pt x="109" y="5771"/>
                    <a:pt x="171" y="5771"/>
                  </a:cubicBezTo>
                  <a:cubicBezTo>
                    <a:pt x="233" y="5771"/>
                    <a:pt x="295" y="5771"/>
                    <a:pt x="342" y="5724"/>
                  </a:cubicBezTo>
                  <a:cubicBezTo>
                    <a:pt x="311" y="5693"/>
                    <a:pt x="249" y="5693"/>
                    <a:pt x="171" y="5693"/>
                  </a:cubicBezTo>
                  <a:close/>
                  <a:moveTo>
                    <a:pt x="3754" y="5569"/>
                  </a:moveTo>
                  <a:cubicBezTo>
                    <a:pt x="3738" y="5631"/>
                    <a:pt x="3723" y="5693"/>
                    <a:pt x="3723" y="5740"/>
                  </a:cubicBezTo>
                  <a:cubicBezTo>
                    <a:pt x="3723" y="5802"/>
                    <a:pt x="3738" y="5864"/>
                    <a:pt x="3754" y="5926"/>
                  </a:cubicBezTo>
                  <a:cubicBezTo>
                    <a:pt x="3816" y="5802"/>
                    <a:pt x="3816" y="5693"/>
                    <a:pt x="3754" y="5569"/>
                  </a:cubicBezTo>
                  <a:close/>
                  <a:moveTo>
                    <a:pt x="2730" y="6127"/>
                  </a:moveTo>
                  <a:lnTo>
                    <a:pt x="2730" y="6127"/>
                  </a:lnTo>
                  <a:cubicBezTo>
                    <a:pt x="2668" y="6158"/>
                    <a:pt x="2637" y="6189"/>
                    <a:pt x="2575" y="6236"/>
                  </a:cubicBezTo>
                  <a:cubicBezTo>
                    <a:pt x="2544" y="6267"/>
                    <a:pt x="2498" y="6329"/>
                    <a:pt x="2482" y="6391"/>
                  </a:cubicBezTo>
                  <a:cubicBezTo>
                    <a:pt x="2544" y="6360"/>
                    <a:pt x="2591" y="6329"/>
                    <a:pt x="2637" y="6282"/>
                  </a:cubicBezTo>
                  <a:cubicBezTo>
                    <a:pt x="2668" y="6251"/>
                    <a:pt x="2715" y="6189"/>
                    <a:pt x="2730" y="6127"/>
                  </a:cubicBezTo>
                  <a:close/>
                  <a:moveTo>
                    <a:pt x="4871" y="6313"/>
                  </a:moveTo>
                  <a:cubicBezTo>
                    <a:pt x="4886" y="6329"/>
                    <a:pt x="4886" y="6344"/>
                    <a:pt x="4902" y="6391"/>
                  </a:cubicBezTo>
                  <a:lnTo>
                    <a:pt x="4979" y="6391"/>
                  </a:lnTo>
                  <a:cubicBezTo>
                    <a:pt x="4948" y="6360"/>
                    <a:pt x="4902" y="6329"/>
                    <a:pt x="4871" y="6313"/>
                  </a:cubicBezTo>
                  <a:close/>
                  <a:moveTo>
                    <a:pt x="1257" y="6406"/>
                  </a:moveTo>
                  <a:lnTo>
                    <a:pt x="1257" y="6437"/>
                  </a:lnTo>
                  <a:lnTo>
                    <a:pt x="1272" y="6437"/>
                  </a:lnTo>
                  <a:cubicBezTo>
                    <a:pt x="1257" y="6422"/>
                    <a:pt x="1257" y="6422"/>
                    <a:pt x="1257" y="64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2465500" y="4379400"/>
              <a:ext cx="101825" cy="139850"/>
            </a:xfrm>
            <a:custGeom>
              <a:avLst/>
              <a:gdLst/>
              <a:ahLst/>
              <a:cxnLst/>
              <a:rect l="l" t="t" r="r" b="b"/>
              <a:pathLst>
                <a:path w="4073" h="5594" extrusionOk="0">
                  <a:moveTo>
                    <a:pt x="3868" y="0"/>
                  </a:moveTo>
                  <a:cubicBezTo>
                    <a:pt x="3681" y="0"/>
                    <a:pt x="3342" y="272"/>
                    <a:pt x="3149" y="457"/>
                  </a:cubicBezTo>
                  <a:cubicBezTo>
                    <a:pt x="1753" y="1868"/>
                    <a:pt x="1" y="4861"/>
                    <a:pt x="326" y="5451"/>
                  </a:cubicBezTo>
                  <a:cubicBezTo>
                    <a:pt x="378" y="5550"/>
                    <a:pt x="464" y="5593"/>
                    <a:pt x="573" y="5593"/>
                  </a:cubicBezTo>
                  <a:cubicBezTo>
                    <a:pt x="1208" y="5593"/>
                    <a:pt x="2622" y="4130"/>
                    <a:pt x="2622" y="4024"/>
                  </a:cubicBezTo>
                  <a:cubicBezTo>
                    <a:pt x="2622" y="3946"/>
                    <a:pt x="3304" y="2132"/>
                    <a:pt x="3831" y="798"/>
                  </a:cubicBezTo>
                  <a:cubicBezTo>
                    <a:pt x="4073" y="194"/>
                    <a:pt x="4025" y="0"/>
                    <a:pt x="3868" y="0"/>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2469100" y="4378825"/>
              <a:ext cx="98025" cy="140950"/>
            </a:xfrm>
            <a:custGeom>
              <a:avLst/>
              <a:gdLst/>
              <a:ahLst/>
              <a:cxnLst/>
              <a:rect l="l" t="t" r="r" b="b"/>
              <a:pathLst>
                <a:path w="3921" h="5638" extrusionOk="0">
                  <a:moveTo>
                    <a:pt x="3699" y="1"/>
                  </a:moveTo>
                  <a:cubicBezTo>
                    <a:pt x="3560" y="1"/>
                    <a:pt x="3333" y="130"/>
                    <a:pt x="3020" y="418"/>
                  </a:cubicBezTo>
                  <a:cubicBezTo>
                    <a:pt x="2276" y="1116"/>
                    <a:pt x="585" y="3426"/>
                    <a:pt x="213" y="4652"/>
                  </a:cubicBezTo>
                  <a:cubicBezTo>
                    <a:pt x="1" y="5354"/>
                    <a:pt x="124" y="5638"/>
                    <a:pt x="432" y="5638"/>
                  </a:cubicBezTo>
                  <a:cubicBezTo>
                    <a:pt x="641" y="5638"/>
                    <a:pt x="936" y="5507"/>
                    <a:pt x="1268" y="5288"/>
                  </a:cubicBezTo>
                  <a:cubicBezTo>
                    <a:pt x="1904" y="4838"/>
                    <a:pt x="2509" y="4047"/>
                    <a:pt x="2509" y="4047"/>
                  </a:cubicBezTo>
                  <a:cubicBezTo>
                    <a:pt x="2571" y="3861"/>
                    <a:pt x="3501" y="1472"/>
                    <a:pt x="3765" y="712"/>
                  </a:cubicBezTo>
                  <a:cubicBezTo>
                    <a:pt x="3920" y="265"/>
                    <a:pt x="3898" y="1"/>
                    <a:pt x="36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2480225" y="4386150"/>
              <a:ext cx="85325" cy="130300"/>
            </a:xfrm>
            <a:custGeom>
              <a:avLst/>
              <a:gdLst/>
              <a:ahLst/>
              <a:cxnLst/>
              <a:rect l="l" t="t" r="r" b="b"/>
              <a:pathLst>
                <a:path w="3413" h="5212" extrusionOk="0">
                  <a:moveTo>
                    <a:pt x="3413" y="1"/>
                  </a:moveTo>
                  <a:cubicBezTo>
                    <a:pt x="3382" y="32"/>
                    <a:pt x="3335" y="94"/>
                    <a:pt x="3320" y="140"/>
                  </a:cubicBezTo>
                  <a:cubicBezTo>
                    <a:pt x="3351" y="125"/>
                    <a:pt x="3382" y="109"/>
                    <a:pt x="3413" y="94"/>
                  </a:cubicBezTo>
                  <a:lnTo>
                    <a:pt x="3413" y="1"/>
                  </a:lnTo>
                  <a:close/>
                  <a:moveTo>
                    <a:pt x="2715" y="947"/>
                  </a:moveTo>
                  <a:cubicBezTo>
                    <a:pt x="2684" y="1055"/>
                    <a:pt x="2684" y="1195"/>
                    <a:pt x="2715" y="1319"/>
                  </a:cubicBezTo>
                  <a:cubicBezTo>
                    <a:pt x="2746" y="1257"/>
                    <a:pt x="2762" y="1195"/>
                    <a:pt x="2762" y="1133"/>
                  </a:cubicBezTo>
                  <a:cubicBezTo>
                    <a:pt x="2746" y="1055"/>
                    <a:pt x="2746" y="1009"/>
                    <a:pt x="2715" y="947"/>
                  </a:cubicBezTo>
                  <a:close/>
                  <a:moveTo>
                    <a:pt x="1707" y="1645"/>
                  </a:moveTo>
                  <a:cubicBezTo>
                    <a:pt x="1660" y="1660"/>
                    <a:pt x="1598" y="1676"/>
                    <a:pt x="1552" y="1738"/>
                  </a:cubicBezTo>
                  <a:cubicBezTo>
                    <a:pt x="1521" y="1784"/>
                    <a:pt x="1474" y="1831"/>
                    <a:pt x="1459" y="1893"/>
                  </a:cubicBezTo>
                  <a:cubicBezTo>
                    <a:pt x="1583" y="1831"/>
                    <a:pt x="1660" y="1753"/>
                    <a:pt x="1707" y="1645"/>
                  </a:cubicBezTo>
                  <a:close/>
                  <a:moveTo>
                    <a:pt x="2482" y="2405"/>
                  </a:moveTo>
                  <a:cubicBezTo>
                    <a:pt x="2420" y="2405"/>
                    <a:pt x="2374" y="2420"/>
                    <a:pt x="2312" y="2436"/>
                  </a:cubicBezTo>
                  <a:cubicBezTo>
                    <a:pt x="2374" y="2451"/>
                    <a:pt x="2436" y="2482"/>
                    <a:pt x="2482" y="2482"/>
                  </a:cubicBezTo>
                  <a:lnTo>
                    <a:pt x="2544" y="2482"/>
                  </a:lnTo>
                  <a:cubicBezTo>
                    <a:pt x="2544" y="2451"/>
                    <a:pt x="2560" y="2436"/>
                    <a:pt x="2560" y="2420"/>
                  </a:cubicBezTo>
                  <a:cubicBezTo>
                    <a:pt x="2544" y="2405"/>
                    <a:pt x="2529" y="2405"/>
                    <a:pt x="2482" y="2405"/>
                  </a:cubicBezTo>
                  <a:close/>
                  <a:moveTo>
                    <a:pt x="1118" y="3040"/>
                  </a:moveTo>
                  <a:cubicBezTo>
                    <a:pt x="1133" y="3102"/>
                    <a:pt x="1164" y="3149"/>
                    <a:pt x="1211" y="3196"/>
                  </a:cubicBezTo>
                  <a:cubicBezTo>
                    <a:pt x="1242" y="3227"/>
                    <a:pt x="1304" y="3273"/>
                    <a:pt x="1366" y="3289"/>
                  </a:cubicBezTo>
                  <a:cubicBezTo>
                    <a:pt x="1350" y="3211"/>
                    <a:pt x="1304" y="3180"/>
                    <a:pt x="1273" y="3133"/>
                  </a:cubicBezTo>
                  <a:cubicBezTo>
                    <a:pt x="1226" y="3102"/>
                    <a:pt x="1164" y="3056"/>
                    <a:pt x="1118" y="3040"/>
                  </a:cubicBezTo>
                  <a:close/>
                  <a:moveTo>
                    <a:pt x="311" y="3645"/>
                  </a:moveTo>
                  <a:cubicBezTo>
                    <a:pt x="249" y="3645"/>
                    <a:pt x="203" y="3645"/>
                    <a:pt x="140" y="3676"/>
                  </a:cubicBezTo>
                  <a:cubicBezTo>
                    <a:pt x="203" y="3692"/>
                    <a:pt x="265" y="3723"/>
                    <a:pt x="311" y="3723"/>
                  </a:cubicBezTo>
                  <a:cubicBezTo>
                    <a:pt x="373" y="3723"/>
                    <a:pt x="435" y="3723"/>
                    <a:pt x="482" y="3676"/>
                  </a:cubicBezTo>
                  <a:cubicBezTo>
                    <a:pt x="435" y="3645"/>
                    <a:pt x="373" y="3645"/>
                    <a:pt x="311" y="3645"/>
                  </a:cubicBezTo>
                  <a:close/>
                  <a:moveTo>
                    <a:pt x="1009" y="4219"/>
                  </a:moveTo>
                  <a:cubicBezTo>
                    <a:pt x="993" y="4281"/>
                    <a:pt x="978" y="4343"/>
                    <a:pt x="978" y="4390"/>
                  </a:cubicBezTo>
                  <a:cubicBezTo>
                    <a:pt x="978" y="4452"/>
                    <a:pt x="993" y="4514"/>
                    <a:pt x="1009" y="4576"/>
                  </a:cubicBezTo>
                  <a:cubicBezTo>
                    <a:pt x="1056" y="4467"/>
                    <a:pt x="1056" y="4343"/>
                    <a:pt x="1009" y="4219"/>
                  </a:cubicBezTo>
                  <a:close/>
                  <a:moveTo>
                    <a:pt x="1" y="4964"/>
                  </a:moveTo>
                  <a:lnTo>
                    <a:pt x="1" y="4964"/>
                  </a:lnTo>
                  <a:cubicBezTo>
                    <a:pt x="32" y="5010"/>
                    <a:pt x="63" y="5072"/>
                    <a:pt x="94" y="5119"/>
                  </a:cubicBezTo>
                  <a:cubicBezTo>
                    <a:pt x="140" y="5150"/>
                    <a:pt x="203" y="5181"/>
                    <a:pt x="249" y="5212"/>
                  </a:cubicBezTo>
                  <a:cubicBezTo>
                    <a:pt x="234" y="5150"/>
                    <a:pt x="203" y="5088"/>
                    <a:pt x="156" y="5057"/>
                  </a:cubicBezTo>
                  <a:cubicBezTo>
                    <a:pt x="125" y="5010"/>
                    <a:pt x="63" y="4979"/>
                    <a:pt x="1" y="49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2531800" y="4417950"/>
              <a:ext cx="23675" cy="62050"/>
            </a:xfrm>
            <a:custGeom>
              <a:avLst/>
              <a:gdLst/>
              <a:ahLst/>
              <a:cxnLst/>
              <a:rect l="l" t="t" r="r" b="b"/>
              <a:pathLst>
                <a:path w="947" h="2482" extrusionOk="0">
                  <a:moveTo>
                    <a:pt x="947" y="0"/>
                  </a:moveTo>
                  <a:lnTo>
                    <a:pt x="947" y="0"/>
                  </a:lnTo>
                  <a:cubicBezTo>
                    <a:pt x="869" y="202"/>
                    <a:pt x="776" y="388"/>
                    <a:pt x="699" y="605"/>
                  </a:cubicBezTo>
                  <a:cubicBezTo>
                    <a:pt x="606" y="822"/>
                    <a:pt x="512" y="1008"/>
                    <a:pt x="450" y="1226"/>
                  </a:cubicBezTo>
                  <a:cubicBezTo>
                    <a:pt x="373" y="1443"/>
                    <a:pt x="295" y="1629"/>
                    <a:pt x="218" y="1846"/>
                  </a:cubicBezTo>
                  <a:cubicBezTo>
                    <a:pt x="125" y="2063"/>
                    <a:pt x="63" y="2265"/>
                    <a:pt x="1" y="2482"/>
                  </a:cubicBezTo>
                  <a:cubicBezTo>
                    <a:pt x="78" y="2296"/>
                    <a:pt x="171" y="2094"/>
                    <a:pt x="249" y="1877"/>
                  </a:cubicBezTo>
                  <a:cubicBezTo>
                    <a:pt x="342" y="1675"/>
                    <a:pt x="419" y="1474"/>
                    <a:pt x="497" y="1257"/>
                  </a:cubicBezTo>
                  <a:cubicBezTo>
                    <a:pt x="575" y="1055"/>
                    <a:pt x="652" y="853"/>
                    <a:pt x="730" y="636"/>
                  </a:cubicBezTo>
                  <a:cubicBezTo>
                    <a:pt x="807" y="435"/>
                    <a:pt x="885" y="217"/>
                    <a:pt x="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2550025" y="4422200"/>
              <a:ext cx="6625" cy="9350"/>
            </a:xfrm>
            <a:custGeom>
              <a:avLst/>
              <a:gdLst/>
              <a:ahLst/>
              <a:cxnLst/>
              <a:rect l="l" t="t" r="r" b="b"/>
              <a:pathLst>
                <a:path w="265" h="374" extrusionOk="0">
                  <a:moveTo>
                    <a:pt x="264" y="1"/>
                  </a:moveTo>
                  <a:lnTo>
                    <a:pt x="264" y="1"/>
                  </a:lnTo>
                  <a:cubicBezTo>
                    <a:pt x="218" y="47"/>
                    <a:pt x="171" y="125"/>
                    <a:pt x="125" y="187"/>
                  </a:cubicBezTo>
                  <a:cubicBezTo>
                    <a:pt x="78" y="249"/>
                    <a:pt x="47" y="311"/>
                    <a:pt x="1" y="373"/>
                  </a:cubicBezTo>
                  <a:lnTo>
                    <a:pt x="78" y="296"/>
                  </a:lnTo>
                  <a:cubicBezTo>
                    <a:pt x="125" y="280"/>
                    <a:pt x="140" y="265"/>
                    <a:pt x="156" y="218"/>
                  </a:cubicBezTo>
                  <a:cubicBezTo>
                    <a:pt x="202" y="141"/>
                    <a:pt x="233" y="78"/>
                    <a:pt x="2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2468350" y="4479550"/>
              <a:ext cx="119575" cy="60200"/>
            </a:xfrm>
            <a:custGeom>
              <a:avLst/>
              <a:gdLst/>
              <a:ahLst/>
              <a:cxnLst/>
              <a:rect l="l" t="t" r="r" b="b"/>
              <a:pathLst>
                <a:path w="4783" h="2408" extrusionOk="0">
                  <a:moveTo>
                    <a:pt x="2341" y="0"/>
                  </a:moveTo>
                  <a:cubicBezTo>
                    <a:pt x="1367" y="0"/>
                    <a:pt x="0" y="1158"/>
                    <a:pt x="212" y="1460"/>
                  </a:cubicBezTo>
                  <a:cubicBezTo>
                    <a:pt x="522" y="1895"/>
                    <a:pt x="1375" y="2003"/>
                    <a:pt x="3531" y="2406"/>
                  </a:cubicBezTo>
                  <a:cubicBezTo>
                    <a:pt x="3536" y="2407"/>
                    <a:pt x="3540" y="2408"/>
                    <a:pt x="3545" y="2408"/>
                  </a:cubicBezTo>
                  <a:cubicBezTo>
                    <a:pt x="3840" y="2408"/>
                    <a:pt x="4783" y="482"/>
                    <a:pt x="4477" y="406"/>
                  </a:cubicBezTo>
                  <a:cubicBezTo>
                    <a:pt x="4090" y="313"/>
                    <a:pt x="2539" y="18"/>
                    <a:pt x="2415" y="2"/>
                  </a:cubicBezTo>
                  <a:cubicBezTo>
                    <a:pt x="2390" y="1"/>
                    <a:pt x="2366" y="0"/>
                    <a:pt x="2341" y="0"/>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2530650" y="4487350"/>
              <a:ext cx="121775" cy="91800"/>
            </a:xfrm>
            <a:custGeom>
              <a:avLst/>
              <a:gdLst/>
              <a:ahLst/>
              <a:cxnLst/>
              <a:rect l="l" t="t" r="r" b="b"/>
              <a:pathLst>
                <a:path w="4871" h="3672" extrusionOk="0">
                  <a:moveTo>
                    <a:pt x="1551" y="1"/>
                  </a:moveTo>
                  <a:cubicBezTo>
                    <a:pt x="1551" y="1"/>
                    <a:pt x="0" y="1583"/>
                    <a:pt x="78" y="1660"/>
                  </a:cubicBezTo>
                  <a:cubicBezTo>
                    <a:pt x="376" y="1958"/>
                    <a:pt x="817" y="2313"/>
                    <a:pt x="1717" y="2313"/>
                  </a:cubicBezTo>
                  <a:cubicBezTo>
                    <a:pt x="1754" y="2313"/>
                    <a:pt x="1792" y="2313"/>
                    <a:pt x="1830" y="2311"/>
                  </a:cubicBezTo>
                  <a:cubicBezTo>
                    <a:pt x="1830" y="2311"/>
                    <a:pt x="2284" y="3556"/>
                    <a:pt x="2680" y="3556"/>
                  </a:cubicBezTo>
                  <a:cubicBezTo>
                    <a:pt x="2691" y="3556"/>
                    <a:pt x="2703" y="3554"/>
                    <a:pt x="2714" y="3552"/>
                  </a:cubicBezTo>
                  <a:cubicBezTo>
                    <a:pt x="2894" y="3507"/>
                    <a:pt x="2860" y="3202"/>
                    <a:pt x="2778" y="2899"/>
                  </a:cubicBezTo>
                  <a:lnTo>
                    <a:pt x="2778" y="2899"/>
                  </a:lnTo>
                  <a:cubicBezTo>
                    <a:pt x="2931" y="3270"/>
                    <a:pt x="3135" y="3663"/>
                    <a:pt x="3313" y="3663"/>
                  </a:cubicBezTo>
                  <a:cubicBezTo>
                    <a:pt x="3321" y="3663"/>
                    <a:pt x="3328" y="3662"/>
                    <a:pt x="3335" y="3661"/>
                  </a:cubicBezTo>
                  <a:cubicBezTo>
                    <a:pt x="3506" y="3632"/>
                    <a:pt x="3528" y="3424"/>
                    <a:pt x="3488" y="3172"/>
                  </a:cubicBezTo>
                  <a:lnTo>
                    <a:pt x="3488" y="3172"/>
                  </a:lnTo>
                  <a:cubicBezTo>
                    <a:pt x="3612" y="3447"/>
                    <a:pt x="3762" y="3671"/>
                    <a:pt x="3926" y="3671"/>
                  </a:cubicBezTo>
                  <a:cubicBezTo>
                    <a:pt x="3946" y="3671"/>
                    <a:pt x="3966" y="3668"/>
                    <a:pt x="3986" y="3661"/>
                  </a:cubicBezTo>
                  <a:cubicBezTo>
                    <a:pt x="4183" y="3591"/>
                    <a:pt x="4157" y="3276"/>
                    <a:pt x="4070" y="2952"/>
                  </a:cubicBezTo>
                  <a:lnTo>
                    <a:pt x="4070" y="2952"/>
                  </a:lnTo>
                  <a:cubicBezTo>
                    <a:pt x="4183" y="3186"/>
                    <a:pt x="4315" y="3381"/>
                    <a:pt x="4440" y="3381"/>
                  </a:cubicBezTo>
                  <a:cubicBezTo>
                    <a:pt x="4460" y="3381"/>
                    <a:pt x="4479" y="3376"/>
                    <a:pt x="4498" y="3366"/>
                  </a:cubicBezTo>
                  <a:cubicBezTo>
                    <a:pt x="4870" y="3180"/>
                    <a:pt x="4405" y="1846"/>
                    <a:pt x="4079" y="1381"/>
                  </a:cubicBezTo>
                  <a:cubicBezTo>
                    <a:pt x="3784" y="931"/>
                    <a:pt x="3381" y="574"/>
                    <a:pt x="2916" y="342"/>
                  </a:cubicBezTo>
                  <a:cubicBezTo>
                    <a:pt x="2466" y="140"/>
                    <a:pt x="1551" y="1"/>
                    <a:pt x="1551" y="1"/>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2619825" y="4529625"/>
              <a:ext cx="13600" cy="41500"/>
            </a:xfrm>
            <a:custGeom>
              <a:avLst/>
              <a:gdLst/>
              <a:ahLst/>
              <a:cxnLst/>
              <a:rect l="l" t="t" r="r" b="b"/>
              <a:pathLst>
                <a:path w="544" h="1660" extrusionOk="0">
                  <a:moveTo>
                    <a:pt x="0" y="0"/>
                  </a:moveTo>
                  <a:cubicBezTo>
                    <a:pt x="78" y="171"/>
                    <a:pt x="140" y="326"/>
                    <a:pt x="171" y="496"/>
                  </a:cubicBezTo>
                  <a:cubicBezTo>
                    <a:pt x="233" y="667"/>
                    <a:pt x="466" y="1256"/>
                    <a:pt x="543" y="1660"/>
                  </a:cubicBezTo>
                  <a:cubicBezTo>
                    <a:pt x="528" y="1427"/>
                    <a:pt x="481" y="1194"/>
                    <a:pt x="404" y="977"/>
                  </a:cubicBezTo>
                  <a:cubicBezTo>
                    <a:pt x="373" y="807"/>
                    <a:pt x="311" y="636"/>
                    <a:pt x="233" y="481"/>
                  </a:cubicBezTo>
                  <a:cubicBezTo>
                    <a:pt x="171" y="310"/>
                    <a:pt x="78" y="15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2605475" y="4535425"/>
              <a:ext cx="12825" cy="30850"/>
            </a:xfrm>
            <a:custGeom>
              <a:avLst/>
              <a:gdLst/>
              <a:ahLst/>
              <a:cxnLst/>
              <a:rect l="l" t="t" r="r" b="b"/>
              <a:pathLst>
                <a:path w="513" h="1234" extrusionOk="0">
                  <a:moveTo>
                    <a:pt x="0" y="1"/>
                  </a:moveTo>
                  <a:lnTo>
                    <a:pt x="0" y="1"/>
                  </a:lnTo>
                  <a:cubicBezTo>
                    <a:pt x="78" y="202"/>
                    <a:pt x="156" y="419"/>
                    <a:pt x="249" y="621"/>
                  </a:cubicBezTo>
                  <a:cubicBezTo>
                    <a:pt x="326" y="823"/>
                    <a:pt x="419" y="1009"/>
                    <a:pt x="497" y="1210"/>
                  </a:cubicBezTo>
                  <a:cubicBezTo>
                    <a:pt x="505" y="1226"/>
                    <a:pt x="508" y="1234"/>
                    <a:pt x="510" y="1234"/>
                  </a:cubicBezTo>
                  <a:cubicBezTo>
                    <a:pt x="512" y="1234"/>
                    <a:pt x="512" y="1226"/>
                    <a:pt x="512" y="1210"/>
                  </a:cubicBezTo>
                  <a:cubicBezTo>
                    <a:pt x="450" y="1009"/>
                    <a:pt x="388" y="807"/>
                    <a:pt x="280" y="590"/>
                  </a:cubicBezTo>
                  <a:cubicBezTo>
                    <a:pt x="187" y="404"/>
                    <a:pt x="94" y="2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2591900" y="4538150"/>
              <a:ext cx="9325" cy="24750"/>
            </a:xfrm>
            <a:custGeom>
              <a:avLst/>
              <a:gdLst/>
              <a:ahLst/>
              <a:cxnLst/>
              <a:rect l="l" t="t" r="r" b="b"/>
              <a:pathLst>
                <a:path w="373" h="990" extrusionOk="0">
                  <a:moveTo>
                    <a:pt x="1" y="0"/>
                  </a:moveTo>
                  <a:lnTo>
                    <a:pt x="1" y="0"/>
                  </a:lnTo>
                  <a:cubicBezTo>
                    <a:pt x="140" y="388"/>
                    <a:pt x="233" y="636"/>
                    <a:pt x="342" y="977"/>
                  </a:cubicBezTo>
                  <a:cubicBezTo>
                    <a:pt x="357" y="985"/>
                    <a:pt x="365" y="989"/>
                    <a:pt x="369" y="989"/>
                  </a:cubicBezTo>
                  <a:cubicBezTo>
                    <a:pt x="373" y="989"/>
                    <a:pt x="373" y="985"/>
                    <a:pt x="373" y="977"/>
                  </a:cubicBezTo>
                  <a:cubicBezTo>
                    <a:pt x="264" y="636"/>
                    <a:pt x="156" y="31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2468850" y="4479725"/>
              <a:ext cx="105625" cy="60000"/>
            </a:xfrm>
            <a:custGeom>
              <a:avLst/>
              <a:gdLst/>
              <a:ahLst/>
              <a:cxnLst/>
              <a:rect l="l" t="t" r="r" b="b"/>
              <a:pathLst>
                <a:path w="4225" h="2400" extrusionOk="0">
                  <a:moveTo>
                    <a:pt x="2336" y="0"/>
                  </a:moveTo>
                  <a:cubicBezTo>
                    <a:pt x="1277" y="0"/>
                    <a:pt x="0" y="1190"/>
                    <a:pt x="177" y="1484"/>
                  </a:cubicBezTo>
                  <a:cubicBezTo>
                    <a:pt x="440" y="1965"/>
                    <a:pt x="2348" y="2399"/>
                    <a:pt x="2348" y="2399"/>
                  </a:cubicBezTo>
                  <a:lnTo>
                    <a:pt x="4225" y="306"/>
                  </a:lnTo>
                  <a:lnTo>
                    <a:pt x="2503" y="11"/>
                  </a:lnTo>
                  <a:cubicBezTo>
                    <a:pt x="2448" y="4"/>
                    <a:pt x="2393" y="0"/>
                    <a:pt x="2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2480225" y="4479975"/>
              <a:ext cx="61300" cy="47725"/>
            </a:xfrm>
            <a:custGeom>
              <a:avLst/>
              <a:gdLst/>
              <a:ahLst/>
              <a:cxnLst/>
              <a:rect l="l" t="t" r="r" b="b"/>
              <a:pathLst>
                <a:path w="2452" h="1909" extrusionOk="0">
                  <a:moveTo>
                    <a:pt x="2095" y="1"/>
                  </a:moveTo>
                  <a:cubicBezTo>
                    <a:pt x="2079" y="47"/>
                    <a:pt x="2064" y="63"/>
                    <a:pt x="2033" y="94"/>
                  </a:cubicBezTo>
                  <a:cubicBezTo>
                    <a:pt x="2079" y="78"/>
                    <a:pt x="2141" y="47"/>
                    <a:pt x="2172" y="16"/>
                  </a:cubicBezTo>
                  <a:lnTo>
                    <a:pt x="2095" y="1"/>
                  </a:lnTo>
                  <a:close/>
                  <a:moveTo>
                    <a:pt x="1009" y="466"/>
                  </a:moveTo>
                  <a:cubicBezTo>
                    <a:pt x="993" y="528"/>
                    <a:pt x="978" y="590"/>
                    <a:pt x="978" y="637"/>
                  </a:cubicBezTo>
                  <a:cubicBezTo>
                    <a:pt x="978" y="699"/>
                    <a:pt x="993" y="761"/>
                    <a:pt x="1009" y="823"/>
                  </a:cubicBezTo>
                  <a:cubicBezTo>
                    <a:pt x="1056" y="714"/>
                    <a:pt x="1056" y="590"/>
                    <a:pt x="1009" y="466"/>
                  </a:cubicBezTo>
                  <a:close/>
                  <a:moveTo>
                    <a:pt x="2188" y="1009"/>
                  </a:moveTo>
                  <a:lnTo>
                    <a:pt x="2188" y="1009"/>
                  </a:lnTo>
                  <a:cubicBezTo>
                    <a:pt x="2219" y="1071"/>
                    <a:pt x="2250" y="1133"/>
                    <a:pt x="2296" y="1164"/>
                  </a:cubicBezTo>
                  <a:cubicBezTo>
                    <a:pt x="2327" y="1211"/>
                    <a:pt x="2389" y="1242"/>
                    <a:pt x="2451" y="1257"/>
                  </a:cubicBezTo>
                  <a:cubicBezTo>
                    <a:pt x="2436" y="1211"/>
                    <a:pt x="2389" y="1149"/>
                    <a:pt x="2358" y="1102"/>
                  </a:cubicBezTo>
                  <a:cubicBezTo>
                    <a:pt x="2312" y="1071"/>
                    <a:pt x="2250" y="1024"/>
                    <a:pt x="2188" y="1009"/>
                  </a:cubicBezTo>
                  <a:close/>
                  <a:moveTo>
                    <a:pt x="1" y="1211"/>
                  </a:moveTo>
                  <a:lnTo>
                    <a:pt x="1" y="1211"/>
                  </a:lnTo>
                  <a:cubicBezTo>
                    <a:pt x="32" y="1257"/>
                    <a:pt x="63" y="1319"/>
                    <a:pt x="94" y="1366"/>
                  </a:cubicBezTo>
                  <a:cubicBezTo>
                    <a:pt x="140" y="1397"/>
                    <a:pt x="203" y="1428"/>
                    <a:pt x="249" y="1459"/>
                  </a:cubicBezTo>
                  <a:cubicBezTo>
                    <a:pt x="234" y="1397"/>
                    <a:pt x="203" y="1335"/>
                    <a:pt x="156" y="1304"/>
                  </a:cubicBezTo>
                  <a:cubicBezTo>
                    <a:pt x="125" y="1257"/>
                    <a:pt x="63" y="1226"/>
                    <a:pt x="1" y="1211"/>
                  </a:cubicBezTo>
                  <a:close/>
                  <a:moveTo>
                    <a:pt x="1242" y="1831"/>
                  </a:moveTo>
                  <a:cubicBezTo>
                    <a:pt x="1195" y="1831"/>
                    <a:pt x="1133" y="1847"/>
                    <a:pt x="1071" y="1862"/>
                  </a:cubicBezTo>
                  <a:cubicBezTo>
                    <a:pt x="1133" y="1878"/>
                    <a:pt x="1195" y="1909"/>
                    <a:pt x="1242" y="1909"/>
                  </a:cubicBezTo>
                  <a:cubicBezTo>
                    <a:pt x="1304" y="1909"/>
                    <a:pt x="1366" y="1909"/>
                    <a:pt x="1412" y="1862"/>
                  </a:cubicBezTo>
                  <a:cubicBezTo>
                    <a:pt x="1366" y="1831"/>
                    <a:pt x="1304" y="1831"/>
                    <a:pt x="1242" y="18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2499050" y="4479350"/>
              <a:ext cx="32400" cy="9375"/>
            </a:xfrm>
            <a:custGeom>
              <a:avLst/>
              <a:gdLst/>
              <a:ahLst/>
              <a:cxnLst/>
              <a:rect l="l" t="t" r="r" b="b"/>
              <a:pathLst>
                <a:path w="1296" h="375" extrusionOk="0">
                  <a:moveTo>
                    <a:pt x="1108" y="1"/>
                  </a:moveTo>
                  <a:cubicBezTo>
                    <a:pt x="719" y="1"/>
                    <a:pt x="329" y="124"/>
                    <a:pt x="8" y="352"/>
                  </a:cubicBezTo>
                  <a:cubicBezTo>
                    <a:pt x="178" y="259"/>
                    <a:pt x="799" y="26"/>
                    <a:pt x="1295" y="10"/>
                  </a:cubicBezTo>
                  <a:cubicBezTo>
                    <a:pt x="1233" y="4"/>
                    <a:pt x="1171" y="1"/>
                    <a:pt x="1108" y="1"/>
                  </a:cubicBezTo>
                  <a:close/>
                  <a:moveTo>
                    <a:pt x="8" y="352"/>
                  </a:moveTo>
                  <a:lnTo>
                    <a:pt x="8" y="352"/>
                  </a:lnTo>
                  <a:cubicBezTo>
                    <a:pt x="0" y="367"/>
                    <a:pt x="0" y="375"/>
                    <a:pt x="2" y="375"/>
                  </a:cubicBezTo>
                  <a:cubicBezTo>
                    <a:pt x="4" y="375"/>
                    <a:pt x="8" y="367"/>
                    <a:pt x="8" y="3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2514475" y="4487350"/>
              <a:ext cx="39850" cy="43800"/>
            </a:xfrm>
            <a:custGeom>
              <a:avLst/>
              <a:gdLst/>
              <a:ahLst/>
              <a:cxnLst/>
              <a:rect l="l" t="t" r="r" b="b"/>
              <a:pathLst>
                <a:path w="1594" h="1752" extrusionOk="0">
                  <a:moveTo>
                    <a:pt x="1593" y="1"/>
                  </a:moveTo>
                  <a:cubicBezTo>
                    <a:pt x="1469" y="109"/>
                    <a:pt x="1345" y="233"/>
                    <a:pt x="1236" y="373"/>
                  </a:cubicBezTo>
                  <a:cubicBezTo>
                    <a:pt x="1019" y="574"/>
                    <a:pt x="833" y="807"/>
                    <a:pt x="616" y="1040"/>
                  </a:cubicBezTo>
                  <a:cubicBezTo>
                    <a:pt x="414" y="1272"/>
                    <a:pt x="213" y="1505"/>
                    <a:pt x="11" y="1738"/>
                  </a:cubicBezTo>
                  <a:cubicBezTo>
                    <a:pt x="151" y="1629"/>
                    <a:pt x="259" y="1489"/>
                    <a:pt x="383" y="1381"/>
                  </a:cubicBezTo>
                  <a:cubicBezTo>
                    <a:pt x="585" y="1164"/>
                    <a:pt x="787" y="931"/>
                    <a:pt x="1004" y="698"/>
                  </a:cubicBezTo>
                  <a:cubicBezTo>
                    <a:pt x="1190" y="466"/>
                    <a:pt x="1407" y="233"/>
                    <a:pt x="1593" y="1"/>
                  </a:cubicBezTo>
                  <a:close/>
                  <a:moveTo>
                    <a:pt x="11" y="1738"/>
                  </a:moveTo>
                  <a:cubicBezTo>
                    <a:pt x="1" y="1738"/>
                    <a:pt x="4" y="1751"/>
                    <a:pt x="8" y="1751"/>
                  </a:cubicBezTo>
                  <a:cubicBezTo>
                    <a:pt x="10" y="1751"/>
                    <a:pt x="11" y="1748"/>
                    <a:pt x="11" y="17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2527925" y="4479950"/>
              <a:ext cx="46950" cy="8200"/>
            </a:xfrm>
            <a:custGeom>
              <a:avLst/>
              <a:gdLst/>
              <a:ahLst/>
              <a:cxnLst/>
              <a:rect l="l" t="t" r="r" b="b"/>
              <a:pathLst>
                <a:path w="1878" h="328" extrusionOk="0">
                  <a:moveTo>
                    <a:pt x="84" y="0"/>
                  </a:moveTo>
                  <a:cubicBezTo>
                    <a:pt x="56" y="0"/>
                    <a:pt x="28" y="1"/>
                    <a:pt x="1" y="2"/>
                  </a:cubicBezTo>
                  <a:lnTo>
                    <a:pt x="16" y="17"/>
                  </a:lnTo>
                  <a:cubicBezTo>
                    <a:pt x="21" y="17"/>
                    <a:pt x="27" y="17"/>
                    <a:pt x="34" y="17"/>
                  </a:cubicBezTo>
                  <a:cubicBezTo>
                    <a:pt x="304" y="17"/>
                    <a:pt x="1710" y="312"/>
                    <a:pt x="1831" y="312"/>
                  </a:cubicBezTo>
                  <a:cubicBezTo>
                    <a:pt x="1831" y="312"/>
                    <a:pt x="1831" y="315"/>
                    <a:pt x="1830" y="318"/>
                  </a:cubicBezTo>
                  <a:lnTo>
                    <a:pt x="1830" y="318"/>
                  </a:lnTo>
                  <a:lnTo>
                    <a:pt x="1862" y="297"/>
                  </a:lnTo>
                  <a:cubicBezTo>
                    <a:pt x="1877" y="297"/>
                    <a:pt x="1877" y="297"/>
                    <a:pt x="1862" y="281"/>
                  </a:cubicBezTo>
                  <a:cubicBezTo>
                    <a:pt x="1738" y="235"/>
                    <a:pt x="1629" y="219"/>
                    <a:pt x="1505" y="203"/>
                  </a:cubicBezTo>
                  <a:lnTo>
                    <a:pt x="1164" y="141"/>
                  </a:lnTo>
                  <a:cubicBezTo>
                    <a:pt x="946" y="98"/>
                    <a:pt x="485" y="0"/>
                    <a:pt x="84" y="0"/>
                  </a:cubicBezTo>
                  <a:close/>
                  <a:moveTo>
                    <a:pt x="1830" y="318"/>
                  </a:moveTo>
                  <a:lnTo>
                    <a:pt x="1815" y="328"/>
                  </a:lnTo>
                  <a:cubicBezTo>
                    <a:pt x="1824" y="328"/>
                    <a:pt x="1828" y="322"/>
                    <a:pt x="1830" y="3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2503500" y="4532725"/>
              <a:ext cx="28325" cy="7000"/>
            </a:xfrm>
            <a:custGeom>
              <a:avLst/>
              <a:gdLst/>
              <a:ahLst/>
              <a:cxnLst/>
              <a:rect l="l" t="t" r="r" b="b"/>
              <a:pathLst>
                <a:path w="1133" h="280" extrusionOk="0">
                  <a:moveTo>
                    <a:pt x="0" y="0"/>
                  </a:moveTo>
                  <a:lnTo>
                    <a:pt x="0" y="0"/>
                  </a:lnTo>
                  <a:cubicBezTo>
                    <a:pt x="140" y="78"/>
                    <a:pt x="295" y="140"/>
                    <a:pt x="466" y="155"/>
                  </a:cubicBezTo>
                  <a:cubicBezTo>
                    <a:pt x="621" y="217"/>
                    <a:pt x="776" y="264"/>
                    <a:pt x="947" y="279"/>
                  </a:cubicBezTo>
                  <a:lnTo>
                    <a:pt x="978" y="279"/>
                  </a:lnTo>
                  <a:cubicBezTo>
                    <a:pt x="1024" y="217"/>
                    <a:pt x="1086" y="140"/>
                    <a:pt x="1133" y="78"/>
                  </a:cubicBezTo>
                  <a:lnTo>
                    <a:pt x="1133" y="78"/>
                  </a:lnTo>
                  <a:lnTo>
                    <a:pt x="953" y="258"/>
                  </a:lnTo>
                  <a:lnTo>
                    <a:pt x="953" y="258"/>
                  </a:lnTo>
                  <a:cubicBezTo>
                    <a:pt x="635" y="180"/>
                    <a:pt x="318" y="6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2565525" y="4349250"/>
              <a:ext cx="35700" cy="46675"/>
            </a:xfrm>
            <a:custGeom>
              <a:avLst/>
              <a:gdLst/>
              <a:ahLst/>
              <a:cxnLst/>
              <a:rect l="l" t="t" r="r" b="b"/>
              <a:pathLst>
                <a:path w="1428" h="1867" extrusionOk="0">
                  <a:moveTo>
                    <a:pt x="286" y="0"/>
                  </a:moveTo>
                  <a:cubicBezTo>
                    <a:pt x="282" y="0"/>
                    <a:pt x="280" y="1"/>
                    <a:pt x="280" y="3"/>
                  </a:cubicBezTo>
                  <a:cubicBezTo>
                    <a:pt x="265" y="189"/>
                    <a:pt x="203" y="406"/>
                    <a:pt x="156" y="577"/>
                  </a:cubicBezTo>
                  <a:cubicBezTo>
                    <a:pt x="63" y="887"/>
                    <a:pt x="1" y="1135"/>
                    <a:pt x="1" y="1166"/>
                  </a:cubicBezTo>
                  <a:cubicBezTo>
                    <a:pt x="135" y="1509"/>
                    <a:pt x="584" y="1866"/>
                    <a:pt x="853" y="1866"/>
                  </a:cubicBezTo>
                  <a:cubicBezTo>
                    <a:pt x="864" y="1866"/>
                    <a:pt x="875" y="1866"/>
                    <a:pt x="885" y="1864"/>
                  </a:cubicBezTo>
                  <a:cubicBezTo>
                    <a:pt x="1164" y="1818"/>
                    <a:pt x="1211" y="1446"/>
                    <a:pt x="1195" y="1290"/>
                  </a:cubicBezTo>
                  <a:lnTo>
                    <a:pt x="1195" y="1275"/>
                  </a:lnTo>
                  <a:lnTo>
                    <a:pt x="1195" y="1197"/>
                  </a:lnTo>
                  <a:cubicBezTo>
                    <a:pt x="1242" y="949"/>
                    <a:pt x="1319" y="717"/>
                    <a:pt x="1428" y="484"/>
                  </a:cubicBezTo>
                  <a:cubicBezTo>
                    <a:pt x="1428" y="484"/>
                    <a:pt x="375" y="0"/>
                    <a:pt x="286" y="0"/>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2573675" y="4349700"/>
              <a:ext cx="27950" cy="31600"/>
            </a:xfrm>
            <a:custGeom>
              <a:avLst/>
              <a:gdLst/>
              <a:ahLst/>
              <a:cxnLst/>
              <a:rect l="l" t="t" r="r" b="b"/>
              <a:pathLst>
                <a:path w="1118" h="1264" extrusionOk="0">
                  <a:moveTo>
                    <a:pt x="1" y="1"/>
                  </a:moveTo>
                  <a:cubicBezTo>
                    <a:pt x="1" y="218"/>
                    <a:pt x="63" y="1117"/>
                    <a:pt x="761" y="1257"/>
                  </a:cubicBezTo>
                  <a:cubicBezTo>
                    <a:pt x="792" y="1257"/>
                    <a:pt x="816" y="1264"/>
                    <a:pt x="842" y="1264"/>
                  </a:cubicBezTo>
                  <a:cubicBezTo>
                    <a:pt x="855" y="1264"/>
                    <a:pt x="869" y="1262"/>
                    <a:pt x="885" y="1257"/>
                  </a:cubicBezTo>
                  <a:cubicBezTo>
                    <a:pt x="869" y="1241"/>
                    <a:pt x="885" y="1195"/>
                    <a:pt x="885" y="1179"/>
                  </a:cubicBezTo>
                  <a:cubicBezTo>
                    <a:pt x="916" y="931"/>
                    <a:pt x="1009" y="699"/>
                    <a:pt x="1117" y="466"/>
                  </a:cubicBezTo>
                  <a:cubicBezTo>
                    <a:pt x="1117" y="466"/>
                    <a:pt x="218" y="47"/>
                    <a:pt x="1" y="1"/>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2568650" y="4296875"/>
              <a:ext cx="55850" cy="73975"/>
            </a:xfrm>
            <a:custGeom>
              <a:avLst/>
              <a:gdLst/>
              <a:ahLst/>
              <a:cxnLst/>
              <a:rect l="l" t="t" r="r" b="b"/>
              <a:pathLst>
                <a:path w="2234" h="2959" extrusionOk="0">
                  <a:moveTo>
                    <a:pt x="1130" y="1"/>
                  </a:moveTo>
                  <a:cubicBezTo>
                    <a:pt x="741" y="1"/>
                    <a:pt x="341" y="200"/>
                    <a:pt x="171" y="578"/>
                  </a:cubicBezTo>
                  <a:cubicBezTo>
                    <a:pt x="0" y="981"/>
                    <a:pt x="47" y="2253"/>
                    <a:pt x="326" y="2563"/>
                  </a:cubicBezTo>
                  <a:cubicBezTo>
                    <a:pt x="544" y="2808"/>
                    <a:pt x="865" y="2959"/>
                    <a:pt x="1178" y="2959"/>
                  </a:cubicBezTo>
                  <a:cubicBezTo>
                    <a:pt x="1423" y="2959"/>
                    <a:pt x="1662" y="2867"/>
                    <a:pt x="1846" y="2656"/>
                  </a:cubicBezTo>
                  <a:cubicBezTo>
                    <a:pt x="2233" y="2191"/>
                    <a:pt x="2109" y="547"/>
                    <a:pt x="1799" y="252"/>
                  </a:cubicBezTo>
                  <a:cubicBezTo>
                    <a:pt x="1623" y="83"/>
                    <a:pt x="1379" y="1"/>
                    <a:pt x="1130" y="1"/>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2594225" y="4333025"/>
              <a:ext cx="2325" cy="6625"/>
            </a:xfrm>
            <a:custGeom>
              <a:avLst/>
              <a:gdLst/>
              <a:ahLst/>
              <a:cxnLst/>
              <a:rect l="l" t="t" r="r" b="b"/>
              <a:pathLst>
                <a:path w="93" h="265" extrusionOk="0">
                  <a:moveTo>
                    <a:pt x="78" y="1"/>
                  </a:moveTo>
                  <a:lnTo>
                    <a:pt x="1" y="233"/>
                  </a:lnTo>
                  <a:cubicBezTo>
                    <a:pt x="5" y="233"/>
                    <a:pt x="8" y="232"/>
                    <a:pt x="12" y="231"/>
                  </a:cubicBezTo>
                  <a:lnTo>
                    <a:pt x="12" y="231"/>
                  </a:lnTo>
                  <a:lnTo>
                    <a:pt x="1" y="264"/>
                  </a:lnTo>
                  <a:cubicBezTo>
                    <a:pt x="30" y="247"/>
                    <a:pt x="49" y="222"/>
                    <a:pt x="60" y="193"/>
                  </a:cubicBezTo>
                  <a:lnTo>
                    <a:pt x="60" y="193"/>
                  </a:lnTo>
                  <a:cubicBezTo>
                    <a:pt x="49" y="211"/>
                    <a:pt x="33" y="224"/>
                    <a:pt x="12" y="231"/>
                  </a:cubicBezTo>
                  <a:lnTo>
                    <a:pt x="12" y="231"/>
                  </a:lnTo>
                  <a:lnTo>
                    <a:pt x="78" y="32"/>
                  </a:lnTo>
                  <a:lnTo>
                    <a:pt x="78" y="32"/>
                  </a:lnTo>
                  <a:cubicBezTo>
                    <a:pt x="78" y="89"/>
                    <a:pt x="78" y="147"/>
                    <a:pt x="60" y="193"/>
                  </a:cubicBezTo>
                  <a:lnTo>
                    <a:pt x="60" y="193"/>
                  </a:lnTo>
                  <a:cubicBezTo>
                    <a:pt x="92" y="142"/>
                    <a:pt x="89" y="56"/>
                    <a:pt x="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2590750" y="4331100"/>
              <a:ext cx="6600" cy="7000"/>
            </a:xfrm>
            <a:custGeom>
              <a:avLst/>
              <a:gdLst/>
              <a:ahLst/>
              <a:cxnLst/>
              <a:rect l="l" t="t" r="r" b="b"/>
              <a:pathLst>
                <a:path w="264" h="280" extrusionOk="0">
                  <a:moveTo>
                    <a:pt x="140" y="0"/>
                  </a:moveTo>
                  <a:cubicBezTo>
                    <a:pt x="0" y="0"/>
                    <a:pt x="0" y="279"/>
                    <a:pt x="140" y="279"/>
                  </a:cubicBezTo>
                  <a:cubicBezTo>
                    <a:pt x="143" y="280"/>
                    <a:pt x="146" y="280"/>
                    <a:pt x="149" y="280"/>
                  </a:cubicBezTo>
                  <a:cubicBezTo>
                    <a:pt x="264" y="280"/>
                    <a:pt x="261"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2608975" y="4333025"/>
              <a:ext cx="2725" cy="5450"/>
            </a:xfrm>
            <a:custGeom>
              <a:avLst/>
              <a:gdLst/>
              <a:ahLst/>
              <a:cxnLst/>
              <a:rect l="l" t="t" r="r" b="b"/>
              <a:pathLst>
                <a:path w="109" h="218" extrusionOk="0">
                  <a:moveTo>
                    <a:pt x="16" y="1"/>
                  </a:moveTo>
                  <a:cubicBezTo>
                    <a:pt x="0" y="109"/>
                    <a:pt x="16" y="218"/>
                    <a:pt x="109" y="218"/>
                  </a:cubicBezTo>
                  <a:cubicBezTo>
                    <a:pt x="31" y="202"/>
                    <a:pt x="16" y="109"/>
                    <a:pt x="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2608200" y="4331075"/>
              <a:ext cx="6900" cy="7025"/>
            </a:xfrm>
            <a:custGeom>
              <a:avLst/>
              <a:gdLst/>
              <a:ahLst/>
              <a:cxnLst/>
              <a:rect l="l" t="t" r="r" b="b"/>
              <a:pathLst>
                <a:path w="276" h="281" extrusionOk="0">
                  <a:moveTo>
                    <a:pt x="135" y="1"/>
                  </a:moveTo>
                  <a:cubicBezTo>
                    <a:pt x="132" y="1"/>
                    <a:pt x="128" y="1"/>
                    <a:pt x="124" y="1"/>
                  </a:cubicBezTo>
                  <a:cubicBezTo>
                    <a:pt x="3" y="1"/>
                    <a:pt x="0" y="281"/>
                    <a:pt x="129" y="281"/>
                  </a:cubicBezTo>
                  <a:cubicBezTo>
                    <a:pt x="133" y="281"/>
                    <a:pt x="136" y="281"/>
                    <a:pt x="140" y="280"/>
                  </a:cubicBezTo>
                  <a:cubicBezTo>
                    <a:pt x="275" y="265"/>
                    <a:pt x="264"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2588425" y="4323100"/>
              <a:ext cx="8150" cy="5300"/>
            </a:xfrm>
            <a:custGeom>
              <a:avLst/>
              <a:gdLst/>
              <a:ahLst/>
              <a:cxnLst/>
              <a:rect l="l" t="t" r="r" b="b"/>
              <a:pathLst>
                <a:path w="326" h="212" extrusionOk="0">
                  <a:moveTo>
                    <a:pt x="195" y="1"/>
                  </a:moveTo>
                  <a:cubicBezTo>
                    <a:pt x="176" y="1"/>
                    <a:pt x="157" y="4"/>
                    <a:pt x="140" y="10"/>
                  </a:cubicBezTo>
                  <a:cubicBezTo>
                    <a:pt x="78" y="41"/>
                    <a:pt x="31" y="57"/>
                    <a:pt x="16" y="119"/>
                  </a:cubicBezTo>
                  <a:cubicBezTo>
                    <a:pt x="0" y="150"/>
                    <a:pt x="16" y="165"/>
                    <a:pt x="31" y="196"/>
                  </a:cubicBezTo>
                  <a:cubicBezTo>
                    <a:pt x="78" y="212"/>
                    <a:pt x="93" y="212"/>
                    <a:pt x="124" y="212"/>
                  </a:cubicBezTo>
                  <a:cubicBezTo>
                    <a:pt x="155" y="196"/>
                    <a:pt x="186" y="196"/>
                    <a:pt x="217" y="165"/>
                  </a:cubicBezTo>
                  <a:cubicBezTo>
                    <a:pt x="248" y="165"/>
                    <a:pt x="295" y="134"/>
                    <a:pt x="310" y="119"/>
                  </a:cubicBezTo>
                  <a:cubicBezTo>
                    <a:pt x="326" y="88"/>
                    <a:pt x="310" y="57"/>
                    <a:pt x="295" y="41"/>
                  </a:cubicBezTo>
                  <a:cubicBezTo>
                    <a:pt x="265" y="12"/>
                    <a:pt x="230"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2607800" y="4320750"/>
              <a:ext cx="7775" cy="4550"/>
            </a:xfrm>
            <a:custGeom>
              <a:avLst/>
              <a:gdLst/>
              <a:ahLst/>
              <a:cxnLst/>
              <a:rect l="l" t="t" r="r" b="b"/>
              <a:pathLst>
                <a:path w="311" h="182" extrusionOk="0">
                  <a:moveTo>
                    <a:pt x="104" y="1"/>
                  </a:moveTo>
                  <a:cubicBezTo>
                    <a:pt x="76" y="1"/>
                    <a:pt x="43" y="8"/>
                    <a:pt x="16" y="26"/>
                  </a:cubicBezTo>
                  <a:cubicBezTo>
                    <a:pt x="1" y="57"/>
                    <a:pt x="1" y="88"/>
                    <a:pt x="16" y="104"/>
                  </a:cubicBezTo>
                  <a:cubicBezTo>
                    <a:pt x="47" y="151"/>
                    <a:pt x="78" y="166"/>
                    <a:pt x="125" y="166"/>
                  </a:cubicBezTo>
                  <a:cubicBezTo>
                    <a:pt x="156" y="166"/>
                    <a:pt x="202" y="182"/>
                    <a:pt x="233" y="182"/>
                  </a:cubicBezTo>
                  <a:cubicBezTo>
                    <a:pt x="249" y="182"/>
                    <a:pt x="280" y="182"/>
                    <a:pt x="264" y="166"/>
                  </a:cubicBezTo>
                  <a:cubicBezTo>
                    <a:pt x="311" y="151"/>
                    <a:pt x="311" y="104"/>
                    <a:pt x="295" y="88"/>
                  </a:cubicBezTo>
                  <a:cubicBezTo>
                    <a:pt x="249" y="57"/>
                    <a:pt x="218" y="11"/>
                    <a:pt x="156" y="11"/>
                  </a:cubicBezTo>
                  <a:cubicBezTo>
                    <a:pt x="143" y="5"/>
                    <a:pt x="125" y="1"/>
                    <a:pt x="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2595000" y="4353200"/>
              <a:ext cx="4675" cy="2100"/>
            </a:xfrm>
            <a:custGeom>
              <a:avLst/>
              <a:gdLst/>
              <a:ahLst/>
              <a:cxnLst/>
              <a:rect l="l" t="t" r="r" b="b"/>
              <a:pathLst>
                <a:path w="187" h="84" extrusionOk="0">
                  <a:moveTo>
                    <a:pt x="16" y="0"/>
                  </a:moveTo>
                  <a:lnTo>
                    <a:pt x="156" y="31"/>
                  </a:lnTo>
                  <a:cubicBezTo>
                    <a:pt x="140" y="47"/>
                    <a:pt x="125" y="47"/>
                    <a:pt x="94" y="47"/>
                  </a:cubicBezTo>
                  <a:cubicBezTo>
                    <a:pt x="47" y="31"/>
                    <a:pt x="32" y="16"/>
                    <a:pt x="16" y="0"/>
                  </a:cubicBezTo>
                  <a:close/>
                  <a:moveTo>
                    <a:pt x="1" y="0"/>
                  </a:moveTo>
                  <a:cubicBezTo>
                    <a:pt x="1" y="31"/>
                    <a:pt x="32" y="78"/>
                    <a:pt x="63" y="78"/>
                  </a:cubicBezTo>
                  <a:cubicBezTo>
                    <a:pt x="78" y="82"/>
                    <a:pt x="92" y="84"/>
                    <a:pt x="104" y="84"/>
                  </a:cubicBezTo>
                  <a:cubicBezTo>
                    <a:pt x="140" y="84"/>
                    <a:pt x="164" y="66"/>
                    <a:pt x="187" y="31"/>
                  </a:cubicBezTo>
                  <a:lnTo>
                    <a:pt x="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2597725" y="4324900"/>
              <a:ext cx="12125" cy="25225"/>
            </a:xfrm>
            <a:custGeom>
              <a:avLst/>
              <a:gdLst/>
              <a:ahLst/>
              <a:cxnLst/>
              <a:rect l="l" t="t" r="r" b="b"/>
              <a:pathLst>
                <a:path w="485" h="1009" extrusionOk="0">
                  <a:moveTo>
                    <a:pt x="341" y="0"/>
                  </a:moveTo>
                  <a:cubicBezTo>
                    <a:pt x="341" y="279"/>
                    <a:pt x="404" y="543"/>
                    <a:pt x="419" y="822"/>
                  </a:cubicBezTo>
                  <a:cubicBezTo>
                    <a:pt x="388" y="791"/>
                    <a:pt x="326" y="776"/>
                    <a:pt x="295" y="776"/>
                  </a:cubicBezTo>
                  <a:cubicBezTo>
                    <a:pt x="295" y="776"/>
                    <a:pt x="310" y="977"/>
                    <a:pt x="310" y="993"/>
                  </a:cubicBezTo>
                  <a:cubicBezTo>
                    <a:pt x="186" y="977"/>
                    <a:pt x="93" y="931"/>
                    <a:pt x="0" y="869"/>
                  </a:cubicBezTo>
                  <a:lnTo>
                    <a:pt x="0" y="869"/>
                  </a:lnTo>
                  <a:cubicBezTo>
                    <a:pt x="31" y="931"/>
                    <a:pt x="109" y="993"/>
                    <a:pt x="186" y="1008"/>
                  </a:cubicBezTo>
                  <a:lnTo>
                    <a:pt x="326" y="1008"/>
                  </a:lnTo>
                  <a:cubicBezTo>
                    <a:pt x="326" y="1008"/>
                    <a:pt x="341" y="1008"/>
                    <a:pt x="341" y="993"/>
                  </a:cubicBezTo>
                  <a:lnTo>
                    <a:pt x="341" y="838"/>
                  </a:lnTo>
                  <a:cubicBezTo>
                    <a:pt x="365" y="849"/>
                    <a:pt x="442" y="879"/>
                    <a:pt x="471" y="879"/>
                  </a:cubicBezTo>
                  <a:cubicBezTo>
                    <a:pt x="480" y="879"/>
                    <a:pt x="485" y="876"/>
                    <a:pt x="481" y="869"/>
                  </a:cubicBezTo>
                  <a:cubicBezTo>
                    <a:pt x="466" y="589"/>
                    <a:pt x="419" y="295"/>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2596175" y="4346600"/>
              <a:ext cx="7775" cy="5750"/>
            </a:xfrm>
            <a:custGeom>
              <a:avLst/>
              <a:gdLst/>
              <a:ahLst/>
              <a:cxnLst/>
              <a:rect l="l" t="t" r="r" b="b"/>
              <a:pathLst>
                <a:path w="311" h="230" extrusionOk="0">
                  <a:moveTo>
                    <a:pt x="62" y="1"/>
                  </a:moveTo>
                  <a:cubicBezTo>
                    <a:pt x="47" y="32"/>
                    <a:pt x="16" y="63"/>
                    <a:pt x="16" y="78"/>
                  </a:cubicBezTo>
                  <a:cubicBezTo>
                    <a:pt x="0" y="140"/>
                    <a:pt x="0" y="202"/>
                    <a:pt x="78" y="218"/>
                  </a:cubicBezTo>
                  <a:cubicBezTo>
                    <a:pt x="101" y="225"/>
                    <a:pt x="117" y="229"/>
                    <a:pt x="130" y="229"/>
                  </a:cubicBezTo>
                  <a:cubicBezTo>
                    <a:pt x="144" y="229"/>
                    <a:pt x="155" y="225"/>
                    <a:pt x="171" y="218"/>
                  </a:cubicBezTo>
                  <a:cubicBezTo>
                    <a:pt x="233" y="187"/>
                    <a:pt x="279" y="140"/>
                    <a:pt x="310" y="109"/>
                  </a:cubicBezTo>
                  <a:cubicBezTo>
                    <a:pt x="217" y="109"/>
                    <a:pt x="140" y="63"/>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2596175" y="4348550"/>
              <a:ext cx="4275" cy="3800"/>
            </a:xfrm>
            <a:custGeom>
              <a:avLst/>
              <a:gdLst/>
              <a:ahLst/>
              <a:cxnLst/>
              <a:rect l="l" t="t" r="r" b="b"/>
              <a:pathLst>
                <a:path w="171" h="152" extrusionOk="0">
                  <a:moveTo>
                    <a:pt x="16" y="0"/>
                  </a:moveTo>
                  <a:cubicBezTo>
                    <a:pt x="0" y="62"/>
                    <a:pt x="0" y="124"/>
                    <a:pt x="78" y="140"/>
                  </a:cubicBezTo>
                  <a:cubicBezTo>
                    <a:pt x="93" y="147"/>
                    <a:pt x="109" y="151"/>
                    <a:pt x="124" y="151"/>
                  </a:cubicBezTo>
                  <a:cubicBezTo>
                    <a:pt x="140" y="151"/>
                    <a:pt x="155" y="147"/>
                    <a:pt x="171" y="140"/>
                  </a:cubicBezTo>
                  <a:cubicBezTo>
                    <a:pt x="155" y="62"/>
                    <a:pt x="93" y="0"/>
                    <a:pt x="16" y="0"/>
                  </a:cubicBezTo>
                  <a:close/>
                </a:path>
              </a:pathLst>
            </a:custGeom>
            <a:solidFill>
              <a:srgbClr val="FF9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2562425" y="4286875"/>
              <a:ext cx="66725" cy="51600"/>
            </a:xfrm>
            <a:custGeom>
              <a:avLst/>
              <a:gdLst/>
              <a:ahLst/>
              <a:cxnLst/>
              <a:rect l="l" t="t" r="r" b="b"/>
              <a:pathLst>
                <a:path w="2669" h="2064" extrusionOk="0">
                  <a:moveTo>
                    <a:pt x="1910" y="1"/>
                  </a:moveTo>
                  <a:cubicBezTo>
                    <a:pt x="1606" y="1"/>
                    <a:pt x="1366" y="249"/>
                    <a:pt x="1366" y="249"/>
                  </a:cubicBezTo>
                  <a:cubicBezTo>
                    <a:pt x="1366" y="249"/>
                    <a:pt x="1175" y="195"/>
                    <a:pt x="970" y="195"/>
                  </a:cubicBezTo>
                  <a:cubicBezTo>
                    <a:pt x="845" y="195"/>
                    <a:pt x="715" y="216"/>
                    <a:pt x="621" y="280"/>
                  </a:cubicBezTo>
                  <a:cubicBezTo>
                    <a:pt x="482" y="358"/>
                    <a:pt x="404" y="513"/>
                    <a:pt x="420" y="668"/>
                  </a:cubicBezTo>
                  <a:cubicBezTo>
                    <a:pt x="420" y="668"/>
                    <a:pt x="156" y="746"/>
                    <a:pt x="109" y="916"/>
                  </a:cubicBezTo>
                  <a:cubicBezTo>
                    <a:pt x="1" y="1304"/>
                    <a:pt x="311" y="2064"/>
                    <a:pt x="311" y="2064"/>
                  </a:cubicBezTo>
                  <a:cubicBezTo>
                    <a:pt x="420" y="2048"/>
                    <a:pt x="497" y="1986"/>
                    <a:pt x="513" y="1909"/>
                  </a:cubicBezTo>
                  <a:cubicBezTo>
                    <a:pt x="621" y="1614"/>
                    <a:pt x="668" y="1335"/>
                    <a:pt x="668" y="1040"/>
                  </a:cubicBezTo>
                  <a:cubicBezTo>
                    <a:pt x="668" y="1040"/>
                    <a:pt x="1228" y="1256"/>
                    <a:pt x="1684" y="1256"/>
                  </a:cubicBezTo>
                  <a:cubicBezTo>
                    <a:pt x="1775" y="1256"/>
                    <a:pt x="1862" y="1247"/>
                    <a:pt x="1940" y="1226"/>
                  </a:cubicBezTo>
                  <a:cubicBezTo>
                    <a:pt x="2389" y="1118"/>
                    <a:pt x="2265" y="839"/>
                    <a:pt x="2265" y="839"/>
                  </a:cubicBezTo>
                  <a:cubicBezTo>
                    <a:pt x="2265" y="839"/>
                    <a:pt x="2669" y="358"/>
                    <a:pt x="2219" y="94"/>
                  </a:cubicBezTo>
                  <a:cubicBezTo>
                    <a:pt x="2113" y="26"/>
                    <a:pt x="2008" y="1"/>
                    <a:pt x="1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2570975" y="4289700"/>
              <a:ext cx="28225" cy="15050"/>
            </a:xfrm>
            <a:custGeom>
              <a:avLst/>
              <a:gdLst/>
              <a:ahLst/>
              <a:cxnLst/>
              <a:rect l="l" t="t" r="r" b="b"/>
              <a:pathLst>
                <a:path w="1129" h="602" extrusionOk="0">
                  <a:moveTo>
                    <a:pt x="1101" y="136"/>
                  </a:moveTo>
                  <a:cubicBezTo>
                    <a:pt x="1112" y="141"/>
                    <a:pt x="1119" y="143"/>
                    <a:pt x="1122" y="143"/>
                  </a:cubicBezTo>
                  <a:cubicBezTo>
                    <a:pt x="1129" y="143"/>
                    <a:pt x="1122" y="136"/>
                    <a:pt x="1101" y="136"/>
                  </a:cubicBezTo>
                  <a:close/>
                  <a:moveTo>
                    <a:pt x="621" y="1"/>
                  </a:moveTo>
                  <a:cubicBezTo>
                    <a:pt x="566" y="1"/>
                    <a:pt x="512" y="4"/>
                    <a:pt x="465" y="12"/>
                  </a:cubicBezTo>
                  <a:cubicBezTo>
                    <a:pt x="279" y="28"/>
                    <a:pt x="109" y="152"/>
                    <a:pt x="62" y="322"/>
                  </a:cubicBezTo>
                  <a:cubicBezTo>
                    <a:pt x="16" y="415"/>
                    <a:pt x="31" y="524"/>
                    <a:pt x="78" y="602"/>
                  </a:cubicBezTo>
                  <a:cubicBezTo>
                    <a:pt x="0" y="446"/>
                    <a:pt x="78" y="245"/>
                    <a:pt x="217" y="152"/>
                  </a:cubicBezTo>
                  <a:cubicBezTo>
                    <a:pt x="331" y="84"/>
                    <a:pt x="461" y="40"/>
                    <a:pt x="589" y="40"/>
                  </a:cubicBezTo>
                  <a:cubicBezTo>
                    <a:pt x="637" y="40"/>
                    <a:pt x="683" y="46"/>
                    <a:pt x="729" y="59"/>
                  </a:cubicBezTo>
                  <a:cubicBezTo>
                    <a:pt x="869" y="74"/>
                    <a:pt x="993" y="105"/>
                    <a:pt x="1101" y="136"/>
                  </a:cubicBezTo>
                  <a:cubicBezTo>
                    <a:pt x="1008" y="74"/>
                    <a:pt x="884" y="28"/>
                    <a:pt x="776" y="12"/>
                  </a:cubicBezTo>
                  <a:cubicBezTo>
                    <a:pt x="729" y="4"/>
                    <a:pt x="675" y="1"/>
                    <a:pt x="6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2598500" y="4286125"/>
              <a:ext cx="27150" cy="23275"/>
            </a:xfrm>
            <a:custGeom>
              <a:avLst/>
              <a:gdLst/>
              <a:ahLst/>
              <a:cxnLst/>
              <a:rect l="l" t="t" r="r" b="b"/>
              <a:pathLst>
                <a:path w="1086" h="931" extrusionOk="0">
                  <a:moveTo>
                    <a:pt x="565" y="1"/>
                  </a:moveTo>
                  <a:cubicBezTo>
                    <a:pt x="517" y="1"/>
                    <a:pt x="468" y="6"/>
                    <a:pt x="419" y="16"/>
                  </a:cubicBezTo>
                  <a:cubicBezTo>
                    <a:pt x="264" y="62"/>
                    <a:pt x="124" y="124"/>
                    <a:pt x="0" y="233"/>
                  </a:cubicBezTo>
                  <a:cubicBezTo>
                    <a:pt x="150" y="104"/>
                    <a:pt x="337" y="35"/>
                    <a:pt x="525" y="35"/>
                  </a:cubicBezTo>
                  <a:cubicBezTo>
                    <a:pt x="610" y="35"/>
                    <a:pt x="694" y="49"/>
                    <a:pt x="776" y="78"/>
                  </a:cubicBezTo>
                  <a:cubicBezTo>
                    <a:pt x="900" y="124"/>
                    <a:pt x="1008" y="217"/>
                    <a:pt x="1055" y="326"/>
                  </a:cubicBezTo>
                  <a:cubicBezTo>
                    <a:pt x="1086" y="450"/>
                    <a:pt x="1055" y="589"/>
                    <a:pt x="977" y="682"/>
                  </a:cubicBezTo>
                  <a:cubicBezTo>
                    <a:pt x="884" y="791"/>
                    <a:pt x="760" y="900"/>
                    <a:pt x="621" y="931"/>
                  </a:cubicBezTo>
                  <a:cubicBezTo>
                    <a:pt x="760" y="900"/>
                    <a:pt x="884" y="822"/>
                    <a:pt x="977" y="714"/>
                  </a:cubicBezTo>
                  <a:cubicBezTo>
                    <a:pt x="1055" y="636"/>
                    <a:pt x="1086" y="512"/>
                    <a:pt x="1086" y="388"/>
                  </a:cubicBezTo>
                  <a:cubicBezTo>
                    <a:pt x="1070" y="248"/>
                    <a:pt x="977" y="140"/>
                    <a:pt x="853" y="78"/>
                  </a:cubicBezTo>
                  <a:cubicBezTo>
                    <a:pt x="769" y="25"/>
                    <a:pt x="669" y="1"/>
                    <a:pt x="5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2575225" y="4309775"/>
              <a:ext cx="38675" cy="10475"/>
            </a:xfrm>
            <a:custGeom>
              <a:avLst/>
              <a:gdLst/>
              <a:ahLst/>
              <a:cxnLst/>
              <a:rect l="l" t="t" r="r" b="b"/>
              <a:pathLst>
                <a:path w="1547" h="419" extrusionOk="0">
                  <a:moveTo>
                    <a:pt x="1540" y="350"/>
                  </a:moveTo>
                  <a:cubicBezTo>
                    <a:pt x="1538" y="350"/>
                    <a:pt x="1536" y="352"/>
                    <a:pt x="1536" y="357"/>
                  </a:cubicBezTo>
                  <a:cubicBezTo>
                    <a:pt x="1547" y="357"/>
                    <a:pt x="1543" y="350"/>
                    <a:pt x="1540" y="350"/>
                  </a:cubicBezTo>
                  <a:close/>
                  <a:moveTo>
                    <a:pt x="1" y="0"/>
                  </a:moveTo>
                  <a:cubicBezTo>
                    <a:pt x="202" y="124"/>
                    <a:pt x="388" y="217"/>
                    <a:pt x="606" y="310"/>
                  </a:cubicBezTo>
                  <a:cubicBezTo>
                    <a:pt x="807" y="388"/>
                    <a:pt x="1009" y="419"/>
                    <a:pt x="1226" y="419"/>
                  </a:cubicBezTo>
                  <a:cubicBezTo>
                    <a:pt x="1319" y="419"/>
                    <a:pt x="1443" y="388"/>
                    <a:pt x="1536" y="357"/>
                  </a:cubicBezTo>
                  <a:lnTo>
                    <a:pt x="1536" y="357"/>
                  </a:lnTo>
                  <a:cubicBezTo>
                    <a:pt x="1443" y="372"/>
                    <a:pt x="1342" y="380"/>
                    <a:pt x="1240" y="380"/>
                  </a:cubicBezTo>
                  <a:cubicBezTo>
                    <a:pt x="1137" y="380"/>
                    <a:pt x="1032" y="372"/>
                    <a:pt x="931" y="357"/>
                  </a:cubicBezTo>
                  <a:cubicBezTo>
                    <a:pt x="714" y="310"/>
                    <a:pt x="528" y="264"/>
                    <a:pt x="326" y="155"/>
                  </a:cubicBezTo>
                  <a:cubicBezTo>
                    <a:pt x="218" y="109"/>
                    <a:pt x="109" y="62"/>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2561650" y="4328525"/>
              <a:ext cx="16325" cy="20350"/>
            </a:xfrm>
            <a:custGeom>
              <a:avLst/>
              <a:gdLst/>
              <a:ahLst/>
              <a:cxnLst/>
              <a:rect l="l" t="t" r="r" b="b"/>
              <a:pathLst>
                <a:path w="653" h="814" extrusionOk="0">
                  <a:moveTo>
                    <a:pt x="249" y="1"/>
                  </a:moveTo>
                  <a:cubicBezTo>
                    <a:pt x="233" y="1"/>
                    <a:pt x="218" y="4"/>
                    <a:pt x="203" y="10"/>
                  </a:cubicBezTo>
                  <a:cubicBezTo>
                    <a:pt x="1" y="88"/>
                    <a:pt x="156" y="693"/>
                    <a:pt x="358" y="786"/>
                  </a:cubicBezTo>
                  <a:cubicBezTo>
                    <a:pt x="387" y="805"/>
                    <a:pt x="421" y="814"/>
                    <a:pt x="455" y="814"/>
                  </a:cubicBezTo>
                  <a:cubicBezTo>
                    <a:pt x="531" y="814"/>
                    <a:pt x="610" y="772"/>
                    <a:pt x="652" y="708"/>
                  </a:cubicBezTo>
                  <a:lnTo>
                    <a:pt x="652" y="693"/>
                  </a:lnTo>
                  <a:lnTo>
                    <a:pt x="621" y="367"/>
                  </a:lnTo>
                  <a:cubicBezTo>
                    <a:pt x="621" y="367"/>
                    <a:pt x="425" y="1"/>
                    <a:pt x="249" y="1"/>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2568250" y="4333025"/>
              <a:ext cx="7775" cy="13000"/>
            </a:xfrm>
            <a:custGeom>
              <a:avLst/>
              <a:gdLst/>
              <a:ahLst/>
              <a:cxnLst/>
              <a:rect l="l" t="t" r="r" b="b"/>
              <a:pathLst>
                <a:path w="311" h="520" extrusionOk="0">
                  <a:moveTo>
                    <a:pt x="1" y="1"/>
                  </a:moveTo>
                  <a:lnTo>
                    <a:pt x="1" y="1"/>
                  </a:lnTo>
                  <a:cubicBezTo>
                    <a:pt x="125" y="109"/>
                    <a:pt x="202" y="233"/>
                    <a:pt x="249" y="388"/>
                  </a:cubicBezTo>
                  <a:cubicBezTo>
                    <a:pt x="226" y="355"/>
                    <a:pt x="188" y="329"/>
                    <a:pt x="145" y="329"/>
                  </a:cubicBezTo>
                  <a:cubicBezTo>
                    <a:pt x="136" y="329"/>
                    <a:pt x="128" y="330"/>
                    <a:pt x="119" y="333"/>
                  </a:cubicBezTo>
                  <a:lnTo>
                    <a:pt x="119" y="333"/>
                  </a:lnTo>
                  <a:cubicBezTo>
                    <a:pt x="114" y="332"/>
                    <a:pt x="110" y="332"/>
                    <a:pt x="105" y="332"/>
                  </a:cubicBezTo>
                  <a:cubicBezTo>
                    <a:pt x="91" y="332"/>
                    <a:pt x="77" y="335"/>
                    <a:pt x="63" y="342"/>
                  </a:cubicBezTo>
                  <a:lnTo>
                    <a:pt x="94" y="342"/>
                  </a:lnTo>
                  <a:cubicBezTo>
                    <a:pt x="102" y="338"/>
                    <a:pt x="110" y="335"/>
                    <a:pt x="119" y="333"/>
                  </a:cubicBezTo>
                  <a:lnTo>
                    <a:pt x="119" y="333"/>
                  </a:lnTo>
                  <a:cubicBezTo>
                    <a:pt x="159" y="338"/>
                    <a:pt x="191" y="367"/>
                    <a:pt x="202" y="388"/>
                  </a:cubicBezTo>
                  <a:lnTo>
                    <a:pt x="264" y="513"/>
                  </a:lnTo>
                  <a:cubicBezTo>
                    <a:pt x="264" y="518"/>
                    <a:pt x="268" y="519"/>
                    <a:pt x="272" y="519"/>
                  </a:cubicBezTo>
                  <a:cubicBezTo>
                    <a:pt x="280" y="519"/>
                    <a:pt x="290" y="513"/>
                    <a:pt x="280" y="513"/>
                  </a:cubicBezTo>
                  <a:cubicBezTo>
                    <a:pt x="311" y="342"/>
                    <a:pt x="187" y="4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2561275" y="4370650"/>
              <a:ext cx="38400" cy="41550"/>
            </a:xfrm>
            <a:custGeom>
              <a:avLst/>
              <a:gdLst/>
              <a:ahLst/>
              <a:cxnLst/>
              <a:rect l="l" t="t" r="r" b="b"/>
              <a:pathLst>
                <a:path w="1536" h="1662" extrusionOk="0">
                  <a:moveTo>
                    <a:pt x="249" y="0"/>
                  </a:moveTo>
                  <a:lnTo>
                    <a:pt x="0" y="264"/>
                  </a:lnTo>
                  <a:cubicBezTo>
                    <a:pt x="0" y="264"/>
                    <a:pt x="744" y="1662"/>
                    <a:pt x="789" y="1662"/>
                  </a:cubicBezTo>
                  <a:cubicBezTo>
                    <a:pt x="790" y="1662"/>
                    <a:pt x="791" y="1661"/>
                    <a:pt x="791" y="1660"/>
                  </a:cubicBezTo>
                  <a:lnTo>
                    <a:pt x="1117" y="1086"/>
                  </a:lnTo>
                  <a:lnTo>
                    <a:pt x="1505" y="1520"/>
                  </a:lnTo>
                  <a:lnTo>
                    <a:pt x="1536" y="465"/>
                  </a:lnTo>
                  <a:lnTo>
                    <a:pt x="1396" y="248"/>
                  </a:lnTo>
                  <a:lnTo>
                    <a:pt x="1086" y="931"/>
                  </a:lnTo>
                  <a:lnTo>
                    <a:pt x="2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2561650" y="4378775"/>
              <a:ext cx="38025" cy="34550"/>
            </a:xfrm>
            <a:custGeom>
              <a:avLst/>
              <a:gdLst/>
              <a:ahLst/>
              <a:cxnLst/>
              <a:rect l="l" t="t" r="r" b="b"/>
              <a:pathLst>
                <a:path w="1521" h="1382" extrusionOk="0">
                  <a:moveTo>
                    <a:pt x="1" y="1"/>
                  </a:moveTo>
                  <a:cubicBezTo>
                    <a:pt x="125" y="249"/>
                    <a:pt x="745" y="1381"/>
                    <a:pt x="761" y="1381"/>
                  </a:cubicBezTo>
                  <a:cubicBezTo>
                    <a:pt x="869" y="1180"/>
                    <a:pt x="994" y="962"/>
                    <a:pt x="1087" y="761"/>
                  </a:cubicBezTo>
                  <a:cubicBezTo>
                    <a:pt x="1145" y="820"/>
                    <a:pt x="1456" y="1214"/>
                    <a:pt x="1487" y="1214"/>
                  </a:cubicBezTo>
                  <a:cubicBezTo>
                    <a:pt x="1489" y="1214"/>
                    <a:pt x="1490" y="1213"/>
                    <a:pt x="1490" y="1211"/>
                  </a:cubicBezTo>
                  <a:cubicBezTo>
                    <a:pt x="1521" y="1040"/>
                    <a:pt x="1521" y="854"/>
                    <a:pt x="1521" y="652"/>
                  </a:cubicBezTo>
                  <a:cubicBezTo>
                    <a:pt x="1521" y="482"/>
                    <a:pt x="1521" y="311"/>
                    <a:pt x="1490" y="140"/>
                  </a:cubicBezTo>
                  <a:cubicBezTo>
                    <a:pt x="1459" y="311"/>
                    <a:pt x="1459" y="962"/>
                    <a:pt x="1459" y="1118"/>
                  </a:cubicBezTo>
                  <a:cubicBezTo>
                    <a:pt x="1443" y="1102"/>
                    <a:pt x="1087" y="730"/>
                    <a:pt x="1087" y="730"/>
                  </a:cubicBezTo>
                  <a:cubicBezTo>
                    <a:pt x="1009" y="838"/>
                    <a:pt x="776" y="1257"/>
                    <a:pt x="776" y="1304"/>
                  </a:cubicBezTo>
                  <a:cubicBezTo>
                    <a:pt x="668" y="1071"/>
                    <a:pt x="172" y="234"/>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2121200" y="4294250"/>
              <a:ext cx="219075" cy="276100"/>
            </a:xfrm>
            <a:custGeom>
              <a:avLst/>
              <a:gdLst/>
              <a:ahLst/>
              <a:cxnLst/>
              <a:rect l="l" t="t" r="r" b="b"/>
              <a:pathLst>
                <a:path w="8763" h="11044" extrusionOk="0">
                  <a:moveTo>
                    <a:pt x="4389" y="1"/>
                  </a:moveTo>
                  <a:cubicBezTo>
                    <a:pt x="4389" y="1"/>
                    <a:pt x="2776" y="1521"/>
                    <a:pt x="0" y="2855"/>
                  </a:cubicBezTo>
                  <a:cubicBezTo>
                    <a:pt x="0" y="2855"/>
                    <a:pt x="636" y="7988"/>
                    <a:pt x="1691" y="9136"/>
                  </a:cubicBezTo>
                  <a:cubicBezTo>
                    <a:pt x="2947" y="10532"/>
                    <a:pt x="3877" y="10315"/>
                    <a:pt x="4389" y="11044"/>
                  </a:cubicBezTo>
                  <a:cubicBezTo>
                    <a:pt x="4901" y="10315"/>
                    <a:pt x="5816" y="10516"/>
                    <a:pt x="7072" y="9136"/>
                  </a:cubicBezTo>
                  <a:cubicBezTo>
                    <a:pt x="8127" y="7973"/>
                    <a:pt x="8763" y="2855"/>
                    <a:pt x="8763" y="2855"/>
                  </a:cubicBezTo>
                  <a:cubicBezTo>
                    <a:pt x="6033" y="1536"/>
                    <a:pt x="4420" y="47"/>
                    <a:pt x="4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2121200" y="4294250"/>
              <a:ext cx="109750" cy="275325"/>
            </a:xfrm>
            <a:custGeom>
              <a:avLst/>
              <a:gdLst/>
              <a:ahLst/>
              <a:cxnLst/>
              <a:rect l="l" t="t" r="r" b="b"/>
              <a:pathLst>
                <a:path w="4390" h="11013" extrusionOk="0">
                  <a:moveTo>
                    <a:pt x="4389" y="1"/>
                  </a:moveTo>
                  <a:cubicBezTo>
                    <a:pt x="4389" y="1"/>
                    <a:pt x="2776" y="1521"/>
                    <a:pt x="0" y="2839"/>
                  </a:cubicBezTo>
                  <a:cubicBezTo>
                    <a:pt x="0" y="2839"/>
                    <a:pt x="636" y="7973"/>
                    <a:pt x="1691" y="9120"/>
                  </a:cubicBezTo>
                  <a:cubicBezTo>
                    <a:pt x="2947" y="10516"/>
                    <a:pt x="3877" y="10299"/>
                    <a:pt x="4389" y="11013"/>
                  </a:cubicBezTo>
                  <a:lnTo>
                    <a:pt x="43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2138250" y="4315575"/>
              <a:ext cx="184975" cy="232300"/>
            </a:xfrm>
            <a:custGeom>
              <a:avLst/>
              <a:gdLst/>
              <a:ahLst/>
              <a:cxnLst/>
              <a:rect l="l" t="t" r="r" b="b"/>
              <a:pathLst>
                <a:path w="7399" h="9292" extrusionOk="0">
                  <a:moveTo>
                    <a:pt x="3707" y="1"/>
                  </a:moveTo>
                  <a:cubicBezTo>
                    <a:pt x="3707" y="1"/>
                    <a:pt x="2342" y="1288"/>
                    <a:pt x="0" y="2405"/>
                  </a:cubicBezTo>
                  <a:cubicBezTo>
                    <a:pt x="0" y="2405"/>
                    <a:pt x="543" y="6732"/>
                    <a:pt x="1427" y="7709"/>
                  </a:cubicBezTo>
                  <a:cubicBezTo>
                    <a:pt x="2497" y="8872"/>
                    <a:pt x="3273" y="8686"/>
                    <a:pt x="3707" y="9291"/>
                  </a:cubicBezTo>
                  <a:cubicBezTo>
                    <a:pt x="4126" y="8686"/>
                    <a:pt x="4901" y="8872"/>
                    <a:pt x="5972" y="7709"/>
                  </a:cubicBezTo>
                  <a:cubicBezTo>
                    <a:pt x="6856" y="6732"/>
                    <a:pt x="7399" y="2405"/>
                    <a:pt x="7399" y="2405"/>
                  </a:cubicBezTo>
                  <a:cubicBezTo>
                    <a:pt x="5057" y="1288"/>
                    <a:pt x="3707" y="1"/>
                    <a:pt x="3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2230925" y="4315200"/>
              <a:ext cx="92300" cy="232675"/>
            </a:xfrm>
            <a:custGeom>
              <a:avLst/>
              <a:gdLst/>
              <a:ahLst/>
              <a:cxnLst/>
              <a:rect l="l" t="t" r="r" b="b"/>
              <a:pathLst>
                <a:path w="3692" h="9307" extrusionOk="0">
                  <a:moveTo>
                    <a:pt x="0" y="0"/>
                  </a:moveTo>
                  <a:lnTo>
                    <a:pt x="0" y="9306"/>
                  </a:lnTo>
                  <a:cubicBezTo>
                    <a:pt x="419" y="8701"/>
                    <a:pt x="1194" y="8887"/>
                    <a:pt x="2265" y="7724"/>
                  </a:cubicBezTo>
                  <a:cubicBezTo>
                    <a:pt x="3149" y="6747"/>
                    <a:pt x="3692" y="2420"/>
                    <a:pt x="3692" y="2420"/>
                  </a:cubicBezTo>
                  <a:cubicBezTo>
                    <a:pt x="1396" y="1319"/>
                    <a:pt x="31" y="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2203775" y="4376450"/>
              <a:ext cx="53525" cy="57425"/>
            </a:xfrm>
            <a:custGeom>
              <a:avLst/>
              <a:gdLst/>
              <a:ahLst/>
              <a:cxnLst/>
              <a:rect l="l" t="t" r="r" b="b"/>
              <a:pathLst>
                <a:path w="2141" h="2297" extrusionOk="0">
                  <a:moveTo>
                    <a:pt x="1086" y="1"/>
                  </a:moveTo>
                  <a:cubicBezTo>
                    <a:pt x="481" y="1"/>
                    <a:pt x="1" y="497"/>
                    <a:pt x="1" y="1133"/>
                  </a:cubicBezTo>
                  <a:lnTo>
                    <a:pt x="1" y="2296"/>
                  </a:lnTo>
                  <a:lnTo>
                    <a:pt x="311" y="2296"/>
                  </a:lnTo>
                  <a:lnTo>
                    <a:pt x="311" y="1133"/>
                  </a:lnTo>
                  <a:cubicBezTo>
                    <a:pt x="311" y="714"/>
                    <a:pt x="652" y="342"/>
                    <a:pt x="1055" y="342"/>
                  </a:cubicBezTo>
                  <a:cubicBezTo>
                    <a:pt x="1489" y="342"/>
                    <a:pt x="1815" y="699"/>
                    <a:pt x="1815" y="1133"/>
                  </a:cubicBezTo>
                  <a:lnTo>
                    <a:pt x="1815" y="2296"/>
                  </a:lnTo>
                  <a:lnTo>
                    <a:pt x="2141" y="2296"/>
                  </a:lnTo>
                  <a:lnTo>
                    <a:pt x="2141" y="1133"/>
                  </a:lnTo>
                  <a:cubicBezTo>
                    <a:pt x="2141" y="513"/>
                    <a:pt x="1676" y="1"/>
                    <a:pt x="10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2203775" y="4412525"/>
              <a:ext cx="8175" cy="21350"/>
            </a:xfrm>
            <a:custGeom>
              <a:avLst/>
              <a:gdLst/>
              <a:ahLst/>
              <a:cxnLst/>
              <a:rect l="l" t="t" r="r" b="b"/>
              <a:pathLst>
                <a:path w="327" h="854" extrusionOk="0">
                  <a:moveTo>
                    <a:pt x="1" y="0"/>
                  </a:moveTo>
                  <a:lnTo>
                    <a:pt x="1" y="853"/>
                  </a:lnTo>
                  <a:lnTo>
                    <a:pt x="326" y="853"/>
                  </a:lnTo>
                  <a:lnTo>
                    <a:pt x="326" y="31"/>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2249525" y="4414450"/>
              <a:ext cx="7775" cy="19425"/>
            </a:xfrm>
            <a:custGeom>
              <a:avLst/>
              <a:gdLst/>
              <a:ahLst/>
              <a:cxnLst/>
              <a:rect l="l" t="t" r="r" b="b"/>
              <a:pathLst>
                <a:path w="311" h="777" extrusionOk="0">
                  <a:moveTo>
                    <a:pt x="1" y="1"/>
                  </a:moveTo>
                  <a:lnTo>
                    <a:pt x="1" y="776"/>
                  </a:lnTo>
                  <a:lnTo>
                    <a:pt x="311" y="776"/>
                  </a:lnTo>
                  <a:lnTo>
                    <a:pt x="3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2193300" y="4417550"/>
              <a:ext cx="75250" cy="67875"/>
            </a:xfrm>
            <a:custGeom>
              <a:avLst/>
              <a:gdLst/>
              <a:ahLst/>
              <a:cxnLst/>
              <a:rect l="l" t="t" r="r" b="b"/>
              <a:pathLst>
                <a:path w="3010" h="2715" extrusionOk="0">
                  <a:moveTo>
                    <a:pt x="1" y="1"/>
                  </a:moveTo>
                  <a:lnTo>
                    <a:pt x="1" y="2715"/>
                  </a:lnTo>
                  <a:lnTo>
                    <a:pt x="3010" y="2715"/>
                  </a:lnTo>
                  <a:lnTo>
                    <a:pt x="30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2222400" y="4441700"/>
              <a:ext cx="15125" cy="27075"/>
            </a:xfrm>
            <a:custGeom>
              <a:avLst/>
              <a:gdLst/>
              <a:ahLst/>
              <a:cxnLst/>
              <a:rect l="l" t="t" r="r" b="b"/>
              <a:pathLst>
                <a:path w="605" h="1083" extrusionOk="0">
                  <a:moveTo>
                    <a:pt x="295" y="1"/>
                  </a:moveTo>
                  <a:cubicBezTo>
                    <a:pt x="207" y="1"/>
                    <a:pt x="127" y="42"/>
                    <a:pt x="78" y="120"/>
                  </a:cubicBezTo>
                  <a:cubicBezTo>
                    <a:pt x="0" y="245"/>
                    <a:pt x="47" y="415"/>
                    <a:pt x="155" y="493"/>
                  </a:cubicBezTo>
                  <a:lnTo>
                    <a:pt x="47" y="1082"/>
                  </a:lnTo>
                  <a:lnTo>
                    <a:pt x="574" y="1082"/>
                  </a:lnTo>
                  <a:lnTo>
                    <a:pt x="450" y="493"/>
                  </a:lnTo>
                  <a:cubicBezTo>
                    <a:pt x="496" y="462"/>
                    <a:pt x="527" y="446"/>
                    <a:pt x="527" y="415"/>
                  </a:cubicBezTo>
                  <a:cubicBezTo>
                    <a:pt x="605" y="276"/>
                    <a:pt x="574" y="120"/>
                    <a:pt x="450" y="43"/>
                  </a:cubicBezTo>
                  <a:cubicBezTo>
                    <a:pt x="399" y="15"/>
                    <a:pt x="345" y="1"/>
                    <a:pt x="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3" name="Google Shape;3483;p55"/>
            <p:cNvGrpSpPr/>
            <p:nvPr/>
          </p:nvGrpSpPr>
          <p:grpSpPr>
            <a:xfrm>
              <a:off x="2759800" y="4692850"/>
              <a:ext cx="219875" cy="319525"/>
              <a:chOff x="2759800" y="4692850"/>
              <a:chExt cx="219875" cy="319525"/>
            </a:xfrm>
          </p:grpSpPr>
          <p:sp>
            <p:nvSpPr>
              <p:cNvPr id="3484" name="Google Shape;3484;p55"/>
              <p:cNvSpPr/>
              <p:nvPr/>
            </p:nvSpPr>
            <p:spPr>
              <a:xfrm>
                <a:off x="2759800" y="4809025"/>
                <a:ext cx="97725" cy="60350"/>
              </a:xfrm>
              <a:custGeom>
                <a:avLst/>
                <a:gdLst/>
                <a:ahLst/>
                <a:cxnLst/>
                <a:rect l="l" t="t" r="r" b="b"/>
                <a:pathLst>
                  <a:path w="3909" h="2414" extrusionOk="0">
                    <a:moveTo>
                      <a:pt x="1857" y="1"/>
                    </a:moveTo>
                    <a:cubicBezTo>
                      <a:pt x="1667" y="1"/>
                      <a:pt x="1472" y="28"/>
                      <a:pt x="1272" y="84"/>
                    </a:cubicBezTo>
                    <a:cubicBezTo>
                      <a:pt x="155" y="410"/>
                      <a:pt x="0" y="1945"/>
                      <a:pt x="822" y="2333"/>
                    </a:cubicBezTo>
                    <a:cubicBezTo>
                      <a:pt x="938" y="2389"/>
                      <a:pt x="1055" y="2413"/>
                      <a:pt x="1172" y="2413"/>
                    </a:cubicBezTo>
                    <a:cubicBezTo>
                      <a:pt x="1862" y="2413"/>
                      <a:pt x="2529" y="1555"/>
                      <a:pt x="2901" y="1356"/>
                    </a:cubicBezTo>
                    <a:cubicBezTo>
                      <a:pt x="3000" y="1300"/>
                      <a:pt x="3110" y="1279"/>
                      <a:pt x="3218" y="1279"/>
                    </a:cubicBezTo>
                    <a:cubicBezTo>
                      <a:pt x="3567" y="1279"/>
                      <a:pt x="3909" y="1495"/>
                      <a:pt x="3909" y="1495"/>
                    </a:cubicBezTo>
                    <a:cubicBezTo>
                      <a:pt x="3452" y="556"/>
                      <a:pt x="2714" y="1"/>
                      <a:pt x="1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2781900" y="4816775"/>
                <a:ext cx="89600" cy="116850"/>
              </a:xfrm>
              <a:custGeom>
                <a:avLst/>
                <a:gdLst/>
                <a:ahLst/>
                <a:cxnLst/>
                <a:rect l="l" t="t" r="r" b="b"/>
                <a:pathLst>
                  <a:path w="3584" h="4674" extrusionOk="0">
                    <a:moveTo>
                      <a:pt x="906" y="1"/>
                    </a:moveTo>
                    <a:cubicBezTo>
                      <a:pt x="788" y="1"/>
                      <a:pt x="670" y="8"/>
                      <a:pt x="559" y="22"/>
                    </a:cubicBezTo>
                    <a:lnTo>
                      <a:pt x="559" y="38"/>
                    </a:lnTo>
                    <a:cubicBezTo>
                      <a:pt x="637" y="28"/>
                      <a:pt x="714" y="23"/>
                      <a:pt x="791" y="23"/>
                    </a:cubicBezTo>
                    <a:cubicBezTo>
                      <a:pt x="956" y="23"/>
                      <a:pt x="1118" y="47"/>
                      <a:pt x="1288" y="100"/>
                    </a:cubicBezTo>
                    <a:cubicBezTo>
                      <a:pt x="1396" y="115"/>
                      <a:pt x="1489" y="162"/>
                      <a:pt x="1582" y="224"/>
                    </a:cubicBezTo>
                    <a:lnTo>
                      <a:pt x="1753" y="332"/>
                    </a:lnTo>
                    <a:cubicBezTo>
                      <a:pt x="1652" y="317"/>
                      <a:pt x="1544" y="309"/>
                      <a:pt x="1431" y="309"/>
                    </a:cubicBezTo>
                    <a:cubicBezTo>
                      <a:pt x="1319" y="309"/>
                      <a:pt x="1202" y="317"/>
                      <a:pt x="1086" y="332"/>
                    </a:cubicBezTo>
                    <a:cubicBezTo>
                      <a:pt x="1008" y="348"/>
                      <a:pt x="931" y="379"/>
                      <a:pt x="853" y="410"/>
                    </a:cubicBezTo>
                    <a:cubicBezTo>
                      <a:pt x="791" y="394"/>
                      <a:pt x="729" y="394"/>
                      <a:pt x="667" y="394"/>
                    </a:cubicBezTo>
                    <a:cubicBezTo>
                      <a:pt x="605" y="394"/>
                      <a:pt x="512" y="410"/>
                      <a:pt x="450" y="425"/>
                    </a:cubicBezTo>
                    <a:cubicBezTo>
                      <a:pt x="280" y="472"/>
                      <a:pt x="124" y="550"/>
                      <a:pt x="0" y="627"/>
                    </a:cubicBezTo>
                    <a:lnTo>
                      <a:pt x="0" y="643"/>
                    </a:lnTo>
                    <a:lnTo>
                      <a:pt x="16" y="643"/>
                    </a:lnTo>
                    <a:cubicBezTo>
                      <a:pt x="155" y="565"/>
                      <a:pt x="311" y="503"/>
                      <a:pt x="466" y="472"/>
                    </a:cubicBezTo>
                    <a:cubicBezTo>
                      <a:pt x="543" y="456"/>
                      <a:pt x="621" y="456"/>
                      <a:pt x="698" y="425"/>
                    </a:cubicBezTo>
                    <a:lnTo>
                      <a:pt x="838" y="425"/>
                    </a:lnTo>
                    <a:cubicBezTo>
                      <a:pt x="512" y="565"/>
                      <a:pt x="264" y="813"/>
                      <a:pt x="109" y="1123"/>
                    </a:cubicBezTo>
                    <a:cubicBezTo>
                      <a:pt x="109" y="1123"/>
                      <a:pt x="109" y="1137"/>
                      <a:pt x="118" y="1137"/>
                    </a:cubicBezTo>
                    <a:cubicBezTo>
                      <a:pt x="123" y="1137"/>
                      <a:pt x="130" y="1134"/>
                      <a:pt x="140" y="1123"/>
                    </a:cubicBezTo>
                    <a:cubicBezTo>
                      <a:pt x="311" y="767"/>
                      <a:pt x="636" y="487"/>
                      <a:pt x="1039" y="410"/>
                    </a:cubicBezTo>
                    <a:cubicBezTo>
                      <a:pt x="1071" y="410"/>
                      <a:pt x="1102" y="410"/>
                      <a:pt x="1117" y="394"/>
                    </a:cubicBezTo>
                    <a:lnTo>
                      <a:pt x="1117" y="394"/>
                    </a:lnTo>
                    <a:cubicBezTo>
                      <a:pt x="1117" y="425"/>
                      <a:pt x="1117" y="472"/>
                      <a:pt x="1102" y="503"/>
                    </a:cubicBezTo>
                    <a:cubicBezTo>
                      <a:pt x="1102" y="565"/>
                      <a:pt x="1086" y="627"/>
                      <a:pt x="1086" y="689"/>
                    </a:cubicBezTo>
                    <a:cubicBezTo>
                      <a:pt x="1055" y="798"/>
                      <a:pt x="1024" y="922"/>
                      <a:pt x="1008" y="1015"/>
                    </a:cubicBezTo>
                    <a:cubicBezTo>
                      <a:pt x="962" y="1123"/>
                      <a:pt x="931" y="1232"/>
                      <a:pt x="869" y="1341"/>
                    </a:cubicBezTo>
                    <a:cubicBezTo>
                      <a:pt x="807" y="1465"/>
                      <a:pt x="745" y="1558"/>
                      <a:pt x="667" y="1651"/>
                    </a:cubicBezTo>
                    <a:lnTo>
                      <a:pt x="667" y="1666"/>
                    </a:lnTo>
                    <a:cubicBezTo>
                      <a:pt x="667" y="1677"/>
                      <a:pt x="667" y="1680"/>
                      <a:pt x="668" y="1680"/>
                    </a:cubicBezTo>
                    <a:cubicBezTo>
                      <a:pt x="671" y="1680"/>
                      <a:pt x="678" y="1666"/>
                      <a:pt x="698" y="1666"/>
                    </a:cubicBezTo>
                    <a:cubicBezTo>
                      <a:pt x="760" y="1573"/>
                      <a:pt x="838" y="1480"/>
                      <a:pt x="884" y="1356"/>
                    </a:cubicBezTo>
                    <a:cubicBezTo>
                      <a:pt x="1008" y="1154"/>
                      <a:pt x="1086" y="937"/>
                      <a:pt x="1148" y="705"/>
                    </a:cubicBezTo>
                    <a:cubicBezTo>
                      <a:pt x="1164" y="643"/>
                      <a:pt x="1164" y="581"/>
                      <a:pt x="1164" y="503"/>
                    </a:cubicBezTo>
                    <a:lnTo>
                      <a:pt x="1164" y="394"/>
                    </a:lnTo>
                    <a:cubicBezTo>
                      <a:pt x="1233" y="387"/>
                      <a:pt x="1295" y="383"/>
                      <a:pt x="1357" y="383"/>
                    </a:cubicBezTo>
                    <a:cubicBezTo>
                      <a:pt x="1419" y="383"/>
                      <a:pt x="1482" y="387"/>
                      <a:pt x="1551" y="394"/>
                    </a:cubicBezTo>
                    <a:cubicBezTo>
                      <a:pt x="1489" y="658"/>
                      <a:pt x="1458" y="953"/>
                      <a:pt x="1303" y="1185"/>
                    </a:cubicBezTo>
                    <a:cubicBezTo>
                      <a:pt x="1303" y="1185"/>
                      <a:pt x="1303" y="1192"/>
                      <a:pt x="1308" y="1192"/>
                    </a:cubicBezTo>
                    <a:cubicBezTo>
                      <a:pt x="1310" y="1192"/>
                      <a:pt x="1313" y="1191"/>
                      <a:pt x="1319" y="1185"/>
                    </a:cubicBezTo>
                    <a:cubicBezTo>
                      <a:pt x="1396" y="1077"/>
                      <a:pt x="1458" y="937"/>
                      <a:pt x="1505" y="798"/>
                    </a:cubicBezTo>
                    <a:cubicBezTo>
                      <a:pt x="1567" y="658"/>
                      <a:pt x="1582" y="534"/>
                      <a:pt x="1613" y="394"/>
                    </a:cubicBezTo>
                    <a:cubicBezTo>
                      <a:pt x="1846" y="425"/>
                      <a:pt x="2048" y="487"/>
                      <a:pt x="2249" y="612"/>
                    </a:cubicBezTo>
                    <a:cubicBezTo>
                      <a:pt x="2621" y="813"/>
                      <a:pt x="2932" y="1154"/>
                      <a:pt x="3102" y="1542"/>
                    </a:cubicBezTo>
                    <a:cubicBezTo>
                      <a:pt x="3288" y="1961"/>
                      <a:pt x="3412" y="2411"/>
                      <a:pt x="3412" y="2876"/>
                    </a:cubicBezTo>
                    <a:cubicBezTo>
                      <a:pt x="3443" y="3450"/>
                      <a:pt x="3443" y="4039"/>
                      <a:pt x="3506" y="4644"/>
                    </a:cubicBezTo>
                    <a:cubicBezTo>
                      <a:pt x="3506" y="4661"/>
                      <a:pt x="3524" y="4673"/>
                      <a:pt x="3544" y="4673"/>
                    </a:cubicBezTo>
                    <a:cubicBezTo>
                      <a:pt x="3560" y="4673"/>
                      <a:pt x="3576" y="4665"/>
                      <a:pt x="3583" y="4644"/>
                    </a:cubicBezTo>
                    <a:cubicBezTo>
                      <a:pt x="3583" y="4489"/>
                      <a:pt x="3583" y="4365"/>
                      <a:pt x="3568" y="4225"/>
                    </a:cubicBezTo>
                    <a:cubicBezTo>
                      <a:pt x="3568" y="4101"/>
                      <a:pt x="3568" y="3962"/>
                      <a:pt x="3552" y="3822"/>
                    </a:cubicBezTo>
                    <a:cubicBezTo>
                      <a:pt x="3552" y="3558"/>
                      <a:pt x="3521" y="3279"/>
                      <a:pt x="3521" y="2985"/>
                    </a:cubicBezTo>
                    <a:cubicBezTo>
                      <a:pt x="3506" y="2488"/>
                      <a:pt x="3443" y="2007"/>
                      <a:pt x="3226" y="1542"/>
                    </a:cubicBezTo>
                    <a:cubicBezTo>
                      <a:pt x="3040" y="1108"/>
                      <a:pt x="2746" y="767"/>
                      <a:pt x="2342" y="534"/>
                    </a:cubicBezTo>
                    <a:cubicBezTo>
                      <a:pt x="2203" y="425"/>
                      <a:pt x="2032" y="379"/>
                      <a:pt x="1877" y="332"/>
                    </a:cubicBezTo>
                    <a:cubicBezTo>
                      <a:pt x="1722" y="177"/>
                      <a:pt x="1551" y="84"/>
                      <a:pt x="1334" y="38"/>
                    </a:cubicBezTo>
                    <a:cubicBezTo>
                      <a:pt x="1198" y="12"/>
                      <a:pt x="1052"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2824550" y="4817325"/>
                <a:ext cx="14375" cy="10000"/>
              </a:xfrm>
              <a:custGeom>
                <a:avLst/>
                <a:gdLst/>
                <a:ahLst/>
                <a:cxnLst/>
                <a:rect l="l" t="t" r="r" b="b"/>
                <a:pathLst>
                  <a:path w="575" h="400" extrusionOk="0">
                    <a:moveTo>
                      <a:pt x="0" y="0"/>
                    </a:moveTo>
                    <a:cubicBezTo>
                      <a:pt x="38" y="17"/>
                      <a:pt x="77" y="31"/>
                      <a:pt x="114" y="46"/>
                    </a:cubicBezTo>
                    <a:lnTo>
                      <a:pt x="114" y="46"/>
                    </a:lnTo>
                    <a:cubicBezTo>
                      <a:pt x="74" y="28"/>
                      <a:pt x="35" y="12"/>
                      <a:pt x="0" y="0"/>
                    </a:cubicBezTo>
                    <a:close/>
                    <a:moveTo>
                      <a:pt x="114" y="46"/>
                    </a:moveTo>
                    <a:cubicBezTo>
                      <a:pt x="181" y="77"/>
                      <a:pt x="252" y="116"/>
                      <a:pt x="311" y="155"/>
                    </a:cubicBezTo>
                    <a:cubicBezTo>
                      <a:pt x="250" y="105"/>
                      <a:pt x="183" y="74"/>
                      <a:pt x="114" y="46"/>
                    </a:cubicBezTo>
                    <a:close/>
                    <a:moveTo>
                      <a:pt x="450" y="279"/>
                    </a:moveTo>
                    <a:lnTo>
                      <a:pt x="450" y="279"/>
                    </a:lnTo>
                    <a:cubicBezTo>
                      <a:pt x="466" y="357"/>
                      <a:pt x="528" y="388"/>
                      <a:pt x="574" y="388"/>
                    </a:cubicBezTo>
                    <a:cubicBezTo>
                      <a:pt x="543" y="341"/>
                      <a:pt x="497" y="310"/>
                      <a:pt x="450" y="279"/>
                    </a:cubicBezTo>
                    <a:close/>
                    <a:moveTo>
                      <a:pt x="574" y="388"/>
                    </a:moveTo>
                    <a:lnTo>
                      <a:pt x="574" y="388"/>
                    </a:lnTo>
                    <a:cubicBezTo>
                      <a:pt x="566" y="396"/>
                      <a:pt x="566" y="400"/>
                      <a:pt x="568" y="400"/>
                    </a:cubicBezTo>
                    <a:cubicBezTo>
                      <a:pt x="570" y="400"/>
                      <a:pt x="574" y="396"/>
                      <a:pt x="574"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2783450" y="4837875"/>
                <a:ext cx="10875" cy="17475"/>
              </a:xfrm>
              <a:custGeom>
                <a:avLst/>
                <a:gdLst/>
                <a:ahLst/>
                <a:cxnLst/>
                <a:rect l="l" t="t" r="r" b="b"/>
                <a:pathLst>
                  <a:path w="435" h="699" extrusionOk="0">
                    <a:moveTo>
                      <a:pt x="435" y="0"/>
                    </a:moveTo>
                    <a:lnTo>
                      <a:pt x="435" y="0"/>
                    </a:lnTo>
                    <a:cubicBezTo>
                      <a:pt x="342" y="109"/>
                      <a:pt x="264" y="202"/>
                      <a:pt x="186" y="326"/>
                    </a:cubicBezTo>
                    <a:cubicBezTo>
                      <a:pt x="109" y="434"/>
                      <a:pt x="47" y="574"/>
                      <a:pt x="0" y="698"/>
                    </a:cubicBezTo>
                    <a:cubicBezTo>
                      <a:pt x="124" y="465"/>
                      <a:pt x="280" y="233"/>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2820675" y="4834775"/>
                <a:ext cx="3900" cy="9700"/>
              </a:xfrm>
              <a:custGeom>
                <a:avLst/>
                <a:gdLst/>
                <a:ahLst/>
                <a:cxnLst/>
                <a:rect l="l" t="t" r="r" b="b"/>
                <a:pathLst>
                  <a:path w="156" h="388" extrusionOk="0">
                    <a:moveTo>
                      <a:pt x="155" y="0"/>
                    </a:moveTo>
                    <a:cubicBezTo>
                      <a:pt x="140" y="78"/>
                      <a:pt x="109" y="140"/>
                      <a:pt x="93" y="217"/>
                    </a:cubicBezTo>
                    <a:cubicBezTo>
                      <a:pt x="62" y="279"/>
                      <a:pt x="31" y="326"/>
                      <a:pt x="0" y="388"/>
                    </a:cubicBezTo>
                    <a:cubicBezTo>
                      <a:pt x="78" y="295"/>
                      <a:pt x="140" y="155"/>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2869125" y="4829075"/>
                <a:ext cx="110550" cy="85100"/>
              </a:xfrm>
              <a:custGeom>
                <a:avLst/>
                <a:gdLst/>
                <a:ahLst/>
                <a:cxnLst/>
                <a:rect l="l" t="t" r="r" b="b"/>
                <a:pathLst>
                  <a:path w="4422" h="3404" extrusionOk="0">
                    <a:moveTo>
                      <a:pt x="1683" y="1"/>
                    </a:moveTo>
                    <a:cubicBezTo>
                      <a:pt x="574" y="1"/>
                      <a:pt x="1" y="709"/>
                      <a:pt x="1" y="709"/>
                    </a:cubicBezTo>
                    <a:cubicBezTo>
                      <a:pt x="128" y="657"/>
                      <a:pt x="326" y="612"/>
                      <a:pt x="543" y="612"/>
                    </a:cubicBezTo>
                    <a:cubicBezTo>
                      <a:pt x="777" y="612"/>
                      <a:pt x="1032" y="664"/>
                      <a:pt x="1242" y="817"/>
                    </a:cubicBezTo>
                    <a:cubicBezTo>
                      <a:pt x="1738" y="1211"/>
                      <a:pt x="1534" y="3404"/>
                      <a:pt x="2722" y="3404"/>
                    </a:cubicBezTo>
                    <a:cubicBezTo>
                      <a:pt x="2797" y="3404"/>
                      <a:pt x="2877" y="3395"/>
                      <a:pt x="2963" y="3377"/>
                    </a:cubicBezTo>
                    <a:cubicBezTo>
                      <a:pt x="4421" y="3066"/>
                      <a:pt x="3754" y="399"/>
                      <a:pt x="2312" y="73"/>
                    </a:cubicBezTo>
                    <a:cubicBezTo>
                      <a:pt x="2086" y="22"/>
                      <a:pt x="1876"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2850525" y="4834375"/>
                <a:ext cx="105875" cy="110250"/>
              </a:xfrm>
              <a:custGeom>
                <a:avLst/>
                <a:gdLst/>
                <a:ahLst/>
                <a:cxnLst/>
                <a:rect l="l" t="t" r="r" b="b"/>
                <a:pathLst>
                  <a:path w="4235" h="4410" extrusionOk="0">
                    <a:moveTo>
                      <a:pt x="3557" y="360"/>
                    </a:moveTo>
                    <a:lnTo>
                      <a:pt x="3557" y="360"/>
                    </a:lnTo>
                    <a:cubicBezTo>
                      <a:pt x="3597" y="374"/>
                      <a:pt x="3637" y="388"/>
                      <a:pt x="3676" y="404"/>
                    </a:cubicBezTo>
                    <a:cubicBezTo>
                      <a:pt x="3639" y="387"/>
                      <a:pt x="3599" y="373"/>
                      <a:pt x="3557" y="360"/>
                    </a:cubicBezTo>
                    <a:close/>
                    <a:moveTo>
                      <a:pt x="2668" y="1"/>
                    </a:moveTo>
                    <a:cubicBezTo>
                      <a:pt x="2529" y="1"/>
                      <a:pt x="2405" y="16"/>
                      <a:pt x="2280" y="47"/>
                    </a:cubicBezTo>
                    <a:cubicBezTo>
                      <a:pt x="2172" y="32"/>
                      <a:pt x="2094" y="32"/>
                      <a:pt x="2001" y="16"/>
                    </a:cubicBezTo>
                    <a:cubicBezTo>
                      <a:pt x="1981" y="16"/>
                      <a:pt x="1961" y="15"/>
                      <a:pt x="1941" y="15"/>
                    </a:cubicBezTo>
                    <a:cubicBezTo>
                      <a:pt x="1430" y="15"/>
                      <a:pt x="888" y="203"/>
                      <a:pt x="574" y="621"/>
                    </a:cubicBezTo>
                    <a:cubicBezTo>
                      <a:pt x="233" y="1040"/>
                      <a:pt x="187" y="1645"/>
                      <a:pt x="125" y="2172"/>
                    </a:cubicBezTo>
                    <a:cubicBezTo>
                      <a:pt x="32" y="2901"/>
                      <a:pt x="1" y="3645"/>
                      <a:pt x="63" y="4374"/>
                    </a:cubicBezTo>
                    <a:cubicBezTo>
                      <a:pt x="63" y="4398"/>
                      <a:pt x="78" y="4409"/>
                      <a:pt x="94" y="4409"/>
                    </a:cubicBezTo>
                    <a:cubicBezTo>
                      <a:pt x="109" y="4409"/>
                      <a:pt x="125" y="4398"/>
                      <a:pt x="125" y="4374"/>
                    </a:cubicBezTo>
                    <a:cubicBezTo>
                      <a:pt x="140" y="3754"/>
                      <a:pt x="156" y="3134"/>
                      <a:pt x="218" y="2498"/>
                    </a:cubicBezTo>
                    <a:cubicBezTo>
                      <a:pt x="233" y="2203"/>
                      <a:pt x="280" y="1908"/>
                      <a:pt x="311" y="1629"/>
                    </a:cubicBezTo>
                    <a:cubicBezTo>
                      <a:pt x="357" y="1365"/>
                      <a:pt x="419" y="1133"/>
                      <a:pt x="528" y="900"/>
                    </a:cubicBezTo>
                    <a:cubicBezTo>
                      <a:pt x="652" y="668"/>
                      <a:pt x="823" y="481"/>
                      <a:pt x="1040" y="357"/>
                    </a:cubicBezTo>
                    <a:cubicBezTo>
                      <a:pt x="1272" y="233"/>
                      <a:pt x="1505" y="171"/>
                      <a:pt x="1769" y="125"/>
                    </a:cubicBezTo>
                    <a:cubicBezTo>
                      <a:pt x="1824" y="121"/>
                      <a:pt x="1878" y="119"/>
                      <a:pt x="1933" y="119"/>
                    </a:cubicBezTo>
                    <a:cubicBezTo>
                      <a:pt x="2110" y="119"/>
                      <a:pt x="2285" y="139"/>
                      <a:pt x="2451" y="187"/>
                    </a:cubicBezTo>
                    <a:lnTo>
                      <a:pt x="2451" y="326"/>
                    </a:lnTo>
                    <a:cubicBezTo>
                      <a:pt x="2451" y="388"/>
                      <a:pt x="2467" y="435"/>
                      <a:pt x="2482" y="497"/>
                    </a:cubicBezTo>
                    <a:cubicBezTo>
                      <a:pt x="2513" y="559"/>
                      <a:pt x="2529" y="590"/>
                      <a:pt x="2544" y="652"/>
                    </a:cubicBezTo>
                    <a:cubicBezTo>
                      <a:pt x="2560" y="714"/>
                      <a:pt x="2606" y="745"/>
                      <a:pt x="2637" y="807"/>
                    </a:cubicBezTo>
                    <a:lnTo>
                      <a:pt x="2668" y="807"/>
                    </a:lnTo>
                    <a:cubicBezTo>
                      <a:pt x="2606" y="714"/>
                      <a:pt x="2560" y="621"/>
                      <a:pt x="2544" y="512"/>
                    </a:cubicBezTo>
                    <a:cubicBezTo>
                      <a:pt x="2544" y="466"/>
                      <a:pt x="2529" y="419"/>
                      <a:pt x="2529" y="357"/>
                    </a:cubicBezTo>
                    <a:lnTo>
                      <a:pt x="2529" y="249"/>
                    </a:lnTo>
                    <a:cubicBezTo>
                      <a:pt x="2761" y="326"/>
                      <a:pt x="2994" y="435"/>
                      <a:pt x="3180" y="590"/>
                    </a:cubicBezTo>
                    <a:cubicBezTo>
                      <a:pt x="3227" y="637"/>
                      <a:pt x="3258" y="652"/>
                      <a:pt x="3304" y="699"/>
                    </a:cubicBezTo>
                    <a:cubicBezTo>
                      <a:pt x="3242" y="730"/>
                      <a:pt x="3211" y="792"/>
                      <a:pt x="3164" y="854"/>
                    </a:cubicBezTo>
                    <a:cubicBezTo>
                      <a:pt x="3102" y="931"/>
                      <a:pt x="3071" y="1009"/>
                      <a:pt x="3025" y="1086"/>
                    </a:cubicBezTo>
                    <a:cubicBezTo>
                      <a:pt x="2947" y="1257"/>
                      <a:pt x="2916" y="1428"/>
                      <a:pt x="2901" y="1598"/>
                    </a:cubicBezTo>
                    <a:cubicBezTo>
                      <a:pt x="2901" y="1598"/>
                      <a:pt x="2908" y="1612"/>
                      <a:pt x="2912" y="1612"/>
                    </a:cubicBezTo>
                    <a:cubicBezTo>
                      <a:pt x="2915" y="1612"/>
                      <a:pt x="2916" y="1608"/>
                      <a:pt x="2916" y="1598"/>
                    </a:cubicBezTo>
                    <a:cubicBezTo>
                      <a:pt x="2932" y="1428"/>
                      <a:pt x="2994" y="1257"/>
                      <a:pt x="3087" y="1102"/>
                    </a:cubicBezTo>
                    <a:cubicBezTo>
                      <a:pt x="3133" y="1024"/>
                      <a:pt x="3164" y="947"/>
                      <a:pt x="3227" y="885"/>
                    </a:cubicBezTo>
                    <a:cubicBezTo>
                      <a:pt x="3242" y="854"/>
                      <a:pt x="3289" y="807"/>
                      <a:pt x="3304" y="776"/>
                    </a:cubicBezTo>
                    <a:cubicBezTo>
                      <a:pt x="3320" y="745"/>
                      <a:pt x="3335" y="730"/>
                      <a:pt x="3335" y="714"/>
                    </a:cubicBezTo>
                    <a:cubicBezTo>
                      <a:pt x="3521" y="885"/>
                      <a:pt x="3676" y="1102"/>
                      <a:pt x="3769" y="1319"/>
                    </a:cubicBezTo>
                    <a:cubicBezTo>
                      <a:pt x="3692" y="1396"/>
                      <a:pt x="3630" y="1474"/>
                      <a:pt x="3599" y="1567"/>
                    </a:cubicBezTo>
                    <a:cubicBezTo>
                      <a:pt x="3537" y="1660"/>
                      <a:pt x="3490" y="1753"/>
                      <a:pt x="3459" y="1877"/>
                    </a:cubicBezTo>
                    <a:cubicBezTo>
                      <a:pt x="3382" y="2063"/>
                      <a:pt x="3320" y="2281"/>
                      <a:pt x="3289" y="2498"/>
                    </a:cubicBezTo>
                    <a:cubicBezTo>
                      <a:pt x="3289" y="2498"/>
                      <a:pt x="3295" y="2505"/>
                      <a:pt x="3300" y="2505"/>
                    </a:cubicBezTo>
                    <a:cubicBezTo>
                      <a:pt x="3302" y="2505"/>
                      <a:pt x="3304" y="2503"/>
                      <a:pt x="3304" y="2498"/>
                    </a:cubicBezTo>
                    <a:cubicBezTo>
                      <a:pt x="3335" y="2281"/>
                      <a:pt x="3413" y="2094"/>
                      <a:pt x="3521" y="1893"/>
                    </a:cubicBezTo>
                    <a:cubicBezTo>
                      <a:pt x="3552" y="1800"/>
                      <a:pt x="3614" y="1707"/>
                      <a:pt x="3645" y="1598"/>
                    </a:cubicBezTo>
                    <a:cubicBezTo>
                      <a:pt x="3707" y="1521"/>
                      <a:pt x="3754" y="1428"/>
                      <a:pt x="3785" y="1334"/>
                    </a:cubicBezTo>
                    <a:cubicBezTo>
                      <a:pt x="3878" y="1552"/>
                      <a:pt x="3940" y="1800"/>
                      <a:pt x="3955" y="2032"/>
                    </a:cubicBezTo>
                    <a:lnTo>
                      <a:pt x="3986" y="2032"/>
                    </a:lnTo>
                    <a:cubicBezTo>
                      <a:pt x="3940" y="1645"/>
                      <a:pt x="3831" y="1272"/>
                      <a:pt x="3630" y="947"/>
                    </a:cubicBezTo>
                    <a:lnTo>
                      <a:pt x="3630" y="947"/>
                    </a:lnTo>
                    <a:cubicBezTo>
                      <a:pt x="3723" y="978"/>
                      <a:pt x="3831" y="1024"/>
                      <a:pt x="3909" y="1086"/>
                    </a:cubicBezTo>
                    <a:cubicBezTo>
                      <a:pt x="4018" y="1164"/>
                      <a:pt x="4111" y="1241"/>
                      <a:pt x="4235" y="1319"/>
                    </a:cubicBezTo>
                    <a:cubicBezTo>
                      <a:pt x="4142" y="1241"/>
                      <a:pt x="4033" y="1148"/>
                      <a:pt x="3924" y="1086"/>
                    </a:cubicBezTo>
                    <a:cubicBezTo>
                      <a:pt x="3831" y="1009"/>
                      <a:pt x="3707" y="947"/>
                      <a:pt x="3599" y="916"/>
                    </a:cubicBezTo>
                    <a:cubicBezTo>
                      <a:pt x="3413" y="652"/>
                      <a:pt x="3211" y="450"/>
                      <a:pt x="2932" y="295"/>
                    </a:cubicBezTo>
                    <a:lnTo>
                      <a:pt x="3211" y="295"/>
                    </a:lnTo>
                    <a:cubicBezTo>
                      <a:pt x="3324" y="307"/>
                      <a:pt x="3446" y="326"/>
                      <a:pt x="3557" y="360"/>
                    </a:cubicBezTo>
                    <a:lnTo>
                      <a:pt x="3557" y="360"/>
                    </a:lnTo>
                    <a:cubicBezTo>
                      <a:pt x="3437" y="319"/>
                      <a:pt x="3316" y="288"/>
                      <a:pt x="3211" y="264"/>
                    </a:cubicBezTo>
                    <a:cubicBezTo>
                      <a:pt x="3133" y="249"/>
                      <a:pt x="3056" y="249"/>
                      <a:pt x="2978" y="249"/>
                    </a:cubicBezTo>
                    <a:lnTo>
                      <a:pt x="2823" y="249"/>
                    </a:lnTo>
                    <a:cubicBezTo>
                      <a:pt x="2684" y="171"/>
                      <a:pt x="2529" y="125"/>
                      <a:pt x="2389" y="94"/>
                    </a:cubicBezTo>
                    <a:lnTo>
                      <a:pt x="2436" y="78"/>
                    </a:lnTo>
                    <a:cubicBezTo>
                      <a:pt x="2513" y="47"/>
                      <a:pt x="2591" y="47"/>
                      <a:pt x="2668" y="32"/>
                    </a:cubicBezTo>
                    <a:cubicBezTo>
                      <a:pt x="2746" y="24"/>
                      <a:pt x="2823" y="20"/>
                      <a:pt x="2901" y="20"/>
                    </a:cubicBezTo>
                    <a:cubicBezTo>
                      <a:pt x="2978" y="20"/>
                      <a:pt x="3056" y="24"/>
                      <a:pt x="3133" y="32"/>
                    </a:cubicBezTo>
                    <a:cubicBezTo>
                      <a:pt x="3133" y="32"/>
                      <a:pt x="3149" y="16"/>
                      <a:pt x="3133" y="16"/>
                    </a:cubicBezTo>
                    <a:cubicBezTo>
                      <a:pt x="2963" y="1"/>
                      <a:pt x="2808" y="1"/>
                      <a:pt x="2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2923425" y="4868875"/>
                <a:ext cx="4675" cy="22150"/>
              </a:xfrm>
              <a:custGeom>
                <a:avLst/>
                <a:gdLst/>
                <a:ahLst/>
                <a:cxnLst/>
                <a:rect l="l" t="t" r="r" b="b"/>
                <a:pathLst>
                  <a:path w="187" h="886" extrusionOk="0">
                    <a:moveTo>
                      <a:pt x="186" y="1"/>
                    </a:moveTo>
                    <a:lnTo>
                      <a:pt x="186" y="1"/>
                    </a:lnTo>
                    <a:cubicBezTo>
                      <a:pt x="172" y="54"/>
                      <a:pt x="157" y="108"/>
                      <a:pt x="143" y="163"/>
                    </a:cubicBezTo>
                    <a:lnTo>
                      <a:pt x="143" y="163"/>
                    </a:lnTo>
                    <a:cubicBezTo>
                      <a:pt x="159" y="111"/>
                      <a:pt x="175" y="58"/>
                      <a:pt x="186" y="1"/>
                    </a:cubicBezTo>
                    <a:close/>
                    <a:moveTo>
                      <a:pt x="143" y="163"/>
                    </a:moveTo>
                    <a:cubicBezTo>
                      <a:pt x="114" y="252"/>
                      <a:pt x="82" y="337"/>
                      <a:pt x="62" y="435"/>
                    </a:cubicBezTo>
                    <a:cubicBezTo>
                      <a:pt x="16" y="575"/>
                      <a:pt x="0" y="730"/>
                      <a:pt x="0" y="885"/>
                    </a:cubicBezTo>
                    <a:cubicBezTo>
                      <a:pt x="25" y="646"/>
                      <a:pt x="81" y="397"/>
                      <a:pt x="143" y="1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2941250" y="4854150"/>
                <a:ext cx="11275" cy="5450"/>
              </a:xfrm>
              <a:custGeom>
                <a:avLst/>
                <a:gdLst/>
                <a:ahLst/>
                <a:cxnLst/>
                <a:rect l="l" t="t" r="r" b="b"/>
                <a:pathLst>
                  <a:path w="451" h="218" extrusionOk="0">
                    <a:moveTo>
                      <a:pt x="16" y="1"/>
                    </a:moveTo>
                    <a:cubicBezTo>
                      <a:pt x="16" y="1"/>
                      <a:pt x="1" y="16"/>
                      <a:pt x="16" y="16"/>
                    </a:cubicBezTo>
                    <a:cubicBezTo>
                      <a:pt x="94" y="47"/>
                      <a:pt x="171" y="78"/>
                      <a:pt x="249" y="125"/>
                    </a:cubicBezTo>
                    <a:cubicBezTo>
                      <a:pt x="311" y="140"/>
                      <a:pt x="373" y="171"/>
                      <a:pt x="451" y="218"/>
                    </a:cubicBezTo>
                    <a:cubicBezTo>
                      <a:pt x="389" y="156"/>
                      <a:pt x="311" y="125"/>
                      <a:pt x="249" y="78"/>
                    </a:cubicBezTo>
                    <a:cubicBezTo>
                      <a:pt x="171" y="32"/>
                      <a:pt x="94" y="16"/>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2888125" y="4752200"/>
                <a:ext cx="77225" cy="61650"/>
              </a:xfrm>
              <a:custGeom>
                <a:avLst/>
                <a:gdLst/>
                <a:ahLst/>
                <a:cxnLst/>
                <a:rect l="l" t="t" r="r" b="b"/>
                <a:pathLst>
                  <a:path w="3089" h="2466" extrusionOk="0">
                    <a:moveTo>
                      <a:pt x="1950" y="0"/>
                    </a:moveTo>
                    <a:cubicBezTo>
                      <a:pt x="1805" y="0"/>
                      <a:pt x="1645" y="34"/>
                      <a:pt x="1474" y="108"/>
                    </a:cubicBezTo>
                    <a:cubicBezTo>
                      <a:pt x="156" y="682"/>
                      <a:pt x="1" y="2466"/>
                      <a:pt x="1" y="2466"/>
                    </a:cubicBezTo>
                    <a:cubicBezTo>
                      <a:pt x="776" y="1969"/>
                      <a:pt x="1785" y="2264"/>
                      <a:pt x="2420" y="1613"/>
                    </a:cubicBezTo>
                    <a:cubicBezTo>
                      <a:pt x="3089" y="984"/>
                      <a:pt x="2739" y="0"/>
                      <a:pt x="1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2867975" y="4760525"/>
                <a:ext cx="74825" cy="156075"/>
              </a:xfrm>
              <a:custGeom>
                <a:avLst/>
                <a:gdLst/>
                <a:ahLst/>
                <a:cxnLst/>
                <a:rect l="l" t="t" r="r" b="b"/>
                <a:pathLst>
                  <a:path w="2993" h="6243" extrusionOk="0">
                    <a:moveTo>
                      <a:pt x="2978" y="116"/>
                    </a:moveTo>
                    <a:cubicBezTo>
                      <a:pt x="2983" y="127"/>
                      <a:pt x="2987" y="130"/>
                      <a:pt x="2989" y="130"/>
                    </a:cubicBezTo>
                    <a:cubicBezTo>
                      <a:pt x="2992" y="130"/>
                      <a:pt x="2989" y="116"/>
                      <a:pt x="2978" y="116"/>
                    </a:cubicBezTo>
                    <a:close/>
                    <a:moveTo>
                      <a:pt x="2384" y="1"/>
                    </a:moveTo>
                    <a:cubicBezTo>
                      <a:pt x="2382" y="1"/>
                      <a:pt x="2379" y="3"/>
                      <a:pt x="2373" y="8"/>
                    </a:cubicBezTo>
                    <a:cubicBezTo>
                      <a:pt x="2249" y="116"/>
                      <a:pt x="2156" y="240"/>
                      <a:pt x="2063" y="349"/>
                    </a:cubicBezTo>
                    <a:cubicBezTo>
                      <a:pt x="2017" y="411"/>
                      <a:pt x="1970" y="489"/>
                      <a:pt x="1939" y="551"/>
                    </a:cubicBezTo>
                    <a:cubicBezTo>
                      <a:pt x="1908" y="613"/>
                      <a:pt x="1877" y="690"/>
                      <a:pt x="1862" y="768"/>
                    </a:cubicBezTo>
                    <a:lnTo>
                      <a:pt x="1846" y="783"/>
                    </a:lnTo>
                    <a:cubicBezTo>
                      <a:pt x="1613" y="954"/>
                      <a:pt x="1396" y="1171"/>
                      <a:pt x="1210" y="1404"/>
                    </a:cubicBezTo>
                    <a:cubicBezTo>
                      <a:pt x="1210" y="1388"/>
                      <a:pt x="1210" y="1357"/>
                      <a:pt x="1226" y="1342"/>
                    </a:cubicBezTo>
                    <a:cubicBezTo>
                      <a:pt x="1241" y="1264"/>
                      <a:pt x="1288" y="1171"/>
                      <a:pt x="1303" y="1093"/>
                    </a:cubicBezTo>
                    <a:cubicBezTo>
                      <a:pt x="1365" y="923"/>
                      <a:pt x="1443" y="721"/>
                      <a:pt x="1536" y="566"/>
                    </a:cubicBezTo>
                    <a:cubicBezTo>
                      <a:pt x="1536" y="566"/>
                      <a:pt x="1536" y="559"/>
                      <a:pt x="1531" y="559"/>
                    </a:cubicBezTo>
                    <a:cubicBezTo>
                      <a:pt x="1529" y="559"/>
                      <a:pt x="1526" y="561"/>
                      <a:pt x="1520" y="566"/>
                    </a:cubicBezTo>
                    <a:cubicBezTo>
                      <a:pt x="1412" y="721"/>
                      <a:pt x="1319" y="892"/>
                      <a:pt x="1241" y="1078"/>
                    </a:cubicBezTo>
                    <a:cubicBezTo>
                      <a:pt x="1210" y="1156"/>
                      <a:pt x="1179" y="1249"/>
                      <a:pt x="1164" y="1326"/>
                    </a:cubicBezTo>
                    <a:cubicBezTo>
                      <a:pt x="1148" y="1388"/>
                      <a:pt x="1133" y="1435"/>
                      <a:pt x="1133" y="1497"/>
                    </a:cubicBezTo>
                    <a:cubicBezTo>
                      <a:pt x="1071" y="1574"/>
                      <a:pt x="1009" y="1652"/>
                      <a:pt x="962" y="1714"/>
                    </a:cubicBezTo>
                    <a:cubicBezTo>
                      <a:pt x="388" y="2520"/>
                      <a:pt x="109" y="3497"/>
                      <a:pt x="31" y="4490"/>
                    </a:cubicBezTo>
                    <a:cubicBezTo>
                      <a:pt x="0" y="4769"/>
                      <a:pt x="0" y="5064"/>
                      <a:pt x="0" y="5359"/>
                    </a:cubicBezTo>
                    <a:cubicBezTo>
                      <a:pt x="0" y="5653"/>
                      <a:pt x="31" y="5932"/>
                      <a:pt x="78" y="6227"/>
                    </a:cubicBezTo>
                    <a:lnTo>
                      <a:pt x="109" y="6243"/>
                    </a:lnTo>
                    <a:cubicBezTo>
                      <a:pt x="109" y="6243"/>
                      <a:pt x="125" y="6243"/>
                      <a:pt x="125" y="6227"/>
                    </a:cubicBezTo>
                    <a:cubicBezTo>
                      <a:pt x="125" y="5979"/>
                      <a:pt x="78" y="5731"/>
                      <a:pt x="78" y="5452"/>
                    </a:cubicBezTo>
                    <a:cubicBezTo>
                      <a:pt x="78" y="5204"/>
                      <a:pt x="78" y="4924"/>
                      <a:pt x="109" y="4676"/>
                    </a:cubicBezTo>
                    <a:cubicBezTo>
                      <a:pt x="140" y="4180"/>
                      <a:pt x="233" y="3668"/>
                      <a:pt x="373" y="3172"/>
                    </a:cubicBezTo>
                    <a:cubicBezTo>
                      <a:pt x="528" y="2660"/>
                      <a:pt x="760" y="2179"/>
                      <a:pt x="1055" y="1729"/>
                    </a:cubicBezTo>
                    <a:cubicBezTo>
                      <a:pt x="1117" y="1714"/>
                      <a:pt x="1164" y="1714"/>
                      <a:pt x="1226" y="1698"/>
                    </a:cubicBezTo>
                    <a:cubicBezTo>
                      <a:pt x="1288" y="1667"/>
                      <a:pt x="1365" y="1652"/>
                      <a:pt x="1427" y="1636"/>
                    </a:cubicBezTo>
                    <a:cubicBezTo>
                      <a:pt x="1551" y="1590"/>
                      <a:pt x="1676" y="1559"/>
                      <a:pt x="1784" y="1497"/>
                    </a:cubicBezTo>
                    <a:lnTo>
                      <a:pt x="1784" y="1481"/>
                    </a:lnTo>
                    <a:cubicBezTo>
                      <a:pt x="1676" y="1543"/>
                      <a:pt x="1536" y="1590"/>
                      <a:pt x="1427" y="1621"/>
                    </a:cubicBezTo>
                    <a:cubicBezTo>
                      <a:pt x="1319" y="1636"/>
                      <a:pt x="1210" y="1652"/>
                      <a:pt x="1102" y="1667"/>
                    </a:cubicBezTo>
                    <a:cubicBezTo>
                      <a:pt x="1210" y="1543"/>
                      <a:pt x="1303" y="1404"/>
                      <a:pt x="1427" y="1264"/>
                    </a:cubicBezTo>
                    <a:cubicBezTo>
                      <a:pt x="1486" y="1268"/>
                      <a:pt x="1545" y="1270"/>
                      <a:pt x="1603" y="1270"/>
                    </a:cubicBezTo>
                    <a:cubicBezTo>
                      <a:pt x="1793" y="1270"/>
                      <a:pt x="1982" y="1249"/>
                      <a:pt x="2172" y="1202"/>
                    </a:cubicBezTo>
                    <a:cubicBezTo>
                      <a:pt x="2311" y="1171"/>
                      <a:pt x="2435" y="1124"/>
                      <a:pt x="2560" y="1093"/>
                    </a:cubicBezTo>
                    <a:cubicBezTo>
                      <a:pt x="2699" y="1031"/>
                      <a:pt x="2823" y="969"/>
                      <a:pt x="2947" y="923"/>
                    </a:cubicBezTo>
                    <a:lnTo>
                      <a:pt x="2947" y="892"/>
                    </a:lnTo>
                    <a:cubicBezTo>
                      <a:pt x="2715" y="1031"/>
                      <a:pt x="2451" y="1109"/>
                      <a:pt x="2203" y="1156"/>
                    </a:cubicBezTo>
                    <a:cubicBezTo>
                      <a:pt x="1970" y="1187"/>
                      <a:pt x="1738" y="1202"/>
                      <a:pt x="1474" y="1202"/>
                    </a:cubicBezTo>
                    <a:cubicBezTo>
                      <a:pt x="1582" y="1093"/>
                      <a:pt x="1676" y="1000"/>
                      <a:pt x="1769" y="892"/>
                    </a:cubicBezTo>
                    <a:cubicBezTo>
                      <a:pt x="2125" y="613"/>
                      <a:pt x="2529" y="302"/>
                      <a:pt x="2978" y="116"/>
                    </a:cubicBezTo>
                    <a:lnTo>
                      <a:pt x="2978" y="116"/>
                    </a:lnTo>
                    <a:cubicBezTo>
                      <a:pt x="2777" y="194"/>
                      <a:pt x="2560" y="302"/>
                      <a:pt x="2389" y="396"/>
                    </a:cubicBezTo>
                    <a:cubicBezTo>
                      <a:pt x="2234" y="489"/>
                      <a:pt x="2079" y="582"/>
                      <a:pt x="1924" y="706"/>
                    </a:cubicBezTo>
                    <a:cubicBezTo>
                      <a:pt x="1939" y="659"/>
                      <a:pt x="1970" y="613"/>
                      <a:pt x="1986" y="566"/>
                    </a:cubicBezTo>
                    <a:cubicBezTo>
                      <a:pt x="2017" y="489"/>
                      <a:pt x="2063" y="427"/>
                      <a:pt x="2094" y="380"/>
                    </a:cubicBezTo>
                    <a:cubicBezTo>
                      <a:pt x="2172" y="240"/>
                      <a:pt x="2280" y="116"/>
                      <a:pt x="2389" y="8"/>
                    </a:cubicBezTo>
                    <a:cubicBezTo>
                      <a:pt x="2389" y="8"/>
                      <a:pt x="2389" y="1"/>
                      <a:pt x="2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2908675" y="4764200"/>
                <a:ext cx="7025" cy="12425"/>
              </a:xfrm>
              <a:custGeom>
                <a:avLst/>
                <a:gdLst/>
                <a:ahLst/>
                <a:cxnLst/>
                <a:rect l="l" t="t" r="r" b="b"/>
                <a:pathLst>
                  <a:path w="281" h="497" extrusionOk="0">
                    <a:moveTo>
                      <a:pt x="280" y="1"/>
                    </a:moveTo>
                    <a:lnTo>
                      <a:pt x="280" y="1"/>
                    </a:lnTo>
                    <a:cubicBezTo>
                      <a:pt x="218" y="78"/>
                      <a:pt x="156" y="140"/>
                      <a:pt x="125" y="233"/>
                    </a:cubicBezTo>
                    <a:cubicBezTo>
                      <a:pt x="79" y="311"/>
                      <a:pt x="48" y="404"/>
                      <a:pt x="1" y="497"/>
                    </a:cubicBezTo>
                    <a:cubicBezTo>
                      <a:pt x="48" y="419"/>
                      <a:pt x="79" y="326"/>
                      <a:pt x="125" y="249"/>
                    </a:cubicBezTo>
                    <a:cubicBezTo>
                      <a:pt x="156" y="156"/>
                      <a:pt x="218" y="78"/>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2932725" y="4778550"/>
                <a:ext cx="13600" cy="5050"/>
              </a:xfrm>
              <a:custGeom>
                <a:avLst/>
                <a:gdLst/>
                <a:ahLst/>
                <a:cxnLst/>
                <a:rect l="l" t="t" r="r" b="b"/>
                <a:pathLst>
                  <a:path w="544" h="202" extrusionOk="0">
                    <a:moveTo>
                      <a:pt x="543" y="0"/>
                    </a:moveTo>
                    <a:cubicBezTo>
                      <a:pt x="466" y="47"/>
                      <a:pt x="357" y="78"/>
                      <a:pt x="264" y="124"/>
                    </a:cubicBezTo>
                    <a:cubicBezTo>
                      <a:pt x="171" y="155"/>
                      <a:pt x="94" y="171"/>
                      <a:pt x="1" y="202"/>
                    </a:cubicBezTo>
                    <a:lnTo>
                      <a:pt x="280" y="140"/>
                    </a:lnTo>
                    <a:cubicBezTo>
                      <a:pt x="357" y="93"/>
                      <a:pt x="466" y="62"/>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2773375" y="4692850"/>
                <a:ext cx="96625" cy="113400"/>
              </a:xfrm>
              <a:custGeom>
                <a:avLst/>
                <a:gdLst/>
                <a:ahLst/>
                <a:cxnLst/>
                <a:rect l="l" t="t" r="r" b="b"/>
                <a:pathLst>
                  <a:path w="3865" h="4536" extrusionOk="0">
                    <a:moveTo>
                      <a:pt x="1474" y="1"/>
                    </a:moveTo>
                    <a:cubicBezTo>
                      <a:pt x="1291" y="1"/>
                      <a:pt x="1125" y="62"/>
                      <a:pt x="993" y="187"/>
                    </a:cubicBezTo>
                    <a:cubicBezTo>
                      <a:pt x="0" y="1164"/>
                      <a:pt x="1225" y="2668"/>
                      <a:pt x="2234" y="3258"/>
                    </a:cubicBezTo>
                    <a:cubicBezTo>
                      <a:pt x="3309" y="3861"/>
                      <a:pt x="3531" y="4535"/>
                      <a:pt x="3550" y="4535"/>
                    </a:cubicBezTo>
                    <a:cubicBezTo>
                      <a:pt x="3551" y="4535"/>
                      <a:pt x="3552" y="4533"/>
                      <a:pt x="3552" y="4529"/>
                    </a:cubicBezTo>
                    <a:cubicBezTo>
                      <a:pt x="3864" y="1654"/>
                      <a:pt x="2430" y="1"/>
                      <a:pt x="1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2810200" y="4706025"/>
                <a:ext cx="71375" cy="259625"/>
              </a:xfrm>
              <a:custGeom>
                <a:avLst/>
                <a:gdLst/>
                <a:ahLst/>
                <a:cxnLst/>
                <a:rect l="l" t="t" r="r" b="b"/>
                <a:pathLst>
                  <a:path w="2855" h="10385" extrusionOk="0">
                    <a:moveTo>
                      <a:pt x="512" y="1"/>
                    </a:moveTo>
                    <a:cubicBezTo>
                      <a:pt x="574" y="110"/>
                      <a:pt x="636" y="234"/>
                      <a:pt x="652" y="342"/>
                    </a:cubicBezTo>
                    <a:cubicBezTo>
                      <a:pt x="683" y="466"/>
                      <a:pt x="698" y="575"/>
                      <a:pt x="729" y="699"/>
                    </a:cubicBezTo>
                    <a:lnTo>
                      <a:pt x="776" y="1040"/>
                    </a:lnTo>
                    <a:cubicBezTo>
                      <a:pt x="807" y="1118"/>
                      <a:pt x="807" y="1195"/>
                      <a:pt x="823" y="1273"/>
                    </a:cubicBezTo>
                    <a:cubicBezTo>
                      <a:pt x="590" y="947"/>
                      <a:pt x="311" y="652"/>
                      <a:pt x="47" y="358"/>
                    </a:cubicBezTo>
                    <a:lnTo>
                      <a:pt x="32" y="358"/>
                    </a:lnTo>
                    <a:cubicBezTo>
                      <a:pt x="450" y="854"/>
                      <a:pt x="838" y="1366"/>
                      <a:pt x="1164" y="1940"/>
                    </a:cubicBezTo>
                    <a:cubicBezTo>
                      <a:pt x="1195" y="1955"/>
                      <a:pt x="1195" y="1971"/>
                      <a:pt x="1210" y="1986"/>
                    </a:cubicBezTo>
                    <a:cubicBezTo>
                      <a:pt x="1148" y="1955"/>
                      <a:pt x="1071" y="1909"/>
                      <a:pt x="1009" y="1893"/>
                    </a:cubicBezTo>
                    <a:lnTo>
                      <a:pt x="683" y="1723"/>
                    </a:lnTo>
                    <a:cubicBezTo>
                      <a:pt x="590" y="1660"/>
                      <a:pt x="466" y="1598"/>
                      <a:pt x="373" y="1552"/>
                    </a:cubicBezTo>
                    <a:cubicBezTo>
                      <a:pt x="311" y="1505"/>
                      <a:pt x="264" y="1490"/>
                      <a:pt x="218" y="1474"/>
                    </a:cubicBezTo>
                    <a:cubicBezTo>
                      <a:pt x="156" y="1428"/>
                      <a:pt x="78" y="1412"/>
                      <a:pt x="32" y="1366"/>
                    </a:cubicBezTo>
                    <a:cubicBezTo>
                      <a:pt x="32" y="1366"/>
                      <a:pt x="1" y="1366"/>
                      <a:pt x="32" y="1397"/>
                    </a:cubicBezTo>
                    <a:cubicBezTo>
                      <a:pt x="140" y="1443"/>
                      <a:pt x="218" y="1552"/>
                      <a:pt x="342" y="1598"/>
                    </a:cubicBezTo>
                    <a:cubicBezTo>
                      <a:pt x="435" y="1660"/>
                      <a:pt x="543" y="1738"/>
                      <a:pt x="652" y="1800"/>
                    </a:cubicBezTo>
                    <a:cubicBezTo>
                      <a:pt x="838" y="1909"/>
                      <a:pt x="1055" y="1986"/>
                      <a:pt x="1241" y="2110"/>
                    </a:cubicBezTo>
                    <a:cubicBezTo>
                      <a:pt x="1381" y="2343"/>
                      <a:pt x="1505" y="2591"/>
                      <a:pt x="1614" y="2839"/>
                    </a:cubicBezTo>
                    <a:cubicBezTo>
                      <a:pt x="1505" y="2762"/>
                      <a:pt x="1381" y="2684"/>
                      <a:pt x="1241" y="2638"/>
                    </a:cubicBezTo>
                    <a:cubicBezTo>
                      <a:pt x="1164" y="2591"/>
                      <a:pt x="1086" y="2560"/>
                      <a:pt x="1009" y="2498"/>
                    </a:cubicBezTo>
                    <a:cubicBezTo>
                      <a:pt x="931" y="2451"/>
                      <a:pt x="854" y="2420"/>
                      <a:pt x="776" y="2358"/>
                    </a:cubicBezTo>
                    <a:lnTo>
                      <a:pt x="761" y="2358"/>
                    </a:lnTo>
                    <a:cubicBezTo>
                      <a:pt x="745" y="2358"/>
                      <a:pt x="761" y="2358"/>
                      <a:pt x="761" y="2374"/>
                    </a:cubicBezTo>
                    <a:cubicBezTo>
                      <a:pt x="900" y="2498"/>
                      <a:pt x="1040" y="2591"/>
                      <a:pt x="1195" y="2669"/>
                    </a:cubicBezTo>
                    <a:cubicBezTo>
                      <a:pt x="1319" y="2746"/>
                      <a:pt x="1474" y="2839"/>
                      <a:pt x="1614" y="2901"/>
                    </a:cubicBezTo>
                    <a:cubicBezTo>
                      <a:pt x="1738" y="3149"/>
                      <a:pt x="1846" y="3429"/>
                      <a:pt x="1939" y="3692"/>
                    </a:cubicBezTo>
                    <a:cubicBezTo>
                      <a:pt x="2405" y="5042"/>
                      <a:pt x="2591" y="6453"/>
                      <a:pt x="2668" y="7849"/>
                    </a:cubicBezTo>
                    <a:cubicBezTo>
                      <a:pt x="2684" y="8268"/>
                      <a:pt x="2699" y="8671"/>
                      <a:pt x="2699" y="9105"/>
                    </a:cubicBezTo>
                    <a:cubicBezTo>
                      <a:pt x="2699" y="9539"/>
                      <a:pt x="2684" y="9943"/>
                      <a:pt x="2684" y="10361"/>
                    </a:cubicBezTo>
                    <a:cubicBezTo>
                      <a:pt x="2684" y="10377"/>
                      <a:pt x="2688" y="10385"/>
                      <a:pt x="2691" y="10385"/>
                    </a:cubicBezTo>
                    <a:cubicBezTo>
                      <a:pt x="2695" y="10385"/>
                      <a:pt x="2699" y="10377"/>
                      <a:pt x="2699" y="10361"/>
                    </a:cubicBezTo>
                    <a:cubicBezTo>
                      <a:pt x="2761" y="10005"/>
                      <a:pt x="2761" y="9617"/>
                      <a:pt x="2777" y="9245"/>
                    </a:cubicBezTo>
                    <a:cubicBezTo>
                      <a:pt x="2854" y="8919"/>
                      <a:pt x="2854" y="8531"/>
                      <a:pt x="2839" y="8143"/>
                    </a:cubicBezTo>
                    <a:cubicBezTo>
                      <a:pt x="2823" y="7384"/>
                      <a:pt x="2761" y="6624"/>
                      <a:pt x="2668" y="5895"/>
                    </a:cubicBezTo>
                    <a:cubicBezTo>
                      <a:pt x="2575" y="5212"/>
                      <a:pt x="2420" y="4530"/>
                      <a:pt x="2203" y="3878"/>
                    </a:cubicBezTo>
                    <a:cubicBezTo>
                      <a:pt x="2125" y="3630"/>
                      <a:pt x="2032" y="3413"/>
                      <a:pt x="1908" y="3180"/>
                    </a:cubicBezTo>
                    <a:lnTo>
                      <a:pt x="1908" y="2901"/>
                    </a:lnTo>
                    <a:cubicBezTo>
                      <a:pt x="1908" y="2793"/>
                      <a:pt x="1893" y="2669"/>
                      <a:pt x="1893" y="2560"/>
                    </a:cubicBezTo>
                    <a:cubicBezTo>
                      <a:pt x="1877" y="2436"/>
                      <a:pt x="1877" y="2327"/>
                      <a:pt x="1846" y="2203"/>
                    </a:cubicBezTo>
                    <a:cubicBezTo>
                      <a:pt x="1831" y="2095"/>
                      <a:pt x="1815" y="1971"/>
                      <a:pt x="1815" y="1878"/>
                    </a:cubicBezTo>
                    <a:lnTo>
                      <a:pt x="1815" y="1862"/>
                    </a:lnTo>
                    <a:lnTo>
                      <a:pt x="1800" y="1862"/>
                    </a:lnTo>
                    <a:cubicBezTo>
                      <a:pt x="1815" y="1971"/>
                      <a:pt x="1831" y="2095"/>
                      <a:pt x="1831" y="2219"/>
                    </a:cubicBezTo>
                    <a:cubicBezTo>
                      <a:pt x="1831" y="2343"/>
                      <a:pt x="1846" y="2436"/>
                      <a:pt x="1846" y="2560"/>
                    </a:cubicBezTo>
                    <a:lnTo>
                      <a:pt x="1846" y="2886"/>
                    </a:lnTo>
                    <a:lnTo>
                      <a:pt x="1846" y="2994"/>
                    </a:lnTo>
                    <a:cubicBezTo>
                      <a:pt x="1753" y="2793"/>
                      <a:pt x="1645" y="2560"/>
                      <a:pt x="1505" y="2343"/>
                    </a:cubicBezTo>
                    <a:cubicBezTo>
                      <a:pt x="1583" y="1878"/>
                      <a:pt x="1489" y="1397"/>
                      <a:pt x="1381" y="947"/>
                    </a:cubicBezTo>
                    <a:lnTo>
                      <a:pt x="1365" y="947"/>
                    </a:lnTo>
                    <a:cubicBezTo>
                      <a:pt x="1412" y="1180"/>
                      <a:pt x="1443" y="1428"/>
                      <a:pt x="1443" y="1660"/>
                    </a:cubicBezTo>
                    <a:lnTo>
                      <a:pt x="1443" y="2219"/>
                    </a:lnTo>
                    <a:lnTo>
                      <a:pt x="1365" y="2095"/>
                    </a:lnTo>
                    <a:lnTo>
                      <a:pt x="900" y="1397"/>
                    </a:lnTo>
                    <a:cubicBezTo>
                      <a:pt x="916" y="1273"/>
                      <a:pt x="900" y="1180"/>
                      <a:pt x="885" y="1056"/>
                    </a:cubicBezTo>
                    <a:cubicBezTo>
                      <a:pt x="869" y="947"/>
                      <a:pt x="838" y="807"/>
                      <a:pt x="807" y="699"/>
                    </a:cubicBezTo>
                    <a:lnTo>
                      <a:pt x="683" y="342"/>
                    </a:lnTo>
                    <a:cubicBezTo>
                      <a:pt x="652" y="234"/>
                      <a:pt x="574" y="110"/>
                      <a:pt x="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2801675" y="4742100"/>
                <a:ext cx="29100" cy="16700"/>
              </a:xfrm>
              <a:custGeom>
                <a:avLst/>
                <a:gdLst/>
                <a:ahLst/>
                <a:cxnLst/>
                <a:rect l="l" t="t" r="r" b="b"/>
                <a:pathLst>
                  <a:path w="1164" h="668" extrusionOk="0">
                    <a:moveTo>
                      <a:pt x="0" y="0"/>
                    </a:moveTo>
                    <a:lnTo>
                      <a:pt x="0" y="0"/>
                    </a:lnTo>
                    <a:cubicBezTo>
                      <a:pt x="171" y="140"/>
                      <a:pt x="357" y="280"/>
                      <a:pt x="543" y="388"/>
                    </a:cubicBezTo>
                    <a:cubicBezTo>
                      <a:pt x="745" y="497"/>
                      <a:pt x="931" y="590"/>
                      <a:pt x="1164" y="667"/>
                    </a:cubicBezTo>
                    <a:cubicBezTo>
                      <a:pt x="946" y="574"/>
                      <a:pt x="760" y="466"/>
                      <a:pt x="559" y="357"/>
                    </a:cubicBezTo>
                    <a:cubicBezTo>
                      <a:pt x="373" y="233"/>
                      <a:pt x="171" y="1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2836175" y="4712250"/>
                <a:ext cx="5450" cy="20175"/>
              </a:xfrm>
              <a:custGeom>
                <a:avLst/>
                <a:gdLst/>
                <a:ahLst/>
                <a:cxnLst/>
                <a:rect l="l" t="t" r="r" b="b"/>
                <a:pathLst>
                  <a:path w="218" h="807" extrusionOk="0">
                    <a:moveTo>
                      <a:pt x="1" y="0"/>
                    </a:moveTo>
                    <a:lnTo>
                      <a:pt x="1" y="16"/>
                    </a:lnTo>
                    <a:lnTo>
                      <a:pt x="1" y="31"/>
                    </a:lnTo>
                    <a:cubicBezTo>
                      <a:pt x="16" y="78"/>
                      <a:pt x="16" y="109"/>
                      <a:pt x="32" y="155"/>
                    </a:cubicBezTo>
                    <a:cubicBezTo>
                      <a:pt x="63" y="217"/>
                      <a:pt x="78" y="295"/>
                      <a:pt x="94" y="341"/>
                    </a:cubicBezTo>
                    <a:cubicBezTo>
                      <a:pt x="101" y="366"/>
                      <a:pt x="108" y="392"/>
                      <a:pt x="115" y="418"/>
                    </a:cubicBezTo>
                    <a:lnTo>
                      <a:pt x="115" y="418"/>
                    </a:lnTo>
                    <a:cubicBezTo>
                      <a:pt x="87" y="299"/>
                      <a:pt x="53" y="181"/>
                      <a:pt x="16" y="62"/>
                    </a:cubicBezTo>
                    <a:lnTo>
                      <a:pt x="16" y="31"/>
                    </a:lnTo>
                    <a:cubicBezTo>
                      <a:pt x="1" y="16"/>
                      <a:pt x="1" y="0"/>
                      <a:pt x="1" y="0"/>
                    </a:cubicBezTo>
                    <a:close/>
                    <a:moveTo>
                      <a:pt x="115" y="418"/>
                    </a:moveTo>
                    <a:cubicBezTo>
                      <a:pt x="146" y="548"/>
                      <a:pt x="171" y="677"/>
                      <a:pt x="187" y="807"/>
                    </a:cubicBezTo>
                    <a:lnTo>
                      <a:pt x="218" y="807"/>
                    </a:lnTo>
                    <a:cubicBezTo>
                      <a:pt x="179" y="702"/>
                      <a:pt x="151" y="555"/>
                      <a:pt x="115" y="4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2829200" y="4916200"/>
                <a:ext cx="81450" cy="96175"/>
              </a:xfrm>
              <a:custGeom>
                <a:avLst/>
                <a:gdLst/>
                <a:ahLst/>
                <a:cxnLst/>
                <a:rect l="l" t="t" r="r" b="b"/>
                <a:pathLst>
                  <a:path w="3258" h="3847" extrusionOk="0">
                    <a:moveTo>
                      <a:pt x="1" y="0"/>
                    </a:moveTo>
                    <a:lnTo>
                      <a:pt x="78" y="946"/>
                    </a:lnTo>
                    <a:lnTo>
                      <a:pt x="342" y="3847"/>
                    </a:lnTo>
                    <a:lnTo>
                      <a:pt x="2947" y="3847"/>
                    </a:lnTo>
                    <a:lnTo>
                      <a:pt x="3180" y="946"/>
                    </a:lnTo>
                    <a:lnTo>
                      <a:pt x="32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2829200" y="4916200"/>
                <a:ext cx="81450" cy="23675"/>
              </a:xfrm>
              <a:custGeom>
                <a:avLst/>
                <a:gdLst/>
                <a:ahLst/>
                <a:cxnLst/>
                <a:rect l="l" t="t" r="r" b="b"/>
                <a:pathLst>
                  <a:path w="3258" h="947" extrusionOk="0">
                    <a:moveTo>
                      <a:pt x="1" y="0"/>
                    </a:moveTo>
                    <a:lnTo>
                      <a:pt x="78" y="946"/>
                    </a:lnTo>
                    <a:lnTo>
                      <a:pt x="3180" y="946"/>
                    </a:lnTo>
                    <a:lnTo>
                      <a:pt x="3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2823000" y="4906875"/>
                <a:ext cx="94625" cy="22900"/>
              </a:xfrm>
              <a:custGeom>
                <a:avLst/>
                <a:gdLst/>
                <a:ahLst/>
                <a:cxnLst/>
                <a:rect l="l" t="t" r="r" b="b"/>
                <a:pathLst>
                  <a:path w="3785" h="916" extrusionOk="0">
                    <a:moveTo>
                      <a:pt x="0" y="1"/>
                    </a:moveTo>
                    <a:lnTo>
                      <a:pt x="0" y="916"/>
                    </a:lnTo>
                    <a:lnTo>
                      <a:pt x="3785" y="916"/>
                    </a:lnTo>
                    <a:lnTo>
                      <a:pt x="37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04" name="Google Shape;3504;p55"/>
          <p:cNvSpPr txBox="1">
            <a:spLocks noGrp="1"/>
          </p:cNvSpPr>
          <p:nvPr>
            <p:ph type="title"/>
          </p:nvPr>
        </p:nvSpPr>
        <p:spPr>
          <a:xfrm>
            <a:off x="2959675" y="226334"/>
            <a:ext cx="3719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dirty="0" err="1"/>
              <a:t>Behavioral</a:t>
            </a:r>
            <a:r>
              <a:rPr lang="ro-RO" dirty="0"/>
              <a:t> Design </a:t>
            </a:r>
            <a:r>
              <a:rPr lang="ro-RO" dirty="0" err="1"/>
              <a:t>Patterns</a:t>
            </a:r>
            <a:endParaRPr dirty="0"/>
          </a:p>
        </p:txBody>
      </p:sp>
      <p:sp>
        <p:nvSpPr>
          <p:cNvPr id="3505" name="Google Shape;3505;p55"/>
          <p:cNvSpPr txBox="1">
            <a:spLocks noGrp="1"/>
          </p:cNvSpPr>
          <p:nvPr>
            <p:ph type="body" idx="1"/>
          </p:nvPr>
        </p:nvSpPr>
        <p:spPr>
          <a:xfrm>
            <a:off x="4741255" y="1697113"/>
            <a:ext cx="4076680" cy="2253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ro-RO" dirty="0"/>
              <a:t>În acest proiect, am utilizat tiparul de proiectare comportamental </a:t>
            </a:r>
            <a:r>
              <a:rPr lang="ro-RO" b="1" dirty="0" err="1"/>
              <a:t>Strategy</a:t>
            </a:r>
            <a:r>
              <a:rPr lang="ro-RO" dirty="0"/>
              <a:t> pentru a implementa plățile în diferite moduri: Card, Cash și </a:t>
            </a:r>
            <a:r>
              <a:rPr lang="ro-RO" dirty="0" err="1"/>
              <a:t>Bitcoin</a:t>
            </a:r>
            <a:r>
              <a:rPr lang="ro-RO" dirty="0"/>
              <a:t>.</a:t>
            </a:r>
          </a:p>
          <a:p>
            <a:pPr marL="0" lvl="0" indent="0" algn="just" rtl="0">
              <a:spcBef>
                <a:spcPts val="0"/>
              </a:spcBef>
              <a:spcAft>
                <a:spcPts val="0"/>
              </a:spcAft>
              <a:buNone/>
            </a:pPr>
            <a:r>
              <a:rPr lang="ro-RO" dirty="0"/>
              <a:t>Tiparul </a:t>
            </a:r>
            <a:r>
              <a:rPr lang="ro-RO" dirty="0" err="1"/>
              <a:t>Strategy</a:t>
            </a:r>
            <a:r>
              <a:rPr lang="ro-RO" dirty="0"/>
              <a:t> sugerează că trebuie să luați o clasă care realizează o acțiune specifică în multe moduri diferite și să extrageți toți acești algoritmi în clase separate numite strategii.</a:t>
            </a:r>
          </a:p>
          <a:p>
            <a:pPr marL="0" lvl="0" indent="0" algn="just" rtl="0">
              <a:spcBef>
                <a:spcPts val="0"/>
              </a:spcBef>
              <a:spcAft>
                <a:spcPts val="0"/>
              </a:spcAft>
              <a:buNone/>
            </a:pPr>
            <a:r>
              <a:rPr lang="ro-RO" dirty="0"/>
              <a:t>Clasa originală, numită context, trebuie să aibă un câmp pentru a stoca o referință către una dintre strategii. Contextul delegă munca către un obiect de strategie legat în loc să o execute de unul singur.</a:t>
            </a:r>
          </a:p>
          <a:p>
            <a:pPr marL="0" lvl="0" indent="0" algn="l" rtl="0">
              <a:spcBef>
                <a:spcPts val="0"/>
              </a:spcBef>
              <a:spcAft>
                <a:spcPts val="0"/>
              </a:spcAft>
              <a:buNone/>
            </a:pPr>
            <a:endParaRPr lang="ro-RO" dirty="0"/>
          </a:p>
        </p:txBody>
      </p:sp>
      <p:grpSp>
        <p:nvGrpSpPr>
          <p:cNvPr id="3506" name="Google Shape;3506;p55"/>
          <p:cNvGrpSpPr/>
          <p:nvPr/>
        </p:nvGrpSpPr>
        <p:grpSpPr>
          <a:xfrm>
            <a:off x="6342585" y="4144167"/>
            <a:ext cx="300770" cy="54726"/>
            <a:chOff x="4770650" y="685575"/>
            <a:chExt cx="158250" cy="28800"/>
          </a:xfrm>
        </p:grpSpPr>
        <p:sp>
          <p:nvSpPr>
            <p:cNvPr id="3507" name="Google Shape;3507;p55"/>
            <p:cNvSpPr/>
            <p:nvPr/>
          </p:nvSpPr>
          <p:spPr>
            <a:xfrm>
              <a:off x="477065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4835375"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490010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0" name="Google Shape;3510;p55"/>
          <p:cNvGrpSpPr/>
          <p:nvPr/>
        </p:nvGrpSpPr>
        <p:grpSpPr>
          <a:xfrm>
            <a:off x="5452929" y="-83498"/>
            <a:ext cx="5253816" cy="1622108"/>
            <a:chOff x="5092229" y="-180802"/>
            <a:chExt cx="5253816" cy="1622108"/>
          </a:xfrm>
        </p:grpSpPr>
        <p:sp>
          <p:nvSpPr>
            <p:cNvPr id="3511" name="Google Shape;3511;p55"/>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52"/>
        <p:cNvGrpSpPr/>
        <p:nvPr/>
      </p:nvGrpSpPr>
      <p:grpSpPr>
        <a:xfrm>
          <a:off x="0" y="0"/>
          <a:ext cx="0" cy="0"/>
          <a:chOff x="0" y="0"/>
          <a:chExt cx="0" cy="0"/>
        </a:xfrm>
      </p:grpSpPr>
      <p:grpSp>
        <p:nvGrpSpPr>
          <p:cNvPr id="3553" name="Google Shape;3553;p57"/>
          <p:cNvGrpSpPr/>
          <p:nvPr/>
        </p:nvGrpSpPr>
        <p:grpSpPr>
          <a:xfrm>
            <a:off x="2261316" y="611100"/>
            <a:ext cx="4621367" cy="2450498"/>
            <a:chOff x="3148500" y="2255975"/>
            <a:chExt cx="3365400" cy="1784517"/>
          </a:xfrm>
        </p:grpSpPr>
        <p:sp>
          <p:nvSpPr>
            <p:cNvPr id="3554" name="Google Shape;3554;p57"/>
            <p:cNvSpPr/>
            <p:nvPr/>
          </p:nvSpPr>
          <p:spPr>
            <a:xfrm>
              <a:off x="3495775" y="2255975"/>
              <a:ext cx="2670600" cy="1634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rot="10800000">
              <a:off x="3148500" y="3890492"/>
              <a:ext cx="3365400" cy="150000"/>
            </a:xfrm>
            <a:prstGeom prst="round2SameRect">
              <a:avLst>
                <a:gd name="adj1" fmla="val 50000"/>
                <a:gd name="adj2"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rot="10800000">
              <a:off x="4614400" y="3890475"/>
              <a:ext cx="433500" cy="77100"/>
            </a:xfrm>
            <a:prstGeom prst="round2SameRect">
              <a:avLst>
                <a:gd name="adj1" fmla="val 50000"/>
                <a:gd name="adj2" fmla="val 0"/>
              </a:avLst>
            </a:pr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4792575" y="2332725"/>
              <a:ext cx="77100" cy="77100"/>
            </a:xfrm>
            <a:prstGeom prst="ellipse">
              <a:avLst/>
            </a:pr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8" name="Google Shape;3558;p57"/>
          <p:cNvSpPr txBox="1">
            <a:spLocks noGrp="1"/>
          </p:cNvSpPr>
          <p:nvPr>
            <p:ph type="subTitle" idx="1"/>
          </p:nvPr>
        </p:nvSpPr>
        <p:spPr>
          <a:xfrm>
            <a:off x="1979685" y="3106148"/>
            <a:ext cx="5184286" cy="184927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ro-RO" dirty="0" err="1"/>
              <a:t>PaymentContext</a:t>
            </a:r>
            <a:r>
              <a:rPr lang="ro-RO" dirty="0"/>
              <a:t> nu este responsabil pentru selectarea unei modalități adecvate de plată. În schimb, clientul transmite strategia de plată dorită către context. De fapt, contextul nu știe prea multe despre strategii. Lucrează cu toate strategiile prin intermediul aceleiași interfețe generice </a:t>
            </a:r>
            <a:r>
              <a:rPr lang="ro-RO" dirty="0" err="1"/>
              <a:t>IPaymentStrategy</a:t>
            </a:r>
            <a:r>
              <a:rPr lang="ro-RO" dirty="0"/>
              <a:t>, care expune doar o singură metodă (</a:t>
            </a:r>
            <a:r>
              <a:rPr lang="ro-RO" dirty="0" err="1"/>
              <a:t>Pay</a:t>
            </a:r>
            <a:r>
              <a:rPr lang="ro-RO" dirty="0"/>
              <a:t>) pentru declanșarea algoritmului încapsulat în strategia selectată.</a:t>
            </a:r>
            <a:endParaRPr dirty="0"/>
          </a:p>
        </p:txBody>
      </p:sp>
      <p:pic>
        <p:nvPicPr>
          <p:cNvPr id="3560" name="Google Shape;3560;p57"/>
          <p:cNvPicPr preferRelativeResize="0">
            <a:picLocks noGrp="1"/>
          </p:cNvPicPr>
          <p:nvPr>
            <p:ph type="pic" idx="2"/>
          </p:nvPr>
        </p:nvPicPr>
        <p:blipFill rotWithShape="1">
          <a:blip r:embed="rId3">
            <a:alphaModFix/>
          </a:blip>
          <a:srcRect/>
          <a:stretch/>
        </p:blipFill>
        <p:spPr>
          <a:xfrm>
            <a:off x="2919149" y="882462"/>
            <a:ext cx="3305702" cy="1859400"/>
          </a:xfrm>
          <a:prstGeom prst="rect">
            <a:avLst/>
          </a:prstGeom>
        </p:spPr>
      </p:pic>
      <p:grpSp>
        <p:nvGrpSpPr>
          <p:cNvPr id="3561" name="Google Shape;3561;p57"/>
          <p:cNvGrpSpPr/>
          <p:nvPr/>
        </p:nvGrpSpPr>
        <p:grpSpPr>
          <a:xfrm>
            <a:off x="6093479" y="2"/>
            <a:ext cx="5253816" cy="1622108"/>
            <a:chOff x="5092229" y="-180802"/>
            <a:chExt cx="5253816" cy="1622108"/>
          </a:xfrm>
        </p:grpSpPr>
        <p:sp>
          <p:nvSpPr>
            <p:cNvPr id="3562" name="Google Shape;3562;p57"/>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7"/>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7"/>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2" name="Google Shape;3572;p57"/>
          <p:cNvGrpSpPr/>
          <p:nvPr/>
        </p:nvGrpSpPr>
        <p:grpSpPr>
          <a:xfrm rot="10800000">
            <a:off x="-2225571" y="3281327"/>
            <a:ext cx="5253816" cy="1622108"/>
            <a:chOff x="5092229" y="-180802"/>
            <a:chExt cx="5253816" cy="1622108"/>
          </a:xfrm>
        </p:grpSpPr>
        <p:sp>
          <p:nvSpPr>
            <p:cNvPr id="3573" name="Google Shape;3573;p57"/>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7"/>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7"/>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7"/>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7"/>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7"/>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7"/>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3" name="Google Shape;3583;p57"/>
          <p:cNvSpPr/>
          <p:nvPr/>
        </p:nvSpPr>
        <p:spPr>
          <a:xfrm>
            <a:off x="729781" y="1247019"/>
            <a:ext cx="425556" cy="432527"/>
          </a:xfrm>
          <a:custGeom>
            <a:avLst/>
            <a:gdLst/>
            <a:ahLst/>
            <a:cxnLst/>
            <a:rect l="l" t="t" r="r" b="b"/>
            <a:pathLst>
              <a:path w="4762" h="4840" extrusionOk="0">
                <a:moveTo>
                  <a:pt x="2386" y="1333"/>
                </a:moveTo>
                <a:cubicBezTo>
                  <a:pt x="2559" y="1333"/>
                  <a:pt x="2735" y="1374"/>
                  <a:pt x="2901" y="1459"/>
                </a:cubicBezTo>
                <a:cubicBezTo>
                  <a:pt x="3444" y="1754"/>
                  <a:pt x="3630" y="2405"/>
                  <a:pt x="3351" y="2948"/>
                </a:cubicBezTo>
                <a:cubicBezTo>
                  <a:pt x="3148" y="3321"/>
                  <a:pt x="2776" y="3533"/>
                  <a:pt x="2382" y="3533"/>
                </a:cubicBezTo>
                <a:cubicBezTo>
                  <a:pt x="2204" y="3533"/>
                  <a:pt x="2020" y="3490"/>
                  <a:pt x="1846" y="3398"/>
                </a:cubicBezTo>
                <a:cubicBezTo>
                  <a:pt x="1303" y="3103"/>
                  <a:pt x="1117" y="2452"/>
                  <a:pt x="1412" y="1909"/>
                </a:cubicBezTo>
                <a:cubicBezTo>
                  <a:pt x="1617" y="1542"/>
                  <a:pt x="1993" y="1333"/>
                  <a:pt x="2386" y="1333"/>
                </a:cubicBezTo>
                <a:close/>
                <a:moveTo>
                  <a:pt x="2901" y="1"/>
                </a:moveTo>
                <a:lnTo>
                  <a:pt x="2715" y="373"/>
                </a:lnTo>
                <a:cubicBezTo>
                  <a:pt x="2653" y="466"/>
                  <a:pt x="2529" y="544"/>
                  <a:pt x="2420" y="544"/>
                </a:cubicBezTo>
                <a:lnTo>
                  <a:pt x="2218" y="544"/>
                </a:lnTo>
                <a:cubicBezTo>
                  <a:pt x="2205" y="546"/>
                  <a:pt x="2191" y="547"/>
                  <a:pt x="2178" y="547"/>
                </a:cubicBezTo>
                <a:cubicBezTo>
                  <a:pt x="2080" y="547"/>
                  <a:pt x="1976" y="498"/>
                  <a:pt x="1908" y="389"/>
                </a:cubicBezTo>
                <a:lnTo>
                  <a:pt x="1691" y="48"/>
                </a:lnTo>
                <a:lnTo>
                  <a:pt x="559" y="745"/>
                </a:lnTo>
                <a:lnTo>
                  <a:pt x="776" y="1133"/>
                </a:lnTo>
                <a:cubicBezTo>
                  <a:pt x="822" y="1226"/>
                  <a:pt x="822" y="1366"/>
                  <a:pt x="776" y="1459"/>
                </a:cubicBezTo>
                <a:lnTo>
                  <a:pt x="714" y="1536"/>
                </a:lnTo>
                <a:cubicBezTo>
                  <a:pt x="698" y="1567"/>
                  <a:pt x="667" y="1598"/>
                  <a:pt x="667" y="1630"/>
                </a:cubicBezTo>
                <a:cubicBezTo>
                  <a:pt x="621" y="1754"/>
                  <a:pt x="512" y="1800"/>
                  <a:pt x="404" y="1816"/>
                </a:cubicBezTo>
                <a:lnTo>
                  <a:pt x="0" y="1847"/>
                </a:lnTo>
                <a:lnTo>
                  <a:pt x="32" y="3180"/>
                </a:lnTo>
                <a:lnTo>
                  <a:pt x="435" y="3165"/>
                </a:lnTo>
                <a:cubicBezTo>
                  <a:pt x="559" y="3165"/>
                  <a:pt x="667" y="3211"/>
                  <a:pt x="729" y="3336"/>
                </a:cubicBezTo>
                <a:lnTo>
                  <a:pt x="854" y="3506"/>
                </a:lnTo>
                <a:cubicBezTo>
                  <a:pt x="931" y="3599"/>
                  <a:pt x="931" y="3739"/>
                  <a:pt x="869" y="3832"/>
                </a:cubicBezTo>
                <a:lnTo>
                  <a:pt x="667" y="4204"/>
                </a:lnTo>
                <a:lnTo>
                  <a:pt x="1862" y="4840"/>
                </a:lnTo>
                <a:lnTo>
                  <a:pt x="2048" y="4483"/>
                </a:lnTo>
                <a:cubicBezTo>
                  <a:pt x="2110" y="4375"/>
                  <a:pt x="2218" y="4297"/>
                  <a:pt x="2342" y="4297"/>
                </a:cubicBezTo>
                <a:lnTo>
                  <a:pt x="2529" y="4297"/>
                </a:lnTo>
                <a:cubicBezTo>
                  <a:pt x="2541" y="4296"/>
                  <a:pt x="2554" y="4295"/>
                  <a:pt x="2566" y="4295"/>
                </a:cubicBezTo>
                <a:cubicBezTo>
                  <a:pt x="2674" y="4295"/>
                  <a:pt x="2769" y="4355"/>
                  <a:pt x="2839" y="4452"/>
                </a:cubicBezTo>
                <a:lnTo>
                  <a:pt x="3056" y="4809"/>
                </a:lnTo>
                <a:lnTo>
                  <a:pt x="4204" y="4096"/>
                </a:lnTo>
                <a:lnTo>
                  <a:pt x="3986" y="3739"/>
                </a:lnTo>
                <a:cubicBezTo>
                  <a:pt x="3924" y="3646"/>
                  <a:pt x="3924" y="3506"/>
                  <a:pt x="3986" y="3413"/>
                </a:cubicBezTo>
                <a:lnTo>
                  <a:pt x="4048" y="3336"/>
                </a:lnTo>
                <a:cubicBezTo>
                  <a:pt x="4064" y="3305"/>
                  <a:pt x="4080" y="3274"/>
                  <a:pt x="4080" y="3242"/>
                </a:cubicBezTo>
                <a:cubicBezTo>
                  <a:pt x="4142" y="3118"/>
                  <a:pt x="4235" y="3072"/>
                  <a:pt x="4359" y="3041"/>
                </a:cubicBezTo>
                <a:lnTo>
                  <a:pt x="4762" y="3025"/>
                </a:lnTo>
                <a:lnTo>
                  <a:pt x="4731" y="1692"/>
                </a:lnTo>
                <a:lnTo>
                  <a:pt x="4312" y="1692"/>
                </a:lnTo>
                <a:cubicBezTo>
                  <a:pt x="4204" y="1692"/>
                  <a:pt x="4080" y="1630"/>
                  <a:pt x="4033" y="1521"/>
                </a:cubicBezTo>
                <a:lnTo>
                  <a:pt x="3909" y="1335"/>
                </a:lnTo>
                <a:cubicBezTo>
                  <a:pt x="3831" y="1242"/>
                  <a:pt x="3831" y="1102"/>
                  <a:pt x="3893" y="1009"/>
                </a:cubicBezTo>
                <a:lnTo>
                  <a:pt x="4080" y="637"/>
                </a:lnTo>
                <a:lnTo>
                  <a:pt x="29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4" name="Google Shape;3584;p57"/>
          <p:cNvGrpSpPr/>
          <p:nvPr/>
        </p:nvGrpSpPr>
        <p:grpSpPr>
          <a:xfrm>
            <a:off x="516708" y="383809"/>
            <a:ext cx="662152" cy="662152"/>
            <a:chOff x="3601710" y="-660170"/>
            <a:chExt cx="888556" cy="888556"/>
          </a:xfrm>
        </p:grpSpPr>
        <p:sp>
          <p:nvSpPr>
            <p:cNvPr id="3585" name="Google Shape;3585;p57"/>
            <p:cNvSpPr/>
            <p:nvPr/>
          </p:nvSpPr>
          <p:spPr>
            <a:xfrm>
              <a:off x="3633613" y="-585997"/>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7"/>
            <p:cNvSpPr/>
            <p:nvPr/>
          </p:nvSpPr>
          <p:spPr>
            <a:xfrm>
              <a:off x="3823514" y="85581"/>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7"/>
            <p:cNvSpPr/>
            <p:nvPr/>
          </p:nvSpPr>
          <p:spPr>
            <a:xfrm>
              <a:off x="3608681" y="-138993"/>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7"/>
            <p:cNvSpPr/>
            <p:nvPr/>
          </p:nvSpPr>
          <p:spPr>
            <a:xfrm>
              <a:off x="3601710" y="-438366"/>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3805462" y="-653199"/>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7"/>
            <p:cNvSpPr/>
            <p:nvPr/>
          </p:nvSpPr>
          <p:spPr>
            <a:xfrm>
              <a:off x="4104835" y="-660170"/>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7"/>
            <p:cNvSpPr/>
            <p:nvPr/>
          </p:nvSpPr>
          <p:spPr>
            <a:xfrm>
              <a:off x="4339061" y="-454988"/>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4346031" y="-155615"/>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4122887" y="78611"/>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7"/>
            <p:cNvSpPr/>
            <p:nvPr/>
          </p:nvSpPr>
          <p:spPr>
            <a:xfrm>
              <a:off x="3928786" y="-339975"/>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7"/>
          <p:cNvSpPr/>
          <p:nvPr/>
        </p:nvSpPr>
        <p:spPr>
          <a:xfrm>
            <a:off x="1287681" y="318731"/>
            <a:ext cx="425556" cy="432527"/>
          </a:xfrm>
          <a:custGeom>
            <a:avLst/>
            <a:gdLst/>
            <a:ahLst/>
            <a:cxnLst/>
            <a:rect l="l" t="t" r="r" b="b"/>
            <a:pathLst>
              <a:path w="4762" h="4840" extrusionOk="0">
                <a:moveTo>
                  <a:pt x="2386" y="1333"/>
                </a:moveTo>
                <a:cubicBezTo>
                  <a:pt x="2559" y="1333"/>
                  <a:pt x="2735" y="1374"/>
                  <a:pt x="2901" y="1459"/>
                </a:cubicBezTo>
                <a:cubicBezTo>
                  <a:pt x="3444" y="1754"/>
                  <a:pt x="3630" y="2405"/>
                  <a:pt x="3351" y="2948"/>
                </a:cubicBezTo>
                <a:cubicBezTo>
                  <a:pt x="3148" y="3321"/>
                  <a:pt x="2776" y="3533"/>
                  <a:pt x="2382" y="3533"/>
                </a:cubicBezTo>
                <a:cubicBezTo>
                  <a:pt x="2204" y="3533"/>
                  <a:pt x="2020" y="3490"/>
                  <a:pt x="1846" y="3398"/>
                </a:cubicBezTo>
                <a:cubicBezTo>
                  <a:pt x="1303" y="3103"/>
                  <a:pt x="1117" y="2452"/>
                  <a:pt x="1412" y="1909"/>
                </a:cubicBezTo>
                <a:cubicBezTo>
                  <a:pt x="1617" y="1542"/>
                  <a:pt x="1993" y="1333"/>
                  <a:pt x="2386" y="1333"/>
                </a:cubicBezTo>
                <a:close/>
                <a:moveTo>
                  <a:pt x="2901" y="1"/>
                </a:moveTo>
                <a:lnTo>
                  <a:pt x="2715" y="373"/>
                </a:lnTo>
                <a:cubicBezTo>
                  <a:pt x="2653" y="466"/>
                  <a:pt x="2529" y="544"/>
                  <a:pt x="2420" y="544"/>
                </a:cubicBezTo>
                <a:lnTo>
                  <a:pt x="2218" y="544"/>
                </a:lnTo>
                <a:cubicBezTo>
                  <a:pt x="2205" y="546"/>
                  <a:pt x="2191" y="547"/>
                  <a:pt x="2178" y="547"/>
                </a:cubicBezTo>
                <a:cubicBezTo>
                  <a:pt x="2080" y="547"/>
                  <a:pt x="1976" y="498"/>
                  <a:pt x="1908" y="389"/>
                </a:cubicBezTo>
                <a:lnTo>
                  <a:pt x="1691" y="48"/>
                </a:lnTo>
                <a:lnTo>
                  <a:pt x="559" y="745"/>
                </a:lnTo>
                <a:lnTo>
                  <a:pt x="776" y="1133"/>
                </a:lnTo>
                <a:cubicBezTo>
                  <a:pt x="822" y="1226"/>
                  <a:pt x="822" y="1366"/>
                  <a:pt x="776" y="1459"/>
                </a:cubicBezTo>
                <a:lnTo>
                  <a:pt x="714" y="1536"/>
                </a:lnTo>
                <a:cubicBezTo>
                  <a:pt x="698" y="1567"/>
                  <a:pt x="667" y="1598"/>
                  <a:pt x="667" y="1630"/>
                </a:cubicBezTo>
                <a:cubicBezTo>
                  <a:pt x="621" y="1754"/>
                  <a:pt x="512" y="1800"/>
                  <a:pt x="404" y="1816"/>
                </a:cubicBezTo>
                <a:lnTo>
                  <a:pt x="0" y="1847"/>
                </a:lnTo>
                <a:lnTo>
                  <a:pt x="32" y="3180"/>
                </a:lnTo>
                <a:lnTo>
                  <a:pt x="435" y="3165"/>
                </a:lnTo>
                <a:cubicBezTo>
                  <a:pt x="559" y="3165"/>
                  <a:pt x="667" y="3211"/>
                  <a:pt x="729" y="3336"/>
                </a:cubicBezTo>
                <a:lnTo>
                  <a:pt x="854" y="3506"/>
                </a:lnTo>
                <a:cubicBezTo>
                  <a:pt x="931" y="3599"/>
                  <a:pt x="931" y="3739"/>
                  <a:pt x="869" y="3832"/>
                </a:cubicBezTo>
                <a:lnTo>
                  <a:pt x="667" y="4204"/>
                </a:lnTo>
                <a:lnTo>
                  <a:pt x="1862" y="4840"/>
                </a:lnTo>
                <a:lnTo>
                  <a:pt x="2048" y="4483"/>
                </a:lnTo>
                <a:cubicBezTo>
                  <a:pt x="2110" y="4375"/>
                  <a:pt x="2218" y="4297"/>
                  <a:pt x="2342" y="4297"/>
                </a:cubicBezTo>
                <a:lnTo>
                  <a:pt x="2529" y="4297"/>
                </a:lnTo>
                <a:cubicBezTo>
                  <a:pt x="2541" y="4296"/>
                  <a:pt x="2554" y="4295"/>
                  <a:pt x="2566" y="4295"/>
                </a:cubicBezTo>
                <a:cubicBezTo>
                  <a:pt x="2674" y="4295"/>
                  <a:pt x="2769" y="4355"/>
                  <a:pt x="2839" y="4452"/>
                </a:cubicBezTo>
                <a:lnTo>
                  <a:pt x="3056" y="4809"/>
                </a:lnTo>
                <a:lnTo>
                  <a:pt x="4204" y="4096"/>
                </a:lnTo>
                <a:lnTo>
                  <a:pt x="3986" y="3739"/>
                </a:lnTo>
                <a:cubicBezTo>
                  <a:pt x="3924" y="3646"/>
                  <a:pt x="3924" y="3506"/>
                  <a:pt x="3986" y="3413"/>
                </a:cubicBezTo>
                <a:lnTo>
                  <a:pt x="4048" y="3336"/>
                </a:lnTo>
                <a:cubicBezTo>
                  <a:pt x="4064" y="3305"/>
                  <a:pt x="4080" y="3274"/>
                  <a:pt x="4080" y="3242"/>
                </a:cubicBezTo>
                <a:cubicBezTo>
                  <a:pt x="4142" y="3118"/>
                  <a:pt x="4235" y="3072"/>
                  <a:pt x="4359" y="3041"/>
                </a:cubicBezTo>
                <a:lnTo>
                  <a:pt x="4762" y="3025"/>
                </a:lnTo>
                <a:lnTo>
                  <a:pt x="4731" y="1692"/>
                </a:lnTo>
                <a:lnTo>
                  <a:pt x="4312" y="1692"/>
                </a:lnTo>
                <a:cubicBezTo>
                  <a:pt x="4204" y="1692"/>
                  <a:pt x="4080" y="1630"/>
                  <a:pt x="4033" y="1521"/>
                </a:cubicBezTo>
                <a:lnTo>
                  <a:pt x="3909" y="1335"/>
                </a:lnTo>
                <a:cubicBezTo>
                  <a:pt x="3831" y="1242"/>
                  <a:pt x="3831" y="1102"/>
                  <a:pt x="3893" y="1009"/>
                </a:cubicBezTo>
                <a:lnTo>
                  <a:pt x="4080" y="637"/>
                </a:lnTo>
                <a:lnTo>
                  <a:pt x="29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Рисунок 1">
            <a:extLst>
              <a:ext uri="{FF2B5EF4-FFF2-40B4-BE49-F238E27FC236}">
                <a16:creationId xmlns:a16="http://schemas.microsoft.com/office/drawing/2014/main" id="{199C3EDE-FF54-4E18-35B6-08503B76F6E4}"/>
              </a:ext>
            </a:extLst>
          </p:cNvPr>
          <p:cNvPicPr>
            <a:picLocks noChangeAspect="1"/>
          </p:cNvPicPr>
          <p:nvPr/>
        </p:nvPicPr>
        <p:blipFill>
          <a:blip r:embed="rId4"/>
          <a:stretch>
            <a:fillRect/>
          </a:stretch>
        </p:blipFill>
        <p:spPr>
          <a:xfrm>
            <a:off x="2882335" y="846886"/>
            <a:ext cx="3378985" cy="1930551"/>
          </a:xfrm>
          <a:prstGeom prst="rect">
            <a:avLst/>
          </a:prstGeom>
        </p:spPr>
      </p:pic>
      <p:sp>
        <p:nvSpPr>
          <p:cNvPr id="4" name="TextBox 3">
            <a:extLst>
              <a:ext uri="{FF2B5EF4-FFF2-40B4-BE49-F238E27FC236}">
                <a16:creationId xmlns:a16="http://schemas.microsoft.com/office/drawing/2014/main" id="{D5E56D93-4433-B96A-0BF9-ADB17FEEDBDB}"/>
              </a:ext>
            </a:extLst>
          </p:cNvPr>
          <p:cNvSpPr txBox="1"/>
          <p:nvPr/>
        </p:nvSpPr>
        <p:spPr>
          <a:xfrm>
            <a:off x="164143" y="105800"/>
            <a:ext cx="2429909" cy="2934137"/>
          </a:xfrm>
          <a:prstGeom prst="rect">
            <a:avLst/>
          </a:prstGeom>
          <a:noFill/>
        </p:spPr>
        <p:txBody>
          <a:bodyPr wrap="square">
            <a:spAutoFit/>
          </a:bodyPr>
          <a:lstStyle/>
          <a:p>
            <a:pPr>
              <a:spcAft>
                <a:spcPts val="800"/>
              </a:spcAft>
            </a:pPr>
            <a:r>
              <a:rPr lang="ro-RO" sz="14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class</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PaymentContext</a:t>
            </a:r>
            <a:endParaRPr lang="ro-RO" sz="800" dirty="0">
              <a:effectLst/>
              <a:latin typeface="Electrolize" panose="020B0604020202020204" charset="0"/>
              <a:ea typeface="Calibri" panose="020F0502020204030204" pitchFamily="34" charset="0"/>
              <a:cs typeface="Times New Roman" panose="02020603050405020304" pitchFamily="18" charset="0"/>
            </a:endParaRPr>
          </a:p>
          <a:p>
            <a:pPr>
              <a:spcAft>
                <a:spcPts val="800"/>
              </a:spcAft>
            </a:pP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a:t>
            </a:r>
            <a:endParaRPr lang="ro-RO" sz="800" dirty="0">
              <a:effectLst/>
              <a:latin typeface="Electrolize" panose="020B0604020202020204" charset="0"/>
              <a:ea typeface="Calibri" panose="020F0502020204030204" pitchFamily="34" charset="0"/>
              <a:cs typeface="Times New Roman" panose="02020603050405020304" pitchFamily="18" charset="0"/>
            </a:endParaRPr>
          </a:p>
          <a:p>
            <a:pPr>
              <a:spcAft>
                <a:spcPts val="800"/>
              </a:spcAft>
            </a:pP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private </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IPaymentStrategy</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_</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paymentStrategy</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a:t>
            </a:r>
            <a:endParaRPr lang="ro-RO" sz="800" dirty="0">
              <a:effectLst/>
              <a:latin typeface="Electrolize" panose="020B0604020202020204" charset="0"/>
              <a:ea typeface="Calibri" panose="020F0502020204030204" pitchFamily="34" charset="0"/>
              <a:cs typeface="Times New Roman" panose="02020603050405020304" pitchFamily="18" charset="0"/>
            </a:endParaRPr>
          </a:p>
          <a:p>
            <a:pPr>
              <a:spcAft>
                <a:spcPts val="800"/>
              </a:spcAft>
            </a:pP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public </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void</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SetStrategy</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IPaymentStrategy</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strategy</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a:t>
            </a:r>
            <a:endParaRPr lang="ro-RO" sz="800" dirty="0">
              <a:effectLst/>
              <a:latin typeface="Electrolize" panose="020B0604020202020204" charset="0"/>
              <a:ea typeface="Calibri" panose="020F0502020204030204" pitchFamily="34" charset="0"/>
              <a:cs typeface="Times New Roman" panose="02020603050405020304" pitchFamily="18" charset="0"/>
            </a:endParaRPr>
          </a:p>
          <a:p>
            <a:pPr>
              <a:spcAft>
                <a:spcPts val="800"/>
              </a:spcAft>
            </a:pP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a:t>
            </a:r>
            <a:endParaRPr lang="ro-RO" sz="800" dirty="0">
              <a:effectLst/>
              <a:latin typeface="Electrolize" panose="020B0604020202020204" charset="0"/>
              <a:ea typeface="Calibri" panose="020F0502020204030204" pitchFamily="34" charset="0"/>
              <a:cs typeface="Times New Roman" panose="02020603050405020304" pitchFamily="18" charset="0"/>
            </a:endParaRPr>
          </a:p>
          <a:p>
            <a:pPr>
              <a:spcAft>
                <a:spcPts val="800"/>
              </a:spcAft>
            </a:pP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_</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paymentStrategy</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 </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strategy</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a:t>
            </a:r>
            <a:endParaRPr lang="ro-RO" sz="800" dirty="0">
              <a:effectLst/>
              <a:latin typeface="Electrolize" panose="020B0604020202020204" charset="0"/>
              <a:ea typeface="Calibri" panose="020F0502020204030204" pitchFamily="34" charset="0"/>
              <a:cs typeface="Times New Roman" panose="02020603050405020304" pitchFamily="18" charset="0"/>
            </a:endParaRPr>
          </a:p>
          <a:p>
            <a:pPr>
              <a:spcAft>
                <a:spcPts val="800"/>
              </a:spcAft>
            </a:pP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a:t>
            </a:r>
            <a:endParaRPr lang="ro-RO" sz="800" dirty="0">
              <a:effectLst/>
              <a:latin typeface="Electrolize" panose="020B0604020202020204" charset="0"/>
              <a:ea typeface="Calibri" panose="020F0502020204030204" pitchFamily="34" charset="0"/>
              <a:cs typeface="Times New Roman" panose="02020603050405020304" pitchFamily="18" charset="0"/>
            </a:endParaRPr>
          </a:p>
          <a:p>
            <a:pPr>
              <a:spcAft>
                <a:spcPts val="800"/>
              </a:spcAft>
            </a:pP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public </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void</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ExecuteStrategy</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double</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amount</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a:t>
            </a:r>
            <a:endParaRPr lang="ro-RO" sz="800" dirty="0">
              <a:effectLst/>
              <a:latin typeface="Electrolize" panose="020B0604020202020204" charset="0"/>
              <a:ea typeface="Calibri" panose="020F0502020204030204" pitchFamily="34" charset="0"/>
              <a:cs typeface="Times New Roman" panose="02020603050405020304" pitchFamily="18" charset="0"/>
            </a:endParaRPr>
          </a:p>
          <a:p>
            <a:pPr>
              <a:spcAft>
                <a:spcPts val="800"/>
              </a:spcAft>
            </a:pP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a:t>
            </a:r>
            <a:endParaRPr lang="ro-RO" sz="800" dirty="0">
              <a:effectLst/>
              <a:latin typeface="Electrolize" panose="020B0604020202020204" charset="0"/>
              <a:ea typeface="Calibri" panose="020F0502020204030204" pitchFamily="34" charset="0"/>
              <a:cs typeface="Times New Roman" panose="02020603050405020304" pitchFamily="18" charset="0"/>
            </a:endParaRPr>
          </a:p>
          <a:p>
            <a:pPr>
              <a:spcAft>
                <a:spcPts val="800"/>
              </a:spcAft>
            </a:pP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_</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paymentStrategy.Pay</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a:t>
            </a:r>
            <a:r>
              <a:rPr lang="ro-RO" sz="800" i="1" dirty="0" err="1">
                <a:solidFill>
                  <a:srgbClr val="000000"/>
                </a:solidFill>
                <a:effectLst/>
                <a:latin typeface="Electrolize" panose="020B0604020202020204" charset="0"/>
                <a:ea typeface="Calibri" panose="020F0502020204030204" pitchFamily="34" charset="0"/>
                <a:cs typeface="Times New Roman" panose="02020603050405020304" pitchFamily="18" charset="0"/>
              </a:rPr>
              <a:t>amount</a:t>
            </a: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a:t>
            </a:r>
            <a:endParaRPr lang="ro-RO" sz="800" dirty="0">
              <a:effectLst/>
              <a:latin typeface="Electrolize" panose="020B0604020202020204" charset="0"/>
              <a:ea typeface="Calibri" panose="020F0502020204030204" pitchFamily="34" charset="0"/>
              <a:cs typeface="Times New Roman" panose="02020603050405020304" pitchFamily="18" charset="0"/>
            </a:endParaRPr>
          </a:p>
          <a:p>
            <a:pPr>
              <a:spcAft>
                <a:spcPts val="800"/>
              </a:spcAft>
            </a:pPr>
            <a:r>
              <a:rPr lang="ro-RO" sz="800" i="1" dirty="0">
                <a:solidFill>
                  <a:srgbClr val="000000"/>
                </a:solidFill>
                <a:effectLst/>
                <a:latin typeface="Electrolize" panose="020B0604020202020204" charset="0"/>
                <a:ea typeface="Calibri" panose="020F0502020204030204" pitchFamily="34" charset="0"/>
                <a:cs typeface="Times New Roman" panose="02020603050405020304" pitchFamily="18" charset="0"/>
              </a:rPr>
              <a:t>          }}</a:t>
            </a:r>
            <a:endParaRPr lang="ro-RO" sz="800" dirty="0">
              <a:latin typeface="Electrolize" panose="020B06040202020202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68"/>
        <p:cNvGrpSpPr/>
        <p:nvPr/>
      </p:nvGrpSpPr>
      <p:grpSpPr>
        <a:xfrm>
          <a:off x="0" y="0"/>
          <a:ext cx="0" cy="0"/>
          <a:chOff x="0" y="0"/>
          <a:chExt cx="0" cy="0"/>
        </a:xfrm>
      </p:grpSpPr>
      <p:pic>
        <p:nvPicPr>
          <p:cNvPr id="4" name="Запись экрана 3">
            <a:hlinkClick r:id="" action="ppaction://media"/>
            <a:extLst>
              <a:ext uri="{FF2B5EF4-FFF2-40B4-BE49-F238E27FC236}">
                <a16:creationId xmlns:a16="http://schemas.microsoft.com/office/drawing/2014/main" id="{6E1FB95A-E3F2-E804-68BA-479A43A91BA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320656"/>
            <a:ext cx="9144000" cy="43037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5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07"/>
        <p:cNvGrpSpPr/>
        <p:nvPr/>
      </p:nvGrpSpPr>
      <p:grpSpPr>
        <a:xfrm>
          <a:off x="0" y="0"/>
          <a:ext cx="0" cy="0"/>
          <a:chOff x="0" y="0"/>
          <a:chExt cx="0" cy="0"/>
        </a:xfrm>
      </p:grpSpPr>
      <p:sp>
        <p:nvSpPr>
          <p:cNvPr id="4408" name="Google Shape;4408;p60"/>
          <p:cNvSpPr txBox="1">
            <a:spLocks noGrp="1"/>
          </p:cNvSpPr>
          <p:nvPr>
            <p:ph type="title"/>
          </p:nvPr>
        </p:nvSpPr>
        <p:spPr>
          <a:xfrm>
            <a:off x="720000" y="535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Concluzie</a:t>
            </a:r>
            <a:endParaRPr dirty="0"/>
          </a:p>
        </p:txBody>
      </p:sp>
      <p:sp>
        <p:nvSpPr>
          <p:cNvPr id="4409" name="Google Shape;4409;p60"/>
          <p:cNvSpPr txBox="1">
            <a:spLocks noGrp="1"/>
          </p:cNvSpPr>
          <p:nvPr>
            <p:ph type="body" idx="1"/>
          </p:nvPr>
        </p:nvSpPr>
        <p:spPr>
          <a:xfrm>
            <a:off x="654918" y="883165"/>
            <a:ext cx="7704000" cy="14241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ro-RO" dirty="0">
                <a:solidFill>
                  <a:schemeClr val="dk1"/>
                </a:solidFill>
              </a:rPr>
              <a:t>Importanța utilizării acestor tipare de proiectare într-un proiect real constă în faptul că ele aduc structură, modularitate și flexibilitate în dezvoltarea software-ului. Ele permit separarea funcționalităților, reducerea cuplării între componente și ușurarea extinderii și modificării sistemului în viitor. De asemenea, ele îmbunătățesc </a:t>
            </a:r>
            <a:r>
              <a:rPr lang="ro-RO" dirty="0" err="1">
                <a:solidFill>
                  <a:schemeClr val="dk1"/>
                </a:solidFill>
              </a:rPr>
              <a:t>citibilitatea</a:t>
            </a:r>
            <a:r>
              <a:rPr lang="ro-RO" dirty="0">
                <a:solidFill>
                  <a:schemeClr val="dk1"/>
                </a:solidFill>
              </a:rPr>
              <a:t> și întreținerea codului, permițând dezvoltatorilor să lucreze mai eficient și să colaboreze mai ușor într-un proiect complex. Utilizarea tiparelor de proiectare într-un mod adecvat poate contribui la dezvoltarea unui sistem software mai robust și scalabil.</a:t>
            </a:r>
            <a:endParaRPr dirty="0">
              <a:solidFill>
                <a:schemeClr val="dk1"/>
              </a:solidFill>
            </a:endParaRPr>
          </a:p>
        </p:txBody>
      </p:sp>
      <p:grpSp>
        <p:nvGrpSpPr>
          <p:cNvPr id="4410" name="Google Shape;4410;p60"/>
          <p:cNvGrpSpPr/>
          <p:nvPr/>
        </p:nvGrpSpPr>
        <p:grpSpPr>
          <a:xfrm>
            <a:off x="715163" y="2734375"/>
            <a:ext cx="1898209" cy="1874386"/>
            <a:chOff x="1289325" y="2766700"/>
            <a:chExt cx="1015900" cy="1003150"/>
          </a:xfrm>
        </p:grpSpPr>
        <p:sp>
          <p:nvSpPr>
            <p:cNvPr id="4411" name="Google Shape;4411;p60"/>
            <p:cNvSpPr/>
            <p:nvPr/>
          </p:nvSpPr>
          <p:spPr>
            <a:xfrm>
              <a:off x="2019050" y="3647700"/>
              <a:ext cx="115575" cy="115550"/>
            </a:xfrm>
            <a:custGeom>
              <a:avLst/>
              <a:gdLst/>
              <a:ahLst/>
              <a:cxnLst/>
              <a:rect l="l" t="t" r="r" b="b"/>
              <a:pathLst>
                <a:path w="4623" h="4622" extrusionOk="0">
                  <a:moveTo>
                    <a:pt x="2311" y="0"/>
                  </a:moveTo>
                  <a:cubicBezTo>
                    <a:pt x="1039" y="0"/>
                    <a:pt x="0" y="1039"/>
                    <a:pt x="0" y="2311"/>
                  </a:cubicBezTo>
                  <a:cubicBezTo>
                    <a:pt x="0" y="3583"/>
                    <a:pt x="1039" y="4622"/>
                    <a:pt x="2311" y="4622"/>
                  </a:cubicBezTo>
                  <a:cubicBezTo>
                    <a:pt x="3583" y="4622"/>
                    <a:pt x="4622" y="3583"/>
                    <a:pt x="4622" y="2311"/>
                  </a:cubicBezTo>
                  <a:cubicBezTo>
                    <a:pt x="4622" y="1039"/>
                    <a:pt x="3583" y="0"/>
                    <a:pt x="2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0"/>
            <p:cNvSpPr/>
            <p:nvPr/>
          </p:nvSpPr>
          <p:spPr>
            <a:xfrm>
              <a:off x="1452175" y="2805900"/>
              <a:ext cx="115575" cy="115575"/>
            </a:xfrm>
            <a:custGeom>
              <a:avLst/>
              <a:gdLst/>
              <a:ahLst/>
              <a:cxnLst/>
              <a:rect l="l" t="t" r="r" b="b"/>
              <a:pathLst>
                <a:path w="4623" h="4623" extrusionOk="0">
                  <a:moveTo>
                    <a:pt x="2311" y="1"/>
                  </a:moveTo>
                  <a:cubicBezTo>
                    <a:pt x="1039" y="1"/>
                    <a:pt x="0" y="1040"/>
                    <a:pt x="0" y="2312"/>
                  </a:cubicBezTo>
                  <a:cubicBezTo>
                    <a:pt x="0" y="3583"/>
                    <a:pt x="1039" y="4623"/>
                    <a:pt x="2311" y="4623"/>
                  </a:cubicBezTo>
                  <a:cubicBezTo>
                    <a:pt x="3583" y="4623"/>
                    <a:pt x="4622" y="3583"/>
                    <a:pt x="4622" y="2312"/>
                  </a:cubicBezTo>
                  <a:cubicBezTo>
                    <a:pt x="4622" y="1040"/>
                    <a:pt x="3583" y="1"/>
                    <a:pt x="2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0"/>
            <p:cNvSpPr/>
            <p:nvPr/>
          </p:nvSpPr>
          <p:spPr>
            <a:xfrm>
              <a:off x="1289325" y="3245225"/>
              <a:ext cx="49250" cy="49250"/>
            </a:xfrm>
            <a:custGeom>
              <a:avLst/>
              <a:gdLst/>
              <a:ahLst/>
              <a:cxnLst/>
              <a:rect l="l" t="t" r="r" b="b"/>
              <a:pathLst>
                <a:path w="1970" h="1970" extrusionOk="0">
                  <a:moveTo>
                    <a:pt x="993" y="0"/>
                  </a:moveTo>
                  <a:cubicBezTo>
                    <a:pt x="450" y="0"/>
                    <a:pt x="0" y="434"/>
                    <a:pt x="0" y="977"/>
                  </a:cubicBezTo>
                  <a:cubicBezTo>
                    <a:pt x="0" y="1520"/>
                    <a:pt x="450" y="1970"/>
                    <a:pt x="993" y="1970"/>
                  </a:cubicBezTo>
                  <a:cubicBezTo>
                    <a:pt x="1536" y="1970"/>
                    <a:pt x="1970" y="1520"/>
                    <a:pt x="1970" y="977"/>
                  </a:cubicBezTo>
                  <a:cubicBezTo>
                    <a:pt x="1970" y="434"/>
                    <a:pt x="1536" y="0"/>
                    <a:pt x="9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0"/>
            <p:cNvSpPr/>
            <p:nvPr/>
          </p:nvSpPr>
          <p:spPr>
            <a:xfrm>
              <a:off x="2255575" y="3248325"/>
              <a:ext cx="49650" cy="49650"/>
            </a:xfrm>
            <a:custGeom>
              <a:avLst/>
              <a:gdLst/>
              <a:ahLst/>
              <a:cxnLst/>
              <a:rect l="l" t="t" r="r" b="b"/>
              <a:pathLst>
                <a:path w="1986" h="1986" extrusionOk="0">
                  <a:moveTo>
                    <a:pt x="993" y="0"/>
                  </a:moveTo>
                  <a:cubicBezTo>
                    <a:pt x="450" y="0"/>
                    <a:pt x="0" y="450"/>
                    <a:pt x="0" y="993"/>
                  </a:cubicBezTo>
                  <a:cubicBezTo>
                    <a:pt x="0" y="1536"/>
                    <a:pt x="450" y="1985"/>
                    <a:pt x="993" y="1985"/>
                  </a:cubicBezTo>
                  <a:cubicBezTo>
                    <a:pt x="1536" y="1985"/>
                    <a:pt x="1985" y="1536"/>
                    <a:pt x="1985" y="993"/>
                  </a:cubicBezTo>
                  <a:cubicBezTo>
                    <a:pt x="1985" y="450"/>
                    <a:pt x="1536" y="0"/>
                    <a:pt x="9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0"/>
            <p:cNvSpPr/>
            <p:nvPr/>
          </p:nvSpPr>
          <p:spPr>
            <a:xfrm>
              <a:off x="1327700" y="3270425"/>
              <a:ext cx="356350" cy="11250"/>
            </a:xfrm>
            <a:custGeom>
              <a:avLst/>
              <a:gdLst/>
              <a:ahLst/>
              <a:cxnLst/>
              <a:rect l="l" t="t" r="r" b="b"/>
              <a:pathLst>
                <a:path w="14254" h="450" extrusionOk="0">
                  <a:moveTo>
                    <a:pt x="16" y="0"/>
                  </a:moveTo>
                  <a:lnTo>
                    <a:pt x="1" y="202"/>
                  </a:lnTo>
                  <a:lnTo>
                    <a:pt x="14254" y="450"/>
                  </a:lnTo>
                  <a:lnTo>
                    <a:pt x="14254" y="264"/>
                  </a:lnTo>
                  <a:lnTo>
                    <a:pt x="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0"/>
            <p:cNvSpPr/>
            <p:nvPr/>
          </p:nvSpPr>
          <p:spPr>
            <a:xfrm>
              <a:off x="1805400" y="3287475"/>
              <a:ext cx="273375" cy="419175"/>
            </a:xfrm>
            <a:custGeom>
              <a:avLst/>
              <a:gdLst/>
              <a:ahLst/>
              <a:cxnLst/>
              <a:rect l="l" t="t" r="r" b="b"/>
              <a:pathLst>
                <a:path w="10935" h="16767" extrusionOk="0">
                  <a:moveTo>
                    <a:pt x="156" y="1"/>
                  </a:moveTo>
                  <a:lnTo>
                    <a:pt x="0" y="109"/>
                  </a:lnTo>
                  <a:lnTo>
                    <a:pt x="10780" y="16766"/>
                  </a:lnTo>
                  <a:lnTo>
                    <a:pt x="10935" y="16658"/>
                  </a:lnTo>
                  <a:lnTo>
                    <a:pt x="15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0"/>
            <p:cNvSpPr/>
            <p:nvPr/>
          </p:nvSpPr>
          <p:spPr>
            <a:xfrm>
              <a:off x="1507625" y="2862525"/>
              <a:ext cx="179925" cy="351300"/>
            </a:xfrm>
            <a:custGeom>
              <a:avLst/>
              <a:gdLst/>
              <a:ahLst/>
              <a:cxnLst/>
              <a:rect l="l" t="t" r="r" b="b"/>
              <a:pathLst>
                <a:path w="7197" h="14052" extrusionOk="0">
                  <a:moveTo>
                    <a:pt x="171" y="0"/>
                  </a:moveTo>
                  <a:lnTo>
                    <a:pt x="0" y="93"/>
                  </a:lnTo>
                  <a:lnTo>
                    <a:pt x="7026" y="14052"/>
                  </a:lnTo>
                  <a:lnTo>
                    <a:pt x="7197" y="13959"/>
                  </a:lnTo>
                  <a:lnTo>
                    <a:pt x="1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0"/>
            <p:cNvSpPr/>
            <p:nvPr/>
          </p:nvSpPr>
          <p:spPr>
            <a:xfrm>
              <a:off x="1834100" y="3270800"/>
              <a:ext cx="446300" cy="4675"/>
            </a:xfrm>
            <a:custGeom>
              <a:avLst/>
              <a:gdLst/>
              <a:ahLst/>
              <a:cxnLst/>
              <a:rect l="l" t="t" r="r" b="b"/>
              <a:pathLst>
                <a:path w="17852" h="187" extrusionOk="0">
                  <a:moveTo>
                    <a:pt x="0" y="1"/>
                  </a:moveTo>
                  <a:lnTo>
                    <a:pt x="0" y="187"/>
                  </a:lnTo>
                  <a:lnTo>
                    <a:pt x="17852" y="187"/>
                  </a:lnTo>
                  <a:lnTo>
                    <a:pt x="178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0"/>
            <p:cNvSpPr/>
            <p:nvPr/>
          </p:nvSpPr>
          <p:spPr>
            <a:xfrm>
              <a:off x="2103575" y="3096550"/>
              <a:ext cx="186525" cy="50975"/>
            </a:xfrm>
            <a:custGeom>
              <a:avLst/>
              <a:gdLst/>
              <a:ahLst/>
              <a:cxnLst/>
              <a:rect l="l" t="t" r="r" b="b"/>
              <a:pathLst>
                <a:path w="7461" h="2039" extrusionOk="0">
                  <a:moveTo>
                    <a:pt x="3779" y="0"/>
                  </a:moveTo>
                  <a:cubicBezTo>
                    <a:pt x="3626" y="0"/>
                    <a:pt x="3402" y="7"/>
                    <a:pt x="3350" y="7"/>
                  </a:cubicBezTo>
                  <a:cubicBezTo>
                    <a:pt x="3149" y="22"/>
                    <a:pt x="2932" y="38"/>
                    <a:pt x="2715" y="84"/>
                  </a:cubicBezTo>
                  <a:cubicBezTo>
                    <a:pt x="1877" y="240"/>
                    <a:pt x="1102" y="612"/>
                    <a:pt x="450" y="1139"/>
                  </a:cubicBezTo>
                  <a:cubicBezTo>
                    <a:pt x="295" y="1248"/>
                    <a:pt x="155" y="1387"/>
                    <a:pt x="16" y="1496"/>
                  </a:cubicBezTo>
                  <a:lnTo>
                    <a:pt x="0" y="1527"/>
                  </a:lnTo>
                  <a:lnTo>
                    <a:pt x="16" y="1527"/>
                  </a:lnTo>
                  <a:lnTo>
                    <a:pt x="357" y="1853"/>
                  </a:lnTo>
                  <a:cubicBezTo>
                    <a:pt x="404" y="1930"/>
                    <a:pt x="466" y="1992"/>
                    <a:pt x="528" y="2039"/>
                  </a:cubicBezTo>
                  <a:cubicBezTo>
                    <a:pt x="1443" y="1170"/>
                    <a:pt x="2497" y="705"/>
                    <a:pt x="3738" y="705"/>
                  </a:cubicBezTo>
                  <a:cubicBezTo>
                    <a:pt x="4979" y="705"/>
                    <a:pt x="6049" y="1170"/>
                    <a:pt x="6949" y="2039"/>
                  </a:cubicBezTo>
                  <a:lnTo>
                    <a:pt x="7135" y="1853"/>
                  </a:lnTo>
                  <a:lnTo>
                    <a:pt x="7460" y="1527"/>
                  </a:lnTo>
                  <a:cubicBezTo>
                    <a:pt x="7352" y="1403"/>
                    <a:pt x="7228" y="1310"/>
                    <a:pt x="7104" y="1248"/>
                  </a:cubicBezTo>
                  <a:cubicBezTo>
                    <a:pt x="6871" y="1031"/>
                    <a:pt x="6607" y="860"/>
                    <a:pt x="6344" y="705"/>
                  </a:cubicBezTo>
                  <a:cubicBezTo>
                    <a:pt x="6096" y="565"/>
                    <a:pt x="5816" y="426"/>
                    <a:pt x="5553" y="333"/>
                  </a:cubicBezTo>
                  <a:cubicBezTo>
                    <a:pt x="5165" y="178"/>
                    <a:pt x="4777" y="84"/>
                    <a:pt x="4359" y="38"/>
                  </a:cubicBezTo>
                  <a:cubicBezTo>
                    <a:pt x="4203" y="22"/>
                    <a:pt x="4079" y="22"/>
                    <a:pt x="3924" y="7"/>
                  </a:cubicBezTo>
                  <a:cubicBezTo>
                    <a:pt x="3914" y="2"/>
                    <a:pt x="3855" y="0"/>
                    <a:pt x="37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0"/>
            <p:cNvSpPr/>
            <p:nvPr/>
          </p:nvSpPr>
          <p:spPr>
            <a:xfrm>
              <a:off x="2130325" y="3132950"/>
              <a:ext cx="133800" cy="40950"/>
            </a:xfrm>
            <a:custGeom>
              <a:avLst/>
              <a:gdLst/>
              <a:ahLst/>
              <a:cxnLst/>
              <a:rect l="l" t="t" r="r" b="b"/>
              <a:pathLst>
                <a:path w="5352" h="1638" extrusionOk="0">
                  <a:moveTo>
                    <a:pt x="2689" y="0"/>
                  </a:moveTo>
                  <a:cubicBezTo>
                    <a:pt x="2505" y="0"/>
                    <a:pt x="2317" y="13"/>
                    <a:pt x="2125" y="40"/>
                  </a:cubicBezTo>
                  <a:cubicBezTo>
                    <a:pt x="1319" y="148"/>
                    <a:pt x="574" y="536"/>
                    <a:pt x="0" y="1110"/>
                  </a:cubicBezTo>
                  <a:lnTo>
                    <a:pt x="528" y="1637"/>
                  </a:lnTo>
                  <a:cubicBezTo>
                    <a:pt x="1117" y="1048"/>
                    <a:pt x="1897" y="753"/>
                    <a:pt x="2676" y="753"/>
                  </a:cubicBezTo>
                  <a:cubicBezTo>
                    <a:pt x="3455" y="753"/>
                    <a:pt x="4235" y="1048"/>
                    <a:pt x="4824" y="1637"/>
                  </a:cubicBezTo>
                  <a:lnTo>
                    <a:pt x="5351" y="1110"/>
                  </a:lnTo>
                  <a:cubicBezTo>
                    <a:pt x="4578" y="389"/>
                    <a:pt x="3694" y="0"/>
                    <a:pt x="26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0"/>
            <p:cNvSpPr/>
            <p:nvPr/>
          </p:nvSpPr>
          <p:spPr>
            <a:xfrm>
              <a:off x="2157075" y="3170050"/>
              <a:ext cx="80675" cy="29825"/>
            </a:xfrm>
            <a:custGeom>
              <a:avLst/>
              <a:gdLst/>
              <a:ahLst/>
              <a:cxnLst/>
              <a:rect l="l" t="t" r="r" b="b"/>
              <a:pathLst>
                <a:path w="3227" h="1193" extrusionOk="0">
                  <a:moveTo>
                    <a:pt x="3216" y="667"/>
                  </a:moveTo>
                  <a:cubicBezTo>
                    <a:pt x="3215" y="667"/>
                    <a:pt x="3215" y="668"/>
                    <a:pt x="3215" y="669"/>
                  </a:cubicBezTo>
                  <a:lnTo>
                    <a:pt x="3215" y="669"/>
                  </a:lnTo>
                  <a:cubicBezTo>
                    <a:pt x="3219" y="673"/>
                    <a:pt x="3223" y="677"/>
                    <a:pt x="3227" y="681"/>
                  </a:cubicBezTo>
                  <a:cubicBezTo>
                    <a:pt x="3221" y="670"/>
                    <a:pt x="3218" y="667"/>
                    <a:pt x="3216" y="667"/>
                  </a:cubicBezTo>
                  <a:close/>
                  <a:moveTo>
                    <a:pt x="1598" y="0"/>
                  </a:moveTo>
                  <a:cubicBezTo>
                    <a:pt x="1014" y="0"/>
                    <a:pt x="437" y="229"/>
                    <a:pt x="1" y="681"/>
                  </a:cubicBezTo>
                  <a:lnTo>
                    <a:pt x="512" y="1192"/>
                  </a:lnTo>
                  <a:cubicBezTo>
                    <a:pt x="811" y="886"/>
                    <a:pt x="1204" y="739"/>
                    <a:pt x="1598" y="739"/>
                  </a:cubicBezTo>
                  <a:cubicBezTo>
                    <a:pt x="2003" y="739"/>
                    <a:pt x="2409" y="894"/>
                    <a:pt x="2715" y="1192"/>
                  </a:cubicBezTo>
                  <a:lnTo>
                    <a:pt x="3227" y="681"/>
                  </a:lnTo>
                  <a:cubicBezTo>
                    <a:pt x="3219" y="681"/>
                    <a:pt x="3215" y="673"/>
                    <a:pt x="3215" y="669"/>
                  </a:cubicBezTo>
                  <a:lnTo>
                    <a:pt x="3215" y="669"/>
                  </a:lnTo>
                  <a:cubicBezTo>
                    <a:pt x="2754" y="221"/>
                    <a:pt x="2172" y="0"/>
                    <a:pt x="1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0"/>
            <p:cNvSpPr/>
            <p:nvPr/>
          </p:nvSpPr>
          <p:spPr>
            <a:xfrm>
              <a:off x="2185375" y="3199850"/>
              <a:ext cx="23300" cy="23300"/>
            </a:xfrm>
            <a:custGeom>
              <a:avLst/>
              <a:gdLst/>
              <a:ahLst/>
              <a:cxnLst/>
              <a:rect l="l" t="t" r="r" b="b"/>
              <a:pathLst>
                <a:path w="932" h="932" extrusionOk="0">
                  <a:moveTo>
                    <a:pt x="466" y="0"/>
                  </a:moveTo>
                  <a:cubicBezTo>
                    <a:pt x="218" y="0"/>
                    <a:pt x="1" y="218"/>
                    <a:pt x="1" y="466"/>
                  </a:cubicBezTo>
                  <a:cubicBezTo>
                    <a:pt x="1" y="729"/>
                    <a:pt x="218" y="931"/>
                    <a:pt x="466" y="931"/>
                  </a:cubicBezTo>
                  <a:cubicBezTo>
                    <a:pt x="730" y="931"/>
                    <a:pt x="931" y="729"/>
                    <a:pt x="931" y="466"/>
                  </a:cubicBezTo>
                  <a:cubicBezTo>
                    <a:pt x="931" y="218"/>
                    <a:pt x="730" y="0"/>
                    <a:pt x="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0"/>
            <p:cNvSpPr/>
            <p:nvPr/>
          </p:nvSpPr>
          <p:spPr>
            <a:xfrm>
              <a:off x="1312200" y="3349100"/>
              <a:ext cx="161700" cy="88850"/>
            </a:xfrm>
            <a:custGeom>
              <a:avLst/>
              <a:gdLst/>
              <a:ahLst/>
              <a:cxnLst/>
              <a:rect l="l" t="t" r="r" b="b"/>
              <a:pathLst>
                <a:path w="6468" h="3554" extrusionOk="0">
                  <a:moveTo>
                    <a:pt x="3950" y="1"/>
                  </a:moveTo>
                  <a:cubicBezTo>
                    <a:pt x="3931" y="1"/>
                    <a:pt x="3912" y="1"/>
                    <a:pt x="3893" y="2"/>
                  </a:cubicBezTo>
                  <a:cubicBezTo>
                    <a:pt x="3211" y="33"/>
                    <a:pt x="2637" y="451"/>
                    <a:pt x="2404" y="1087"/>
                  </a:cubicBezTo>
                  <a:cubicBezTo>
                    <a:pt x="2265" y="1010"/>
                    <a:pt x="2110" y="994"/>
                    <a:pt x="1954" y="994"/>
                  </a:cubicBezTo>
                  <a:cubicBezTo>
                    <a:pt x="1427" y="994"/>
                    <a:pt x="1008" y="1398"/>
                    <a:pt x="993" y="1909"/>
                  </a:cubicBezTo>
                  <a:cubicBezTo>
                    <a:pt x="946" y="1909"/>
                    <a:pt x="884" y="1894"/>
                    <a:pt x="853" y="1894"/>
                  </a:cubicBezTo>
                  <a:cubicBezTo>
                    <a:pt x="373" y="1894"/>
                    <a:pt x="0" y="2251"/>
                    <a:pt x="0" y="2716"/>
                  </a:cubicBezTo>
                  <a:cubicBezTo>
                    <a:pt x="0" y="3150"/>
                    <a:pt x="326" y="3522"/>
                    <a:pt x="776" y="3553"/>
                  </a:cubicBezTo>
                  <a:lnTo>
                    <a:pt x="5491" y="3553"/>
                  </a:lnTo>
                  <a:cubicBezTo>
                    <a:pt x="6034" y="3553"/>
                    <a:pt x="6468" y="3135"/>
                    <a:pt x="6468" y="2592"/>
                  </a:cubicBezTo>
                  <a:cubicBezTo>
                    <a:pt x="6468" y="2080"/>
                    <a:pt x="6080" y="1661"/>
                    <a:pt x="5584" y="1599"/>
                  </a:cubicBezTo>
                  <a:cubicBezTo>
                    <a:pt x="5569" y="703"/>
                    <a:pt x="4825" y="1"/>
                    <a:pt x="39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0"/>
            <p:cNvSpPr/>
            <p:nvPr/>
          </p:nvSpPr>
          <p:spPr>
            <a:xfrm>
              <a:off x="1766625" y="2797775"/>
              <a:ext cx="32975" cy="32975"/>
            </a:xfrm>
            <a:custGeom>
              <a:avLst/>
              <a:gdLst/>
              <a:ahLst/>
              <a:cxnLst/>
              <a:rect l="l" t="t" r="r" b="b"/>
              <a:pathLst>
                <a:path w="1319" h="1319" extrusionOk="0">
                  <a:moveTo>
                    <a:pt x="667" y="0"/>
                  </a:moveTo>
                  <a:cubicBezTo>
                    <a:pt x="295" y="0"/>
                    <a:pt x="1" y="295"/>
                    <a:pt x="1" y="651"/>
                  </a:cubicBezTo>
                  <a:cubicBezTo>
                    <a:pt x="1" y="1024"/>
                    <a:pt x="295" y="1318"/>
                    <a:pt x="667" y="1318"/>
                  </a:cubicBezTo>
                  <a:cubicBezTo>
                    <a:pt x="1024" y="1318"/>
                    <a:pt x="1319" y="1024"/>
                    <a:pt x="1319" y="651"/>
                  </a:cubicBezTo>
                  <a:cubicBezTo>
                    <a:pt x="1319" y="295"/>
                    <a:pt x="1024" y="0"/>
                    <a:pt x="6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0"/>
            <p:cNvSpPr/>
            <p:nvPr/>
          </p:nvSpPr>
          <p:spPr>
            <a:xfrm>
              <a:off x="1707700" y="2834200"/>
              <a:ext cx="32975" cy="33000"/>
            </a:xfrm>
            <a:custGeom>
              <a:avLst/>
              <a:gdLst/>
              <a:ahLst/>
              <a:cxnLst/>
              <a:rect l="l" t="t" r="r" b="b"/>
              <a:pathLst>
                <a:path w="1319" h="1320" extrusionOk="0">
                  <a:moveTo>
                    <a:pt x="651" y="1"/>
                  </a:moveTo>
                  <a:cubicBezTo>
                    <a:pt x="279" y="1"/>
                    <a:pt x="0" y="280"/>
                    <a:pt x="0" y="652"/>
                  </a:cubicBezTo>
                  <a:cubicBezTo>
                    <a:pt x="0" y="1025"/>
                    <a:pt x="279" y="1319"/>
                    <a:pt x="651" y="1319"/>
                  </a:cubicBezTo>
                  <a:cubicBezTo>
                    <a:pt x="1024" y="1319"/>
                    <a:pt x="1318" y="1025"/>
                    <a:pt x="1318" y="652"/>
                  </a:cubicBezTo>
                  <a:cubicBezTo>
                    <a:pt x="1318" y="280"/>
                    <a:pt x="1008" y="1"/>
                    <a:pt x="6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0"/>
            <p:cNvSpPr/>
            <p:nvPr/>
          </p:nvSpPr>
          <p:spPr>
            <a:xfrm>
              <a:off x="1766225" y="2870275"/>
              <a:ext cx="33000" cy="32975"/>
            </a:xfrm>
            <a:custGeom>
              <a:avLst/>
              <a:gdLst/>
              <a:ahLst/>
              <a:cxnLst/>
              <a:rect l="l" t="t" r="r" b="b"/>
              <a:pathLst>
                <a:path w="1320" h="1319" extrusionOk="0">
                  <a:moveTo>
                    <a:pt x="652" y="0"/>
                  </a:moveTo>
                  <a:cubicBezTo>
                    <a:pt x="296" y="0"/>
                    <a:pt x="1" y="295"/>
                    <a:pt x="1" y="667"/>
                  </a:cubicBezTo>
                  <a:cubicBezTo>
                    <a:pt x="1" y="1039"/>
                    <a:pt x="296" y="1319"/>
                    <a:pt x="652" y="1319"/>
                  </a:cubicBezTo>
                  <a:cubicBezTo>
                    <a:pt x="1025" y="1319"/>
                    <a:pt x="1319" y="1039"/>
                    <a:pt x="1319" y="667"/>
                  </a:cubicBezTo>
                  <a:cubicBezTo>
                    <a:pt x="1319" y="295"/>
                    <a:pt x="1025" y="0"/>
                    <a:pt x="6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0"/>
            <p:cNvSpPr/>
            <p:nvPr/>
          </p:nvSpPr>
          <p:spPr>
            <a:xfrm>
              <a:off x="1719700" y="2812100"/>
              <a:ext cx="64400" cy="78750"/>
            </a:xfrm>
            <a:custGeom>
              <a:avLst/>
              <a:gdLst/>
              <a:ahLst/>
              <a:cxnLst/>
              <a:rect l="l" t="t" r="r" b="b"/>
              <a:pathLst>
                <a:path w="2576" h="3150" extrusionOk="0">
                  <a:moveTo>
                    <a:pt x="2482" y="1"/>
                  </a:moveTo>
                  <a:lnTo>
                    <a:pt x="1" y="1536"/>
                  </a:lnTo>
                  <a:lnTo>
                    <a:pt x="2482" y="3149"/>
                  </a:lnTo>
                  <a:lnTo>
                    <a:pt x="2575" y="2994"/>
                  </a:lnTo>
                  <a:lnTo>
                    <a:pt x="358" y="1536"/>
                  </a:lnTo>
                  <a:lnTo>
                    <a:pt x="2575" y="187"/>
                  </a:lnTo>
                  <a:lnTo>
                    <a:pt x="24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0"/>
            <p:cNvSpPr/>
            <p:nvPr/>
          </p:nvSpPr>
          <p:spPr>
            <a:xfrm>
              <a:off x="1837200" y="3652725"/>
              <a:ext cx="103925" cy="76025"/>
            </a:xfrm>
            <a:custGeom>
              <a:avLst/>
              <a:gdLst/>
              <a:ahLst/>
              <a:cxnLst/>
              <a:rect l="l" t="t" r="r" b="b"/>
              <a:pathLst>
                <a:path w="4157" h="3041" extrusionOk="0">
                  <a:moveTo>
                    <a:pt x="1179" y="1303"/>
                  </a:moveTo>
                  <a:cubicBezTo>
                    <a:pt x="1288" y="1303"/>
                    <a:pt x="1396" y="1397"/>
                    <a:pt x="1396" y="1505"/>
                  </a:cubicBezTo>
                  <a:cubicBezTo>
                    <a:pt x="1396" y="1629"/>
                    <a:pt x="1288" y="1722"/>
                    <a:pt x="1179" y="1722"/>
                  </a:cubicBezTo>
                  <a:cubicBezTo>
                    <a:pt x="1055" y="1722"/>
                    <a:pt x="962" y="1629"/>
                    <a:pt x="962" y="1505"/>
                  </a:cubicBezTo>
                  <a:cubicBezTo>
                    <a:pt x="962" y="1397"/>
                    <a:pt x="1055" y="1303"/>
                    <a:pt x="1179" y="1303"/>
                  </a:cubicBezTo>
                  <a:close/>
                  <a:moveTo>
                    <a:pt x="2125" y="1303"/>
                  </a:moveTo>
                  <a:cubicBezTo>
                    <a:pt x="2249" y="1303"/>
                    <a:pt x="2342" y="1397"/>
                    <a:pt x="2342" y="1505"/>
                  </a:cubicBezTo>
                  <a:cubicBezTo>
                    <a:pt x="2342" y="1629"/>
                    <a:pt x="2249" y="1722"/>
                    <a:pt x="2125" y="1722"/>
                  </a:cubicBezTo>
                  <a:cubicBezTo>
                    <a:pt x="2016" y="1722"/>
                    <a:pt x="1908" y="1629"/>
                    <a:pt x="1908" y="1505"/>
                  </a:cubicBezTo>
                  <a:cubicBezTo>
                    <a:pt x="1908" y="1397"/>
                    <a:pt x="2016" y="1303"/>
                    <a:pt x="2125" y="1303"/>
                  </a:cubicBezTo>
                  <a:close/>
                  <a:moveTo>
                    <a:pt x="3071" y="1303"/>
                  </a:moveTo>
                  <a:cubicBezTo>
                    <a:pt x="3195" y="1303"/>
                    <a:pt x="3288" y="1397"/>
                    <a:pt x="3288" y="1505"/>
                  </a:cubicBezTo>
                  <a:cubicBezTo>
                    <a:pt x="3288" y="1629"/>
                    <a:pt x="3195" y="1722"/>
                    <a:pt x="3071" y="1722"/>
                  </a:cubicBezTo>
                  <a:cubicBezTo>
                    <a:pt x="2963" y="1722"/>
                    <a:pt x="2870" y="1629"/>
                    <a:pt x="2870" y="1505"/>
                  </a:cubicBezTo>
                  <a:cubicBezTo>
                    <a:pt x="2870" y="1397"/>
                    <a:pt x="2963" y="1303"/>
                    <a:pt x="3071" y="1303"/>
                  </a:cubicBezTo>
                  <a:close/>
                  <a:moveTo>
                    <a:pt x="2125" y="1"/>
                  </a:moveTo>
                  <a:cubicBezTo>
                    <a:pt x="1008" y="1"/>
                    <a:pt x="78" y="683"/>
                    <a:pt x="78" y="1505"/>
                  </a:cubicBezTo>
                  <a:cubicBezTo>
                    <a:pt x="78" y="1738"/>
                    <a:pt x="155" y="1970"/>
                    <a:pt x="264" y="2172"/>
                  </a:cubicBezTo>
                  <a:lnTo>
                    <a:pt x="0" y="2792"/>
                  </a:lnTo>
                  <a:lnTo>
                    <a:pt x="698" y="2622"/>
                  </a:lnTo>
                  <a:cubicBezTo>
                    <a:pt x="1101" y="2885"/>
                    <a:pt x="1598" y="3041"/>
                    <a:pt x="2110" y="3041"/>
                  </a:cubicBezTo>
                  <a:cubicBezTo>
                    <a:pt x="3226" y="3041"/>
                    <a:pt x="4141" y="2358"/>
                    <a:pt x="4141" y="1521"/>
                  </a:cubicBezTo>
                  <a:cubicBezTo>
                    <a:pt x="4157" y="683"/>
                    <a:pt x="3242" y="1"/>
                    <a:pt x="21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0"/>
            <p:cNvSpPr/>
            <p:nvPr/>
          </p:nvSpPr>
          <p:spPr>
            <a:xfrm>
              <a:off x="1372300" y="2905175"/>
              <a:ext cx="800325" cy="750575"/>
            </a:xfrm>
            <a:custGeom>
              <a:avLst/>
              <a:gdLst/>
              <a:ahLst/>
              <a:cxnLst/>
              <a:rect l="l" t="t" r="r" b="b"/>
              <a:pathLst>
                <a:path w="32013" h="30023" extrusionOk="0">
                  <a:moveTo>
                    <a:pt x="16999" y="0"/>
                  </a:moveTo>
                  <a:cubicBezTo>
                    <a:pt x="12206" y="0"/>
                    <a:pt x="7693" y="2296"/>
                    <a:pt x="4870" y="6188"/>
                  </a:cubicBezTo>
                  <a:cubicBezTo>
                    <a:pt x="0" y="12904"/>
                    <a:pt x="1474" y="22303"/>
                    <a:pt x="8174" y="27157"/>
                  </a:cubicBezTo>
                  <a:cubicBezTo>
                    <a:pt x="10841" y="29092"/>
                    <a:pt x="13929" y="30023"/>
                    <a:pt x="16988" y="30023"/>
                  </a:cubicBezTo>
                  <a:cubicBezTo>
                    <a:pt x="21631" y="30023"/>
                    <a:pt x="26207" y="27877"/>
                    <a:pt x="29143" y="23838"/>
                  </a:cubicBezTo>
                  <a:cubicBezTo>
                    <a:pt x="31004" y="21279"/>
                    <a:pt x="32012" y="18177"/>
                    <a:pt x="32012" y="15013"/>
                  </a:cubicBezTo>
                  <a:cubicBezTo>
                    <a:pt x="32012" y="11663"/>
                    <a:pt x="30880" y="8375"/>
                    <a:pt x="28802" y="5739"/>
                  </a:cubicBezTo>
                  <a:cubicBezTo>
                    <a:pt x="27685" y="4327"/>
                    <a:pt x="26320" y="3133"/>
                    <a:pt x="24800" y="2203"/>
                  </a:cubicBezTo>
                  <a:cubicBezTo>
                    <a:pt x="22799" y="977"/>
                    <a:pt x="20550" y="264"/>
                    <a:pt x="18224" y="62"/>
                  </a:cubicBezTo>
                  <a:cubicBezTo>
                    <a:pt x="17821" y="31"/>
                    <a:pt x="17402" y="0"/>
                    <a:pt x="169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0"/>
            <p:cNvSpPr/>
            <p:nvPr/>
          </p:nvSpPr>
          <p:spPr>
            <a:xfrm>
              <a:off x="1484750" y="2905150"/>
              <a:ext cx="439700" cy="736775"/>
            </a:xfrm>
            <a:custGeom>
              <a:avLst/>
              <a:gdLst/>
              <a:ahLst/>
              <a:cxnLst/>
              <a:rect l="l" t="t" r="r" b="b"/>
              <a:pathLst>
                <a:path w="17588" h="29471" extrusionOk="0">
                  <a:moveTo>
                    <a:pt x="12429" y="1"/>
                  </a:moveTo>
                  <a:cubicBezTo>
                    <a:pt x="9259" y="1"/>
                    <a:pt x="6185" y="1024"/>
                    <a:pt x="3629" y="2917"/>
                  </a:cubicBezTo>
                  <a:cubicBezTo>
                    <a:pt x="3583" y="3150"/>
                    <a:pt x="3567" y="3382"/>
                    <a:pt x="3474" y="3522"/>
                  </a:cubicBezTo>
                  <a:cubicBezTo>
                    <a:pt x="3273" y="3848"/>
                    <a:pt x="1458" y="5026"/>
                    <a:pt x="1380" y="5321"/>
                  </a:cubicBezTo>
                  <a:cubicBezTo>
                    <a:pt x="1272" y="5616"/>
                    <a:pt x="1194" y="6081"/>
                    <a:pt x="1194" y="6081"/>
                  </a:cubicBezTo>
                  <a:cubicBezTo>
                    <a:pt x="620" y="6794"/>
                    <a:pt x="326" y="7678"/>
                    <a:pt x="403" y="8516"/>
                  </a:cubicBezTo>
                  <a:cubicBezTo>
                    <a:pt x="496" y="9353"/>
                    <a:pt x="0" y="10904"/>
                    <a:pt x="78" y="11370"/>
                  </a:cubicBezTo>
                  <a:cubicBezTo>
                    <a:pt x="102" y="11518"/>
                    <a:pt x="152" y="11570"/>
                    <a:pt x="214" y="11570"/>
                  </a:cubicBezTo>
                  <a:cubicBezTo>
                    <a:pt x="346" y="11570"/>
                    <a:pt x="530" y="11334"/>
                    <a:pt x="636" y="11292"/>
                  </a:cubicBezTo>
                  <a:cubicBezTo>
                    <a:pt x="643" y="11289"/>
                    <a:pt x="649" y="11288"/>
                    <a:pt x="655" y="11288"/>
                  </a:cubicBezTo>
                  <a:cubicBezTo>
                    <a:pt x="761" y="11288"/>
                    <a:pt x="473" y="11866"/>
                    <a:pt x="636" y="12176"/>
                  </a:cubicBezTo>
                  <a:cubicBezTo>
                    <a:pt x="807" y="12517"/>
                    <a:pt x="1039" y="12409"/>
                    <a:pt x="1225" y="12486"/>
                  </a:cubicBezTo>
                  <a:cubicBezTo>
                    <a:pt x="1396" y="12595"/>
                    <a:pt x="1551" y="13153"/>
                    <a:pt x="1954" y="13448"/>
                  </a:cubicBezTo>
                  <a:cubicBezTo>
                    <a:pt x="2057" y="13519"/>
                    <a:pt x="2142" y="13544"/>
                    <a:pt x="2214" y="13544"/>
                  </a:cubicBezTo>
                  <a:cubicBezTo>
                    <a:pt x="2379" y="13544"/>
                    <a:pt x="2477" y="13413"/>
                    <a:pt x="2573" y="13413"/>
                  </a:cubicBezTo>
                  <a:cubicBezTo>
                    <a:pt x="2599" y="13413"/>
                    <a:pt x="2625" y="13423"/>
                    <a:pt x="2652" y="13448"/>
                  </a:cubicBezTo>
                  <a:cubicBezTo>
                    <a:pt x="2823" y="13603"/>
                    <a:pt x="2931" y="14611"/>
                    <a:pt x="3133" y="15014"/>
                  </a:cubicBezTo>
                  <a:cubicBezTo>
                    <a:pt x="3218" y="15167"/>
                    <a:pt x="3260" y="15211"/>
                    <a:pt x="3290" y="15211"/>
                  </a:cubicBezTo>
                  <a:cubicBezTo>
                    <a:pt x="3331" y="15211"/>
                    <a:pt x="3346" y="15121"/>
                    <a:pt x="3422" y="15121"/>
                  </a:cubicBezTo>
                  <a:cubicBezTo>
                    <a:pt x="3428" y="15121"/>
                    <a:pt x="3436" y="15121"/>
                    <a:pt x="3443" y="15123"/>
                  </a:cubicBezTo>
                  <a:cubicBezTo>
                    <a:pt x="3598" y="15170"/>
                    <a:pt x="3986" y="15619"/>
                    <a:pt x="4110" y="15666"/>
                  </a:cubicBezTo>
                  <a:cubicBezTo>
                    <a:pt x="4122" y="15671"/>
                    <a:pt x="4134" y="15673"/>
                    <a:pt x="4146" y="15673"/>
                  </a:cubicBezTo>
                  <a:cubicBezTo>
                    <a:pt x="4259" y="15673"/>
                    <a:pt x="4382" y="15464"/>
                    <a:pt x="4524" y="15464"/>
                  </a:cubicBezTo>
                  <a:cubicBezTo>
                    <a:pt x="4546" y="15464"/>
                    <a:pt x="4568" y="15468"/>
                    <a:pt x="4591" y="15480"/>
                  </a:cubicBezTo>
                  <a:cubicBezTo>
                    <a:pt x="4792" y="15573"/>
                    <a:pt x="4963" y="16209"/>
                    <a:pt x="4917" y="16426"/>
                  </a:cubicBezTo>
                  <a:cubicBezTo>
                    <a:pt x="4886" y="16643"/>
                    <a:pt x="4668" y="16674"/>
                    <a:pt x="4637" y="16860"/>
                  </a:cubicBezTo>
                  <a:cubicBezTo>
                    <a:pt x="4591" y="17031"/>
                    <a:pt x="4684" y="17124"/>
                    <a:pt x="4436" y="17325"/>
                  </a:cubicBezTo>
                  <a:cubicBezTo>
                    <a:pt x="4095" y="17636"/>
                    <a:pt x="3862" y="18039"/>
                    <a:pt x="3800" y="18489"/>
                  </a:cubicBezTo>
                  <a:cubicBezTo>
                    <a:pt x="3753" y="18954"/>
                    <a:pt x="4513" y="20319"/>
                    <a:pt x="5056" y="21017"/>
                  </a:cubicBezTo>
                  <a:cubicBezTo>
                    <a:pt x="5615" y="21715"/>
                    <a:pt x="7134" y="22723"/>
                    <a:pt x="7212" y="23297"/>
                  </a:cubicBezTo>
                  <a:cubicBezTo>
                    <a:pt x="7290" y="23855"/>
                    <a:pt x="7057" y="25313"/>
                    <a:pt x="7212" y="26011"/>
                  </a:cubicBezTo>
                  <a:cubicBezTo>
                    <a:pt x="7367" y="26709"/>
                    <a:pt x="7507" y="27220"/>
                    <a:pt x="7972" y="27810"/>
                  </a:cubicBezTo>
                  <a:cubicBezTo>
                    <a:pt x="8431" y="28406"/>
                    <a:pt x="8663" y="29470"/>
                    <a:pt x="9145" y="29470"/>
                  </a:cubicBezTo>
                  <a:cubicBezTo>
                    <a:pt x="9152" y="29470"/>
                    <a:pt x="9159" y="29470"/>
                    <a:pt x="9166" y="29469"/>
                  </a:cubicBezTo>
                  <a:cubicBezTo>
                    <a:pt x="9678" y="29454"/>
                    <a:pt x="9414" y="28725"/>
                    <a:pt x="9631" y="28275"/>
                  </a:cubicBezTo>
                  <a:cubicBezTo>
                    <a:pt x="9849" y="27825"/>
                    <a:pt x="10391" y="26910"/>
                    <a:pt x="11105" y="26755"/>
                  </a:cubicBezTo>
                  <a:cubicBezTo>
                    <a:pt x="11818" y="26631"/>
                    <a:pt x="11896" y="26817"/>
                    <a:pt x="12408" y="26476"/>
                  </a:cubicBezTo>
                  <a:cubicBezTo>
                    <a:pt x="12904" y="26104"/>
                    <a:pt x="13261" y="25034"/>
                    <a:pt x="13478" y="24785"/>
                  </a:cubicBezTo>
                  <a:cubicBezTo>
                    <a:pt x="13679" y="24537"/>
                    <a:pt x="14688" y="24661"/>
                    <a:pt x="15292" y="24041"/>
                  </a:cubicBezTo>
                  <a:cubicBezTo>
                    <a:pt x="15897" y="23421"/>
                    <a:pt x="15913" y="23033"/>
                    <a:pt x="15897" y="22831"/>
                  </a:cubicBezTo>
                  <a:cubicBezTo>
                    <a:pt x="15882" y="22614"/>
                    <a:pt x="15541" y="22583"/>
                    <a:pt x="15742" y="22087"/>
                  </a:cubicBezTo>
                  <a:cubicBezTo>
                    <a:pt x="15928" y="21591"/>
                    <a:pt x="17588" y="20458"/>
                    <a:pt x="17386" y="19884"/>
                  </a:cubicBezTo>
                  <a:cubicBezTo>
                    <a:pt x="17231" y="19264"/>
                    <a:pt x="16983" y="19124"/>
                    <a:pt x="16533" y="19031"/>
                  </a:cubicBezTo>
                  <a:cubicBezTo>
                    <a:pt x="16479" y="19017"/>
                    <a:pt x="16430" y="19011"/>
                    <a:pt x="16385" y="19011"/>
                  </a:cubicBezTo>
                  <a:cubicBezTo>
                    <a:pt x="16119" y="19011"/>
                    <a:pt x="15976" y="19217"/>
                    <a:pt x="15632" y="19217"/>
                  </a:cubicBezTo>
                  <a:cubicBezTo>
                    <a:pt x="15580" y="19217"/>
                    <a:pt x="15524" y="19213"/>
                    <a:pt x="15463" y="19202"/>
                  </a:cubicBezTo>
                  <a:cubicBezTo>
                    <a:pt x="14920" y="19109"/>
                    <a:pt x="13509" y="18690"/>
                    <a:pt x="13137" y="18411"/>
                  </a:cubicBezTo>
                  <a:cubicBezTo>
                    <a:pt x="12749" y="18116"/>
                    <a:pt x="12966" y="17108"/>
                    <a:pt x="12206" y="16565"/>
                  </a:cubicBezTo>
                  <a:cubicBezTo>
                    <a:pt x="11462" y="16023"/>
                    <a:pt x="10407" y="16240"/>
                    <a:pt x="10097" y="16100"/>
                  </a:cubicBezTo>
                  <a:cubicBezTo>
                    <a:pt x="9787" y="15961"/>
                    <a:pt x="9756" y="15201"/>
                    <a:pt x="8996" y="14952"/>
                  </a:cubicBezTo>
                  <a:cubicBezTo>
                    <a:pt x="8236" y="14704"/>
                    <a:pt x="8050" y="14813"/>
                    <a:pt x="7662" y="14704"/>
                  </a:cubicBezTo>
                  <a:cubicBezTo>
                    <a:pt x="7274" y="14580"/>
                    <a:pt x="6778" y="14565"/>
                    <a:pt x="6762" y="14348"/>
                  </a:cubicBezTo>
                  <a:cubicBezTo>
                    <a:pt x="6747" y="14146"/>
                    <a:pt x="6933" y="13944"/>
                    <a:pt x="6669" y="13836"/>
                  </a:cubicBezTo>
                  <a:cubicBezTo>
                    <a:pt x="6609" y="13805"/>
                    <a:pt x="6549" y="13792"/>
                    <a:pt x="6493" y="13792"/>
                  </a:cubicBezTo>
                  <a:cubicBezTo>
                    <a:pt x="6290" y="13792"/>
                    <a:pt x="6125" y="13967"/>
                    <a:pt x="6064" y="14161"/>
                  </a:cubicBezTo>
                  <a:cubicBezTo>
                    <a:pt x="5987" y="14410"/>
                    <a:pt x="6142" y="14503"/>
                    <a:pt x="5739" y="14627"/>
                  </a:cubicBezTo>
                  <a:cubicBezTo>
                    <a:pt x="5335" y="14735"/>
                    <a:pt x="5444" y="14937"/>
                    <a:pt x="5227" y="14952"/>
                  </a:cubicBezTo>
                  <a:cubicBezTo>
                    <a:pt x="5214" y="14955"/>
                    <a:pt x="5202" y="14957"/>
                    <a:pt x="5190" y="14957"/>
                  </a:cubicBezTo>
                  <a:cubicBezTo>
                    <a:pt x="5001" y="14957"/>
                    <a:pt x="4814" y="14638"/>
                    <a:pt x="4668" y="14580"/>
                  </a:cubicBezTo>
                  <a:cubicBezTo>
                    <a:pt x="4660" y="14578"/>
                    <a:pt x="4652" y="14577"/>
                    <a:pt x="4644" y="14577"/>
                  </a:cubicBezTo>
                  <a:cubicBezTo>
                    <a:pt x="4520" y="14577"/>
                    <a:pt x="4373" y="14837"/>
                    <a:pt x="4143" y="14837"/>
                  </a:cubicBezTo>
                  <a:cubicBezTo>
                    <a:pt x="4095" y="14837"/>
                    <a:pt x="4043" y="14826"/>
                    <a:pt x="3986" y="14797"/>
                  </a:cubicBezTo>
                  <a:cubicBezTo>
                    <a:pt x="3660" y="14627"/>
                    <a:pt x="3598" y="14177"/>
                    <a:pt x="3676" y="13603"/>
                  </a:cubicBezTo>
                  <a:cubicBezTo>
                    <a:pt x="3738" y="13029"/>
                    <a:pt x="3645" y="12874"/>
                    <a:pt x="3412" y="12828"/>
                  </a:cubicBezTo>
                  <a:cubicBezTo>
                    <a:pt x="3373" y="12817"/>
                    <a:pt x="3329" y="12813"/>
                    <a:pt x="3280" y="12813"/>
                  </a:cubicBezTo>
                  <a:cubicBezTo>
                    <a:pt x="3136" y="12813"/>
                    <a:pt x="2962" y="12848"/>
                    <a:pt x="2832" y="12848"/>
                  </a:cubicBezTo>
                  <a:cubicBezTo>
                    <a:pt x="2745" y="12848"/>
                    <a:pt x="2678" y="12833"/>
                    <a:pt x="2652" y="12781"/>
                  </a:cubicBezTo>
                  <a:cubicBezTo>
                    <a:pt x="2590" y="12626"/>
                    <a:pt x="3117" y="12099"/>
                    <a:pt x="3117" y="11866"/>
                  </a:cubicBezTo>
                  <a:cubicBezTo>
                    <a:pt x="3117" y="11618"/>
                    <a:pt x="2962" y="11385"/>
                    <a:pt x="2714" y="11292"/>
                  </a:cubicBezTo>
                  <a:cubicBezTo>
                    <a:pt x="2685" y="11282"/>
                    <a:pt x="2662" y="11278"/>
                    <a:pt x="2643" y="11278"/>
                  </a:cubicBezTo>
                  <a:cubicBezTo>
                    <a:pt x="2482" y="11278"/>
                    <a:pt x="2652" y="11606"/>
                    <a:pt x="2249" y="11773"/>
                  </a:cubicBezTo>
                  <a:cubicBezTo>
                    <a:pt x="2058" y="11858"/>
                    <a:pt x="1915" y="11908"/>
                    <a:pt x="1802" y="11908"/>
                  </a:cubicBezTo>
                  <a:cubicBezTo>
                    <a:pt x="1650" y="11908"/>
                    <a:pt x="1554" y="11817"/>
                    <a:pt x="1473" y="11602"/>
                  </a:cubicBezTo>
                  <a:cubicBezTo>
                    <a:pt x="1334" y="11215"/>
                    <a:pt x="1473" y="9617"/>
                    <a:pt x="1660" y="9431"/>
                  </a:cubicBezTo>
                  <a:cubicBezTo>
                    <a:pt x="1861" y="9229"/>
                    <a:pt x="2357" y="9291"/>
                    <a:pt x="2637" y="9059"/>
                  </a:cubicBezTo>
                  <a:cubicBezTo>
                    <a:pt x="2877" y="8847"/>
                    <a:pt x="3182" y="8570"/>
                    <a:pt x="3528" y="8570"/>
                  </a:cubicBezTo>
                  <a:cubicBezTo>
                    <a:pt x="3561" y="8570"/>
                    <a:pt x="3595" y="8573"/>
                    <a:pt x="3629" y="8578"/>
                  </a:cubicBezTo>
                  <a:cubicBezTo>
                    <a:pt x="4017" y="8640"/>
                    <a:pt x="4653" y="9198"/>
                    <a:pt x="4653" y="9307"/>
                  </a:cubicBezTo>
                  <a:cubicBezTo>
                    <a:pt x="4653" y="9431"/>
                    <a:pt x="4513" y="9726"/>
                    <a:pt x="4560" y="9912"/>
                  </a:cubicBezTo>
                  <a:cubicBezTo>
                    <a:pt x="4591" y="10113"/>
                    <a:pt x="4746" y="10393"/>
                    <a:pt x="4870" y="10439"/>
                  </a:cubicBezTo>
                  <a:cubicBezTo>
                    <a:pt x="4876" y="10441"/>
                    <a:pt x="4881" y="10442"/>
                    <a:pt x="4887" y="10442"/>
                  </a:cubicBezTo>
                  <a:cubicBezTo>
                    <a:pt x="4979" y="10442"/>
                    <a:pt x="4979" y="10189"/>
                    <a:pt x="4979" y="9881"/>
                  </a:cubicBezTo>
                  <a:cubicBezTo>
                    <a:pt x="4979" y="9540"/>
                    <a:pt x="5056" y="8562"/>
                    <a:pt x="5506" y="8128"/>
                  </a:cubicBezTo>
                  <a:cubicBezTo>
                    <a:pt x="5704" y="7944"/>
                    <a:pt x="5842" y="7916"/>
                    <a:pt x="5964" y="7916"/>
                  </a:cubicBezTo>
                  <a:cubicBezTo>
                    <a:pt x="6016" y="7916"/>
                    <a:pt x="6066" y="7921"/>
                    <a:pt x="6116" y="7921"/>
                  </a:cubicBezTo>
                  <a:cubicBezTo>
                    <a:pt x="6212" y="7921"/>
                    <a:pt x="6311" y="7901"/>
                    <a:pt x="6437" y="7787"/>
                  </a:cubicBezTo>
                  <a:cubicBezTo>
                    <a:pt x="6778" y="7477"/>
                    <a:pt x="6933" y="6934"/>
                    <a:pt x="7259" y="6562"/>
                  </a:cubicBezTo>
                  <a:cubicBezTo>
                    <a:pt x="7600" y="6189"/>
                    <a:pt x="8282" y="6283"/>
                    <a:pt x="8406" y="6158"/>
                  </a:cubicBezTo>
                  <a:cubicBezTo>
                    <a:pt x="8546" y="6019"/>
                    <a:pt x="8453" y="5616"/>
                    <a:pt x="8623" y="5461"/>
                  </a:cubicBezTo>
                  <a:cubicBezTo>
                    <a:pt x="8654" y="5433"/>
                    <a:pt x="8691" y="5422"/>
                    <a:pt x="8734" y="5422"/>
                  </a:cubicBezTo>
                  <a:cubicBezTo>
                    <a:pt x="8935" y="5422"/>
                    <a:pt x="9270" y="5668"/>
                    <a:pt x="9678" y="5693"/>
                  </a:cubicBezTo>
                  <a:cubicBezTo>
                    <a:pt x="9690" y="5694"/>
                    <a:pt x="9701" y="5694"/>
                    <a:pt x="9713" y="5694"/>
                  </a:cubicBezTo>
                  <a:cubicBezTo>
                    <a:pt x="10177" y="5694"/>
                    <a:pt x="10545" y="5395"/>
                    <a:pt x="10500" y="5259"/>
                  </a:cubicBezTo>
                  <a:cubicBezTo>
                    <a:pt x="10469" y="5119"/>
                    <a:pt x="9957" y="5073"/>
                    <a:pt x="9802" y="4933"/>
                  </a:cubicBezTo>
                  <a:cubicBezTo>
                    <a:pt x="9647" y="4794"/>
                    <a:pt x="9383" y="4266"/>
                    <a:pt x="9523" y="4096"/>
                  </a:cubicBezTo>
                  <a:cubicBezTo>
                    <a:pt x="9537" y="4078"/>
                    <a:pt x="9557" y="4070"/>
                    <a:pt x="9582" y="4070"/>
                  </a:cubicBezTo>
                  <a:cubicBezTo>
                    <a:pt x="9755" y="4070"/>
                    <a:pt x="10149" y="4473"/>
                    <a:pt x="10343" y="4473"/>
                  </a:cubicBezTo>
                  <a:cubicBezTo>
                    <a:pt x="10355" y="4473"/>
                    <a:pt x="10366" y="4471"/>
                    <a:pt x="10376" y="4468"/>
                  </a:cubicBezTo>
                  <a:cubicBezTo>
                    <a:pt x="10562" y="4406"/>
                    <a:pt x="10640" y="4189"/>
                    <a:pt x="10841" y="4080"/>
                  </a:cubicBezTo>
                  <a:cubicBezTo>
                    <a:pt x="10902" y="4040"/>
                    <a:pt x="10981" y="4024"/>
                    <a:pt x="11061" y="4024"/>
                  </a:cubicBezTo>
                  <a:cubicBezTo>
                    <a:pt x="11226" y="4024"/>
                    <a:pt x="11394" y="4090"/>
                    <a:pt x="11415" y="4142"/>
                  </a:cubicBezTo>
                  <a:cubicBezTo>
                    <a:pt x="11462" y="4220"/>
                    <a:pt x="10857" y="4499"/>
                    <a:pt x="10950" y="4701"/>
                  </a:cubicBezTo>
                  <a:cubicBezTo>
                    <a:pt x="11024" y="4874"/>
                    <a:pt x="11522" y="5027"/>
                    <a:pt x="11808" y="5027"/>
                  </a:cubicBezTo>
                  <a:cubicBezTo>
                    <a:pt x="11880" y="5027"/>
                    <a:pt x="11939" y="5017"/>
                    <a:pt x="11973" y="4995"/>
                  </a:cubicBezTo>
                  <a:cubicBezTo>
                    <a:pt x="12160" y="4871"/>
                    <a:pt x="11942" y="4561"/>
                    <a:pt x="11865" y="4251"/>
                  </a:cubicBezTo>
                  <a:cubicBezTo>
                    <a:pt x="11772" y="3941"/>
                    <a:pt x="11462" y="2932"/>
                    <a:pt x="10996" y="2839"/>
                  </a:cubicBezTo>
                  <a:cubicBezTo>
                    <a:pt x="10921" y="2824"/>
                    <a:pt x="10850" y="2818"/>
                    <a:pt x="10782" y="2818"/>
                  </a:cubicBezTo>
                  <a:cubicBezTo>
                    <a:pt x="10493" y="2818"/>
                    <a:pt x="10280" y="2932"/>
                    <a:pt x="10149" y="2932"/>
                  </a:cubicBezTo>
                  <a:cubicBezTo>
                    <a:pt x="10123" y="2932"/>
                    <a:pt x="10101" y="2928"/>
                    <a:pt x="10081" y="2917"/>
                  </a:cubicBezTo>
                  <a:cubicBezTo>
                    <a:pt x="9942" y="2855"/>
                    <a:pt x="9802" y="2141"/>
                    <a:pt x="9383" y="2126"/>
                  </a:cubicBezTo>
                  <a:cubicBezTo>
                    <a:pt x="8980" y="2126"/>
                    <a:pt x="8794" y="2839"/>
                    <a:pt x="8608" y="3010"/>
                  </a:cubicBezTo>
                  <a:cubicBezTo>
                    <a:pt x="8419" y="3170"/>
                    <a:pt x="7727" y="3779"/>
                    <a:pt x="7538" y="3779"/>
                  </a:cubicBezTo>
                  <a:cubicBezTo>
                    <a:pt x="7525" y="3779"/>
                    <a:pt x="7515" y="3776"/>
                    <a:pt x="7507" y="3770"/>
                  </a:cubicBezTo>
                  <a:cubicBezTo>
                    <a:pt x="7367" y="3677"/>
                    <a:pt x="7662" y="3181"/>
                    <a:pt x="7522" y="3057"/>
                  </a:cubicBezTo>
                  <a:cubicBezTo>
                    <a:pt x="7398" y="2917"/>
                    <a:pt x="6902" y="2793"/>
                    <a:pt x="6933" y="2560"/>
                  </a:cubicBezTo>
                  <a:cubicBezTo>
                    <a:pt x="6979" y="2328"/>
                    <a:pt x="7352" y="2328"/>
                    <a:pt x="7507" y="2235"/>
                  </a:cubicBezTo>
                  <a:cubicBezTo>
                    <a:pt x="7662" y="2141"/>
                    <a:pt x="7739" y="1893"/>
                    <a:pt x="8018" y="1831"/>
                  </a:cubicBezTo>
                  <a:cubicBezTo>
                    <a:pt x="8053" y="1824"/>
                    <a:pt x="8087" y="1821"/>
                    <a:pt x="8120" y="1821"/>
                  </a:cubicBezTo>
                  <a:cubicBezTo>
                    <a:pt x="8359" y="1821"/>
                    <a:pt x="8555" y="1987"/>
                    <a:pt x="8728" y="1987"/>
                  </a:cubicBezTo>
                  <a:cubicBezTo>
                    <a:pt x="8734" y="1987"/>
                    <a:pt x="8741" y="1987"/>
                    <a:pt x="8747" y="1986"/>
                  </a:cubicBezTo>
                  <a:cubicBezTo>
                    <a:pt x="8919" y="1972"/>
                    <a:pt x="9142" y="1748"/>
                    <a:pt x="9418" y="1748"/>
                  </a:cubicBezTo>
                  <a:cubicBezTo>
                    <a:pt x="9442" y="1748"/>
                    <a:pt x="9467" y="1750"/>
                    <a:pt x="9492" y="1754"/>
                  </a:cubicBezTo>
                  <a:cubicBezTo>
                    <a:pt x="9802" y="1785"/>
                    <a:pt x="10081" y="2157"/>
                    <a:pt x="10298" y="2219"/>
                  </a:cubicBezTo>
                  <a:cubicBezTo>
                    <a:pt x="10308" y="2222"/>
                    <a:pt x="10320" y="2223"/>
                    <a:pt x="10333" y="2223"/>
                  </a:cubicBezTo>
                  <a:cubicBezTo>
                    <a:pt x="10611" y="2223"/>
                    <a:pt x="11708" y="1643"/>
                    <a:pt x="11663" y="1288"/>
                  </a:cubicBezTo>
                  <a:cubicBezTo>
                    <a:pt x="11632" y="932"/>
                    <a:pt x="10066" y="1149"/>
                    <a:pt x="10004" y="963"/>
                  </a:cubicBezTo>
                  <a:cubicBezTo>
                    <a:pt x="9947" y="777"/>
                    <a:pt x="10875" y="618"/>
                    <a:pt x="11410" y="618"/>
                  </a:cubicBezTo>
                  <a:cubicBezTo>
                    <a:pt x="11456" y="618"/>
                    <a:pt x="11500" y="619"/>
                    <a:pt x="11539" y="622"/>
                  </a:cubicBezTo>
                  <a:cubicBezTo>
                    <a:pt x="12020" y="668"/>
                    <a:pt x="12315" y="622"/>
                    <a:pt x="12485" y="839"/>
                  </a:cubicBezTo>
                  <a:cubicBezTo>
                    <a:pt x="12656" y="1056"/>
                    <a:pt x="12284" y="1506"/>
                    <a:pt x="12408" y="1707"/>
                  </a:cubicBezTo>
                  <a:cubicBezTo>
                    <a:pt x="12514" y="1920"/>
                    <a:pt x="13021" y="2608"/>
                    <a:pt x="13319" y="2608"/>
                  </a:cubicBezTo>
                  <a:cubicBezTo>
                    <a:pt x="13326" y="2608"/>
                    <a:pt x="13332" y="2607"/>
                    <a:pt x="13338" y="2607"/>
                  </a:cubicBezTo>
                  <a:cubicBezTo>
                    <a:pt x="13633" y="2560"/>
                    <a:pt x="13835" y="1816"/>
                    <a:pt x="14067" y="1676"/>
                  </a:cubicBezTo>
                  <a:cubicBezTo>
                    <a:pt x="14155" y="1623"/>
                    <a:pt x="14239" y="1608"/>
                    <a:pt x="14321" y="1608"/>
                  </a:cubicBezTo>
                  <a:cubicBezTo>
                    <a:pt x="14429" y="1608"/>
                    <a:pt x="14534" y="1635"/>
                    <a:pt x="14642" y="1635"/>
                  </a:cubicBezTo>
                  <a:cubicBezTo>
                    <a:pt x="14667" y="1635"/>
                    <a:pt x="14693" y="1633"/>
                    <a:pt x="14719" y="1630"/>
                  </a:cubicBezTo>
                  <a:cubicBezTo>
                    <a:pt x="14920" y="1614"/>
                    <a:pt x="15106" y="1583"/>
                    <a:pt x="15215" y="1366"/>
                  </a:cubicBezTo>
                  <a:cubicBezTo>
                    <a:pt x="15339" y="1149"/>
                    <a:pt x="15215" y="901"/>
                    <a:pt x="14672" y="699"/>
                  </a:cubicBezTo>
                  <a:cubicBezTo>
                    <a:pt x="14129" y="497"/>
                    <a:pt x="13943" y="358"/>
                    <a:pt x="13757" y="125"/>
                  </a:cubicBezTo>
                  <a:lnTo>
                    <a:pt x="13726" y="63"/>
                  </a:lnTo>
                  <a:cubicBezTo>
                    <a:pt x="13323" y="32"/>
                    <a:pt x="12904" y="1"/>
                    <a:pt x="12501" y="1"/>
                  </a:cubicBezTo>
                  <a:cubicBezTo>
                    <a:pt x="12477" y="1"/>
                    <a:pt x="12453" y="1"/>
                    <a:pt x="12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0"/>
            <p:cNvSpPr/>
            <p:nvPr/>
          </p:nvSpPr>
          <p:spPr>
            <a:xfrm>
              <a:off x="1595625" y="3179200"/>
              <a:ext cx="51600" cy="43175"/>
            </a:xfrm>
            <a:custGeom>
              <a:avLst/>
              <a:gdLst/>
              <a:ahLst/>
              <a:cxnLst/>
              <a:rect l="l" t="t" r="r" b="b"/>
              <a:pathLst>
                <a:path w="2064" h="1727" extrusionOk="0">
                  <a:moveTo>
                    <a:pt x="349" y="1"/>
                  </a:moveTo>
                  <a:cubicBezTo>
                    <a:pt x="336" y="1"/>
                    <a:pt x="324" y="2"/>
                    <a:pt x="311" y="4"/>
                  </a:cubicBezTo>
                  <a:cubicBezTo>
                    <a:pt x="140" y="4"/>
                    <a:pt x="1" y="129"/>
                    <a:pt x="1" y="315"/>
                  </a:cubicBezTo>
                  <a:cubicBezTo>
                    <a:pt x="16" y="346"/>
                    <a:pt x="16" y="361"/>
                    <a:pt x="16" y="392"/>
                  </a:cubicBezTo>
                  <a:cubicBezTo>
                    <a:pt x="47" y="501"/>
                    <a:pt x="389" y="563"/>
                    <a:pt x="792" y="795"/>
                  </a:cubicBezTo>
                  <a:cubicBezTo>
                    <a:pt x="1211" y="1028"/>
                    <a:pt x="1381" y="1726"/>
                    <a:pt x="1598" y="1726"/>
                  </a:cubicBezTo>
                  <a:cubicBezTo>
                    <a:pt x="1831" y="1710"/>
                    <a:pt x="1753" y="1385"/>
                    <a:pt x="1831" y="1292"/>
                  </a:cubicBezTo>
                  <a:cubicBezTo>
                    <a:pt x="1908" y="1199"/>
                    <a:pt x="2064" y="1028"/>
                    <a:pt x="1831" y="842"/>
                  </a:cubicBezTo>
                  <a:cubicBezTo>
                    <a:pt x="1598" y="671"/>
                    <a:pt x="1381" y="268"/>
                    <a:pt x="978" y="206"/>
                  </a:cubicBezTo>
                  <a:cubicBezTo>
                    <a:pt x="591" y="163"/>
                    <a:pt x="495"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0"/>
            <p:cNvSpPr/>
            <p:nvPr/>
          </p:nvSpPr>
          <p:spPr>
            <a:xfrm>
              <a:off x="1652250" y="3210550"/>
              <a:ext cx="33825" cy="18900"/>
            </a:xfrm>
            <a:custGeom>
              <a:avLst/>
              <a:gdLst/>
              <a:ahLst/>
              <a:cxnLst/>
              <a:rect l="l" t="t" r="r" b="b"/>
              <a:pathLst>
                <a:path w="1353" h="756" extrusionOk="0">
                  <a:moveTo>
                    <a:pt x="759" y="0"/>
                  </a:moveTo>
                  <a:cubicBezTo>
                    <a:pt x="731" y="0"/>
                    <a:pt x="700" y="2"/>
                    <a:pt x="667" y="7"/>
                  </a:cubicBezTo>
                  <a:cubicBezTo>
                    <a:pt x="295" y="22"/>
                    <a:pt x="124" y="162"/>
                    <a:pt x="62" y="317"/>
                  </a:cubicBezTo>
                  <a:cubicBezTo>
                    <a:pt x="0" y="488"/>
                    <a:pt x="62" y="612"/>
                    <a:pt x="512" y="720"/>
                  </a:cubicBezTo>
                  <a:cubicBezTo>
                    <a:pt x="600" y="745"/>
                    <a:pt x="689" y="756"/>
                    <a:pt x="772" y="756"/>
                  </a:cubicBezTo>
                  <a:cubicBezTo>
                    <a:pt x="1099" y="756"/>
                    <a:pt x="1352" y="596"/>
                    <a:pt x="1241" y="534"/>
                  </a:cubicBezTo>
                  <a:cubicBezTo>
                    <a:pt x="1101" y="425"/>
                    <a:pt x="900" y="472"/>
                    <a:pt x="977" y="332"/>
                  </a:cubicBezTo>
                  <a:cubicBezTo>
                    <a:pt x="1048" y="192"/>
                    <a:pt x="1029" y="0"/>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0"/>
            <p:cNvSpPr/>
            <p:nvPr/>
          </p:nvSpPr>
          <p:spPr>
            <a:xfrm>
              <a:off x="1687150" y="3219075"/>
              <a:ext cx="24050" cy="14875"/>
            </a:xfrm>
            <a:custGeom>
              <a:avLst/>
              <a:gdLst/>
              <a:ahLst/>
              <a:cxnLst/>
              <a:rect l="l" t="t" r="r" b="b"/>
              <a:pathLst>
                <a:path w="962" h="595" extrusionOk="0">
                  <a:moveTo>
                    <a:pt x="391" y="0"/>
                  </a:moveTo>
                  <a:cubicBezTo>
                    <a:pt x="328" y="0"/>
                    <a:pt x="271" y="3"/>
                    <a:pt x="233" y="7"/>
                  </a:cubicBezTo>
                  <a:cubicBezTo>
                    <a:pt x="78" y="22"/>
                    <a:pt x="0" y="302"/>
                    <a:pt x="155" y="472"/>
                  </a:cubicBezTo>
                  <a:cubicBezTo>
                    <a:pt x="227" y="559"/>
                    <a:pt x="266" y="595"/>
                    <a:pt x="305" y="595"/>
                  </a:cubicBezTo>
                  <a:cubicBezTo>
                    <a:pt x="350" y="595"/>
                    <a:pt x="397" y="547"/>
                    <a:pt x="496" y="472"/>
                  </a:cubicBezTo>
                  <a:cubicBezTo>
                    <a:pt x="667" y="348"/>
                    <a:pt x="962" y="271"/>
                    <a:pt x="884" y="131"/>
                  </a:cubicBezTo>
                  <a:cubicBezTo>
                    <a:pt x="838" y="26"/>
                    <a:pt x="582" y="0"/>
                    <a:pt x="3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0"/>
            <p:cNvSpPr/>
            <p:nvPr/>
          </p:nvSpPr>
          <p:spPr>
            <a:xfrm>
              <a:off x="1722025" y="3231700"/>
              <a:ext cx="20200" cy="37800"/>
            </a:xfrm>
            <a:custGeom>
              <a:avLst/>
              <a:gdLst/>
              <a:ahLst/>
              <a:cxnLst/>
              <a:rect l="l" t="t" r="r" b="b"/>
              <a:pathLst>
                <a:path w="808" h="1512" extrusionOk="0">
                  <a:moveTo>
                    <a:pt x="192" y="1"/>
                  </a:moveTo>
                  <a:cubicBezTo>
                    <a:pt x="133" y="1"/>
                    <a:pt x="86" y="27"/>
                    <a:pt x="63" y="91"/>
                  </a:cubicBezTo>
                  <a:cubicBezTo>
                    <a:pt x="1" y="262"/>
                    <a:pt x="265" y="650"/>
                    <a:pt x="296" y="836"/>
                  </a:cubicBezTo>
                  <a:cubicBezTo>
                    <a:pt x="342" y="1037"/>
                    <a:pt x="125" y="1363"/>
                    <a:pt x="311" y="1487"/>
                  </a:cubicBezTo>
                  <a:cubicBezTo>
                    <a:pt x="342" y="1504"/>
                    <a:pt x="369" y="1511"/>
                    <a:pt x="394" y="1511"/>
                  </a:cubicBezTo>
                  <a:cubicBezTo>
                    <a:pt x="532" y="1511"/>
                    <a:pt x="587" y="1279"/>
                    <a:pt x="652" y="1068"/>
                  </a:cubicBezTo>
                  <a:cubicBezTo>
                    <a:pt x="730" y="836"/>
                    <a:pt x="807" y="510"/>
                    <a:pt x="652" y="293"/>
                  </a:cubicBezTo>
                  <a:cubicBezTo>
                    <a:pt x="543" y="151"/>
                    <a:pt x="333" y="1"/>
                    <a:pt x="1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0"/>
            <p:cNvSpPr/>
            <p:nvPr/>
          </p:nvSpPr>
          <p:spPr>
            <a:xfrm>
              <a:off x="1872475" y="2938600"/>
              <a:ext cx="27950" cy="14500"/>
            </a:xfrm>
            <a:custGeom>
              <a:avLst/>
              <a:gdLst/>
              <a:ahLst/>
              <a:cxnLst/>
              <a:rect l="l" t="t" r="r" b="b"/>
              <a:pathLst>
                <a:path w="1118" h="580" extrusionOk="0">
                  <a:moveTo>
                    <a:pt x="448" y="0"/>
                  </a:moveTo>
                  <a:cubicBezTo>
                    <a:pt x="282" y="0"/>
                    <a:pt x="120" y="29"/>
                    <a:pt x="78" y="121"/>
                  </a:cubicBezTo>
                  <a:cubicBezTo>
                    <a:pt x="1" y="292"/>
                    <a:pt x="342" y="354"/>
                    <a:pt x="543" y="462"/>
                  </a:cubicBezTo>
                  <a:cubicBezTo>
                    <a:pt x="646" y="530"/>
                    <a:pt x="738" y="580"/>
                    <a:pt x="822" y="580"/>
                  </a:cubicBezTo>
                  <a:cubicBezTo>
                    <a:pt x="890" y="580"/>
                    <a:pt x="953" y="546"/>
                    <a:pt x="1009" y="462"/>
                  </a:cubicBezTo>
                  <a:cubicBezTo>
                    <a:pt x="1117" y="292"/>
                    <a:pt x="962" y="75"/>
                    <a:pt x="807" y="44"/>
                  </a:cubicBezTo>
                  <a:cubicBezTo>
                    <a:pt x="735" y="22"/>
                    <a:pt x="590" y="0"/>
                    <a:pt x="4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0"/>
            <p:cNvSpPr/>
            <p:nvPr/>
          </p:nvSpPr>
          <p:spPr>
            <a:xfrm>
              <a:off x="1938775" y="2974125"/>
              <a:ext cx="52000" cy="37075"/>
            </a:xfrm>
            <a:custGeom>
              <a:avLst/>
              <a:gdLst/>
              <a:ahLst/>
              <a:cxnLst/>
              <a:rect l="l" t="t" r="r" b="b"/>
              <a:pathLst>
                <a:path w="2080" h="1483" extrusionOk="0">
                  <a:moveTo>
                    <a:pt x="724" y="0"/>
                  </a:moveTo>
                  <a:cubicBezTo>
                    <a:pt x="520" y="0"/>
                    <a:pt x="342" y="60"/>
                    <a:pt x="233" y="158"/>
                  </a:cubicBezTo>
                  <a:cubicBezTo>
                    <a:pt x="94" y="251"/>
                    <a:pt x="1" y="251"/>
                    <a:pt x="78" y="344"/>
                  </a:cubicBezTo>
                  <a:cubicBezTo>
                    <a:pt x="218" y="484"/>
                    <a:pt x="435" y="468"/>
                    <a:pt x="590" y="654"/>
                  </a:cubicBezTo>
                  <a:cubicBezTo>
                    <a:pt x="745" y="856"/>
                    <a:pt x="683" y="1182"/>
                    <a:pt x="869" y="1290"/>
                  </a:cubicBezTo>
                  <a:cubicBezTo>
                    <a:pt x="928" y="1327"/>
                    <a:pt x="982" y="1342"/>
                    <a:pt x="1029" y="1342"/>
                  </a:cubicBezTo>
                  <a:cubicBezTo>
                    <a:pt x="1142" y="1342"/>
                    <a:pt x="1215" y="1254"/>
                    <a:pt x="1226" y="1166"/>
                  </a:cubicBezTo>
                  <a:cubicBezTo>
                    <a:pt x="1242" y="1027"/>
                    <a:pt x="931" y="670"/>
                    <a:pt x="978" y="592"/>
                  </a:cubicBezTo>
                  <a:cubicBezTo>
                    <a:pt x="980" y="580"/>
                    <a:pt x="992" y="574"/>
                    <a:pt x="1011" y="574"/>
                  </a:cubicBezTo>
                  <a:cubicBezTo>
                    <a:pt x="1109" y="574"/>
                    <a:pt x="1393" y="733"/>
                    <a:pt x="1459" y="902"/>
                  </a:cubicBezTo>
                  <a:cubicBezTo>
                    <a:pt x="1536" y="1120"/>
                    <a:pt x="1381" y="1414"/>
                    <a:pt x="1567" y="1476"/>
                  </a:cubicBezTo>
                  <a:cubicBezTo>
                    <a:pt x="1584" y="1480"/>
                    <a:pt x="1600" y="1482"/>
                    <a:pt x="1613" y="1482"/>
                  </a:cubicBezTo>
                  <a:cubicBezTo>
                    <a:pt x="1762" y="1482"/>
                    <a:pt x="1729" y="1269"/>
                    <a:pt x="1800" y="1213"/>
                  </a:cubicBezTo>
                  <a:cubicBezTo>
                    <a:pt x="1877" y="1166"/>
                    <a:pt x="2079" y="1197"/>
                    <a:pt x="2064" y="1027"/>
                  </a:cubicBezTo>
                  <a:cubicBezTo>
                    <a:pt x="2033" y="856"/>
                    <a:pt x="1831" y="499"/>
                    <a:pt x="1629" y="360"/>
                  </a:cubicBezTo>
                  <a:cubicBezTo>
                    <a:pt x="1443" y="236"/>
                    <a:pt x="1304" y="96"/>
                    <a:pt x="993" y="34"/>
                  </a:cubicBezTo>
                  <a:cubicBezTo>
                    <a:pt x="901" y="11"/>
                    <a:pt x="810" y="0"/>
                    <a:pt x="7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0"/>
            <p:cNvSpPr/>
            <p:nvPr/>
          </p:nvSpPr>
          <p:spPr>
            <a:xfrm>
              <a:off x="1987250" y="2960225"/>
              <a:ext cx="104725" cy="121475"/>
            </a:xfrm>
            <a:custGeom>
              <a:avLst/>
              <a:gdLst/>
              <a:ahLst/>
              <a:cxnLst/>
              <a:rect l="l" t="t" r="r" b="b"/>
              <a:pathLst>
                <a:path w="4189" h="4859" extrusionOk="0">
                  <a:moveTo>
                    <a:pt x="156" y="1"/>
                  </a:moveTo>
                  <a:lnTo>
                    <a:pt x="156" y="1"/>
                  </a:lnTo>
                  <a:cubicBezTo>
                    <a:pt x="404" y="202"/>
                    <a:pt x="698" y="512"/>
                    <a:pt x="667" y="698"/>
                  </a:cubicBezTo>
                  <a:cubicBezTo>
                    <a:pt x="621" y="1009"/>
                    <a:pt x="404" y="947"/>
                    <a:pt x="326" y="1086"/>
                  </a:cubicBezTo>
                  <a:cubicBezTo>
                    <a:pt x="249" y="1195"/>
                    <a:pt x="264" y="1831"/>
                    <a:pt x="450" y="2017"/>
                  </a:cubicBezTo>
                  <a:cubicBezTo>
                    <a:pt x="636" y="2187"/>
                    <a:pt x="1148" y="2482"/>
                    <a:pt x="1133" y="2715"/>
                  </a:cubicBezTo>
                  <a:cubicBezTo>
                    <a:pt x="1133" y="2892"/>
                    <a:pt x="989" y="3116"/>
                    <a:pt x="849" y="3116"/>
                  </a:cubicBezTo>
                  <a:cubicBezTo>
                    <a:pt x="830" y="3116"/>
                    <a:pt x="810" y="3112"/>
                    <a:pt x="791" y="3102"/>
                  </a:cubicBezTo>
                  <a:cubicBezTo>
                    <a:pt x="640" y="3027"/>
                    <a:pt x="489" y="2730"/>
                    <a:pt x="294" y="2730"/>
                  </a:cubicBezTo>
                  <a:cubicBezTo>
                    <a:pt x="289" y="2730"/>
                    <a:pt x="285" y="2730"/>
                    <a:pt x="280" y="2730"/>
                  </a:cubicBezTo>
                  <a:cubicBezTo>
                    <a:pt x="62" y="2746"/>
                    <a:pt x="202" y="3040"/>
                    <a:pt x="94" y="3227"/>
                  </a:cubicBezTo>
                  <a:cubicBezTo>
                    <a:pt x="0" y="3428"/>
                    <a:pt x="156" y="3521"/>
                    <a:pt x="621" y="3955"/>
                  </a:cubicBezTo>
                  <a:cubicBezTo>
                    <a:pt x="1086" y="4390"/>
                    <a:pt x="822" y="4762"/>
                    <a:pt x="1133" y="4840"/>
                  </a:cubicBezTo>
                  <a:cubicBezTo>
                    <a:pt x="1187" y="4853"/>
                    <a:pt x="1229" y="4859"/>
                    <a:pt x="1264" y="4859"/>
                  </a:cubicBezTo>
                  <a:cubicBezTo>
                    <a:pt x="1422" y="4859"/>
                    <a:pt x="1422" y="4746"/>
                    <a:pt x="1587" y="4746"/>
                  </a:cubicBezTo>
                  <a:cubicBezTo>
                    <a:pt x="1595" y="4746"/>
                    <a:pt x="1604" y="4746"/>
                    <a:pt x="1613" y="4746"/>
                  </a:cubicBezTo>
                  <a:cubicBezTo>
                    <a:pt x="1717" y="4753"/>
                    <a:pt x="1802" y="4773"/>
                    <a:pt x="1874" y="4773"/>
                  </a:cubicBezTo>
                  <a:cubicBezTo>
                    <a:pt x="1964" y="4773"/>
                    <a:pt x="2034" y="4743"/>
                    <a:pt x="2094" y="4622"/>
                  </a:cubicBezTo>
                  <a:cubicBezTo>
                    <a:pt x="2187" y="4405"/>
                    <a:pt x="1722" y="3769"/>
                    <a:pt x="1800" y="3428"/>
                  </a:cubicBezTo>
                  <a:cubicBezTo>
                    <a:pt x="1877" y="3071"/>
                    <a:pt x="2063" y="3118"/>
                    <a:pt x="2187" y="2947"/>
                  </a:cubicBezTo>
                  <a:cubicBezTo>
                    <a:pt x="2327" y="2761"/>
                    <a:pt x="2311" y="2606"/>
                    <a:pt x="2389" y="2498"/>
                  </a:cubicBezTo>
                  <a:cubicBezTo>
                    <a:pt x="2399" y="2485"/>
                    <a:pt x="2409" y="2479"/>
                    <a:pt x="2421" y="2479"/>
                  </a:cubicBezTo>
                  <a:cubicBezTo>
                    <a:pt x="2520" y="2479"/>
                    <a:pt x="2696" y="2915"/>
                    <a:pt x="3071" y="3040"/>
                  </a:cubicBezTo>
                  <a:cubicBezTo>
                    <a:pt x="3423" y="3162"/>
                    <a:pt x="3727" y="3732"/>
                    <a:pt x="3995" y="3732"/>
                  </a:cubicBezTo>
                  <a:cubicBezTo>
                    <a:pt x="4034" y="3732"/>
                    <a:pt x="4073" y="3720"/>
                    <a:pt x="4111" y="3692"/>
                  </a:cubicBezTo>
                  <a:cubicBezTo>
                    <a:pt x="4157" y="3661"/>
                    <a:pt x="4188" y="3599"/>
                    <a:pt x="4188" y="3537"/>
                  </a:cubicBezTo>
                  <a:cubicBezTo>
                    <a:pt x="3087" y="2125"/>
                    <a:pt x="1722" y="931"/>
                    <a:pt x="1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0"/>
            <p:cNvSpPr/>
            <p:nvPr/>
          </p:nvSpPr>
          <p:spPr>
            <a:xfrm>
              <a:off x="2010900" y="3077000"/>
              <a:ext cx="185375" cy="423375"/>
            </a:xfrm>
            <a:custGeom>
              <a:avLst/>
              <a:gdLst/>
              <a:ahLst/>
              <a:cxnLst/>
              <a:rect l="l" t="t" r="r" b="b"/>
              <a:pathLst>
                <a:path w="7415" h="16935" extrusionOk="0">
                  <a:moveTo>
                    <a:pt x="1900" y="1"/>
                  </a:moveTo>
                  <a:cubicBezTo>
                    <a:pt x="1715" y="1"/>
                    <a:pt x="1532" y="87"/>
                    <a:pt x="1210" y="324"/>
                  </a:cubicBezTo>
                  <a:cubicBezTo>
                    <a:pt x="683" y="711"/>
                    <a:pt x="388" y="711"/>
                    <a:pt x="419" y="991"/>
                  </a:cubicBezTo>
                  <a:cubicBezTo>
                    <a:pt x="435" y="1254"/>
                    <a:pt x="698" y="1657"/>
                    <a:pt x="776" y="1890"/>
                  </a:cubicBezTo>
                  <a:cubicBezTo>
                    <a:pt x="854" y="2123"/>
                    <a:pt x="512" y="2402"/>
                    <a:pt x="311" y="2929"/>
                  </a:cubicBezTo>
                  <a:cubicBezTo>
                    <a:pt x="125" y="3441"/>
                    <a:pt x="342" y="3627"/>
                    <a:pt x="233" y="3937"/>
                  </a:cubicBezTo>
                  <a:cubicBezTo>
                    <a:pt x="140" y="4248"/>
                    <a:pt x="1" y="4092"/>
                    <a:pt x="78" y="4418"/>
                  </a:cubicBezTo>
                  <a:cubicBezTo>
                    <a:pt x="140" y="4744"/>
                    <a:pt x="512" y="4604"/>
                    <a:pt x="605" y="5194"/>
                  </a:cubicBezTo>
                  <a:cubicBezTo>
                    <a:pt x="683" y="5767"/>
                    <a:pt x="311" y="6527"/>
                    <a:pt x="512" y="7008"/>
                  </a:cubicBezTo>
                  <a:cubicBezTo>
                    <a:pt x="698" y="7505"/>
                    <a:pt x="1303" y="7753"/>
                    <a:pt x="1598" y="8156"/>
                  </a:cubicBezTo>
                  <a:cubicBezTo>
                    <a:pt x="1877" y="8544"/>
                    <a:pt x="2141" y="9102"/>
                    <a:pt x="2529" y="9133"/>
                  </a:cubicBezTo>
                  <a:cubicBezTo>
                    <a:pt x="2535" y="9133"/>
                    <a:pt x="2541" y="9133"/>
                    <a:pt x="2547" y="9133"/>
                  </a:cubicBezTo>
                  <a:cubicBezTo>
                    <a:pt x="2922" y="9133"/>
                    <a:pt x="3090" y="8683"/>
                    <a:pt x="3258" y="8668"/>
                  </a:cubicBezTo>
                  <a:cubicBezTo>
                    <a:pt x="3281" y="8664"/>
                    <a:pt x="3304" y="8663"/>
                    <a:pt x="3327" y="8663"/>
                  </a:cubicBezTo>
                  <a:cubicBezTo>
                    <a:pt x="3454" y="8663"/>
                    <a:pt x="3575" y="8709"/>
                    <a:pt x="3701" y="8709"/>
                  </a:cubicBezTo>
                  <a:cubicBezTo>
                    <a:pt x="3749" y="8709"/>
                    <a:pt x="3797" y="8702"/>
                    <a:pt x="3847" y="8683"/>
                  </a:cubicBezTo>
                  <a:cubicBezTo>
                    <a:pt x="4064" y="8621"/>
                    <a:pt x="3847" y="8466"/>
                    <a:pt x="4142" y="8296"/>
                  </a:cubicBezTo>
                  <a:cubicBezTo>
                    <a:pt x="4324" y="8195"/>
                    <a:pt x="4517" y="8132"/>
                    <a:pt x="4680" y="8132"/>
                  </a:cubicBezTo>
                  <a:cubicBezTo>
                    <a:pt x="4794" y="8132"/>
                    <a:pt x="4893" y="8163"/>
                    <a:pt x="4964" y="8234"/>
                  </a:cubicBezTo>
                  <a:cubicBezTo>
                    <a:pt x="5150" y="8404"/>
                    <a:pt x="5615" y="9288"/>
                    <a:pt x="5382" y="10110"/>
                  </a:cubicBezTo>
                  <a:cubicBezTo>
                    <a:pt x="5165" y="10932"/>
                    <a:pt x="5382" y="10963"/>
                    <a:pt x="5336" y="11413"/>
                  </a:cubicBezTo>
                  <a:cubicBezTo>
                    <a:pt x="5305" y="11878"/>
                    <a:pt x="5026" y="14763"/>
                    <a:pt x="3599" y="16934"/>
                  </a:cubicBezTo>
                  <a:cubicBezTo>
                    <a:pt x="7181" y="12002"/>
                    <a:pt x="7414" y="5364"/>
                    <a:pt x="4173" y="184"/>
                  </a:cubicBezTo>
                  <a:lnTo>
                    <a:pt x="4173" y="184"/>
                  </a:lnTo>
                  <a:cubicBezTo>
                    <a:pt x="4080" y="277"/>
                    <a:pt x="4018" y="386"/>
                    <a:pt x="4002" y="494"/>
                  </a:cubicBezTo>
                  <a:cubicBezTo>
                    <a:pt x="3955" y="773"/>
                    <a:pt x="3940" y="960"/>
                    <a:pt x="3847" y="975"/>
                  </a:cubicBezTo>
                  <a:cubicBezTo>
                    <a:pt x="3845" y="976"/>
                    <a:pt x="3842" y="976"/>
                    <a:pt x="3840" y="976"/>
                  </a:cubicBezTo>
                  <a:cubicBezTo>
                    <a:pt x="3737" y="976"/>
                    <a:pt x="3407" y="385"/>
                    <a:pt x="3180" y="339"/>
                  </a:cubicBezTo>
                  <a:cubicBezTo>
                    <a:pt x="2870" y="277"/>
                    <a:pt x="2591" y="200"/>
                    <a:pt x="2296" y="91"/>
                  </a:cubicBezTo>
                  <a:cubicBezTo>
                    <a:pt x="2138" y="36"/>
                    <a:pt x="2019" y="1"/>
                    <a:pt x="1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0"/>
            <p:cNvSpPr/>
            <p:nvPr/>
          </p:nvSpPr>
          <p:spPr>
            <a:xfrm>
              <a:off x="1375400" y="2904775"/>
              <a:ext cx="712675" cy="750675"/>
            </a:xfrm>
            <a:custGeom>
              <a:avLst/>
              <a:gdLst/>
              <a:ahLst/>
              <a:cxnLst/>
              <a:rect l="l" t="t" r="r" b="b"/>
              <a:pathLst>
                <a:path w="28507" h="30027" extrusionOk="0">
                  <a:moveTo>
                    <a:pt x="16890" y="1"/>
                  </a:moveTo>
                  <a:cubicBezTo>
                    <a:pt x="12377" y="1"/>
                    <a:pt x="8112" y="2032"/>
                    <a:pt x="5258" y="5522"/>
                  </a:cubicBezTo>
                  <a:cubicBezTo>
                    <a:pt x="0" y="11943"/>
                    <a:pt x="977" y="21388"/>
                    <a:pt x="7398" y="26646"/>
                  </a:cubicBezTo>
                  <a:cubicBezTo>
                    <a:pt x="10184" y="28920"/>
                    <a:pt x="13538" y="30027"/>
                    <a:pt x="16872" y="30027"/>
                  </a:cubicBezTo>
                  <a:cubicBezTo>
                    <a:pt x="21223" y="30027"/>
                    <a:pt x="25539" y="28141"/>
                    <a:pt x="28507" y="24506"/>
                  </a:cubicBezTo>
                  <a:lnTo>
                    <a:pt x="28507" y="24506"/>
                  </a:lnTo>
                  <a:cubicBezTo>
                    <a:pt x="26475" y="26134"/>
                    <a:pt x="24009" y="27142"/>
                    <a:pt x="21435" y="27437"/>
                  </a:cubicBezTo>
                  <a:cubicBezTo>
                    <a:pt x="20937" y="27490"/>
                    <a:pt x="20443" y="27516"/>
                    <a:pt x="19954" y="27516"/>
                  </a:cubicBezTo>
                  <a:cubicBezTo>
                    <a:pt x="13027" y="27516"/>
                    <a:pt x="7048" y="22303"/>
                    <a:pt x="6266" y="15262"/>
                  </a:cubicBezTo>
                  <a:cubicBezTo>
                    <a:pt x="5444" y="7724"/>
                    <a:pt x="10888" y="931"/>
                    <a:pt x="18441" y="94"/>
                  </a:cubicBezTo>
                  <a:cubicBezTo>
                    <a:pt x="18348" y="78"/>
                    <a:pt x="18224" y="63"/>
                    <a:pt x="18116" y="63"/>
                  </a:cubicBezTo>
                  <a:cubicBezTo>
                    <a:pt x="17712" y="16"/>
                    <a:pt x="17294" y="1"/>
                    <a:pt x="16890" y="1"/>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0"/>
            <p:cNvSpPr/>
            <p:nvPr/>
          </p:nvSpPr>
          <p:spPr>
            <a:xfrm>
              <a:off x="1688300" y="2905550"/>
              <a:ext cx="518425" cy="710375"/>
            </a:xfrm>
            <a:custGeom>
              <a:avLst/>
              <a:gdLst/>
              <a:ahLst/>
              <a:cxnLst/>
              <a:rect l="l" t="t" r="r" b="b"/>
              <a:pathLst>
                <a:path w="20737" h="28415" extrusionOk="0">
                  <a:moveTo>
                    <a:pt x="4343" y="1"/>
                  </a:moveTo>
                  <a:cubicBezTo>
                    <a:pt x="2870" y="1"/>
                    <a:pt x="1412" y="218"/>
                    <a:pt x="1" y="652"/>
                  </a:cubicBezTo>
                  <a:cubicBezTo>
                    <a:pt x="1179" y="357"/>
                    <a:pt x="2405" y="202"/>
                    <a:pt x="3630" y="202"/>
                  </a:cubicBezTo>
                  <a:cubicBezTo>
                    <a:pt x="4033" y="202"/>
                    <a:pt x="4436" y="218"/>
                    <a:pt x="4840" y="264"/>
                  </a:cubicBezTo>
                  <a:cubicBezTo>
                    <a:pt x="7616" y="466"/>
                    <a:pt x="10252" y="1459"/>
                    <a:pt x="12501" y="3087"/>
                  </a:cubicBezTo>
                  <a:cubicBezTo>
                    <a:pt x="19248" y="7988"/>
                    <a:pt x="20737" y="17418"/>
                    <a:pt x="15836" y="24165"/>
                  </a:cubicBezTo>
                  <a:cubicBezTo>
                    <a:pt x="14580" y="25902"/>
                    <a:pt x="12967" y="27344"/>
                    <a:pt x="11105" y="28414"/>
                  </a:cubicBezTo>
                  <a:cubicBezTo>
                    <a:pt x="13230" y="27329"/>
                    <a:pt x="15076" y="25762"/>
                    <a:pt x="16503" y="23823"/>
                  </a:cubicBezTo>
                  <a:cubicBezTo>
                    <a:pt x="18364" y="21264"/>
                    <a:pt x="19372" y="18162"/>
                    <a:pt x="19372" y="14998"/>
                  </a:cubicBezTo>
                  <a:cubicBezTo>
                    <a:pt x="19372" y="7182"/>
                    <a:pt x="13370" y="668"/>
                    <a:pt x="5569" y="63"/>
                  </a:cubicBezTo>
                  <a:cubicBezTo>
                    <a:pt x="5150" y="32"/>
                    <a:pt x="4747" y="1"/>
                    <a:pt x="4343" y="1"/>
                  </a:cubicBezTo>
                  <a:close/>
                </a:path>
              </a:pathLst>
            </a:custGeom>
            <a:solidFill>
              <a:srgbClr val="9E9E9E">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0"/>
            <p:cNvSpPr/>
            <p:nvPr/>
          </p:nvSpPr>
          <p:spPr>
            <a:xfrm>
              <a:off x="1990750" y="3406900"/>
              <a:ext cx="276075" cy="276475"/>
            </a:xfrm>
            <a:custGeom>
              <a:avLst/>
              <a:gdLst/>
              <a:ahLst/>
              <a:cxnLst/>
              <a:rect l="l" t="t" r="r" b="b"/>
              <a:pathLst>
                <a:path w="11043" h="11059" extrusionOk="0">
                  <a:moveTo>
                    <a:pt x="5521" y="1"/>
                  </a:moveTo>
                  <a:cubicBezTo>
                    <a:pt x="2466" y="1"/>
                    <a:pt x="0" y="2467"/>
                    <a:pt x="0" y="5522"/>
                  </a:cubicBezTo>
                  <a:cubicBezTo>
                    <a:pt x="0" y="8577"/>
                    <a:pt x="2466" y="11059"/>
                    <a:pt x="5521" y="11059"/>
                  </a:cubicBezTo>
                  <a:cubicBezTo>
                    <a:pt x="8577" y="11059"/>
                    <a:pt x="11043" y="8577"/>
                    <a:pt x="11043" y="5522"/>
                  </a:cubicBezTo>
                  <a:cubicBezTo>
                    <a:pt x="11043" y="2467"/>
                    <a:pt x="8577" y="1"/>
                    <a:pt x="5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0"/>
            <p:cNvSpPr/>
            <p:nvPr/>
          </p:nvSpPr>
          <p:spPr>
            <a:xfrm>
              <a:off x="1989200" y="3406125"/>
              <a:ext cx="279175" cy="278425"/>
            </a:xfrm>
            <a:custGeom>
              <a:avLst/>
              <a:gdLst/>
              <a:ahLst/>
              <a:cxnLst/>
              <a:rect l="l" t="t" r="r" b="b"/>
              <a:pathLst>
                <a:path w="11167" h="11137" extrusionOk="0">
                  <a:moveTo>
                    <a:pt x="5583" y="78"/>
                  </a:moveTo>
                  <a:cubicBezTo>
                    <a:pt x="8623" y="78"/>
                    <a:pt x="11074" y="2529"/>
                    <a:pt x="11074" y="5553"/>
                  </a:cubicBezTo>
                  <a:cubicBezTo>
                    <a:pt x="11058" y="8577"/>
                    <a:pt x="8608" y="11043"/>
                    <a:pt x="5583" y="11043"/>
                  </a:cubicBezTo>
                  <a:cubicBezTo>
                    <a:pt x="2559" y="11043"/>
                    <a:pt x="93" y="8577"/>
                    <a:pt x="93" y="5553"/>
                  </a:cubicBezTo>
                  <a:cubicBezTo>
                    <a:pt x="93" y="2529"/>
                    <a:pt x="2559" y="78"/>
                    <a:pt x="5583" y="78"/>
                  </a:cubicBezTo>
                  <a:close/>
                  <a:moveTo>
                    <a:pt x="5542" y="0"/>
                  </a:moveTo>
                  <a:cubicBezTo>
                    <a:pt x="2497" y="0"/>
                    <a:pt x="16" y="2486"/>
                    <a:pt x="16" y="5553"/>
                  </a:cubicBezTo>
                  <a:cubicBezTo>
                    <a:pt x="0" y="8639"/>
                    <a:pt x="2497" y="11136"/>
                    <a:pt x="5583" y="11136"/>
                  </a:cubicBezTo>
                  <a:cubicBezTo>
                    <a:pt x="8670" y="11136"/>
                    <a:pt x="11167" y="8639"/>
                    <a:pt x="11167" y="5584"/>
                  </a:cubicBezTo>
                  <a:cubicBezTo>
                    <a:pt x="11167" y="2498"/>
                    <a:pt x="8685" y="1"/>
                    <a:pt x="5599" y="1"/>
                  </a:cubicBezTo>
                  <a:cubicBezTo>
                    <a:pt x="5580" y="0"/>
                    <a:pt x="5561" y="0"/>
                    <a:pt x="55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0"/>
            <p:cNvSpPr/>
            <p:nvPr/>
          </p:nvSpPr>
          <p:spPr>
            <a:xfrm>
              <a:off x="1970200" y="3386750"/>
              <a:ext cx="317175" cy="316800"/>
            </a:xfrm>
            <a:custGeom>
              <a:avLst/>
              <a:gdLst/>
              <a:ahLst/>
              <a:cxnLst/>
              <a:rect l="l" t="t" r="r" b="b"/>
              <a:pathLst>
                <a:path w="12687" h="12672" extrusionOk="0">
                  <a:moveTo>
                    <a:pt x="6343" y="186"/>
                  </a:moveTo>
                  <a:cubicBezTo>
                    <a:pt x="9756" y="186"/>
                    <a:pt x="12516" y="2947"/>
                    <a:pt x="12485" y="6328"/>
                  </a:cubicBezTo>
                  <a:cubicBezTo>
                    <a:pt x="12485" y="9725"/>
                    <a:pt x="9740" y="12470"/>
                    <a:pt x="6343" y="12470"/>
                  </a:cubicBezTo>
                  <a:cubicBezTo>
                    <a:pt x="2947" y="12470"/>
                    <a:pt x="202" y="9725"/>
                    <a:pt x="202" y="6328"/>
                  </a:cubicBezTo>
                  <a:cubicBezTo>
                    <a:pt x="202" y="2931"/>
                    <a:pt x="2947" y="186"/>
                    <a:pt x="6343" y="186"/>
                  </a:cubicBezTo>
                  <a:close/>
                  <a:moveTo>
                    <a:pt x="6343" y="0"/>
                  </a:moveTo>
                  <a:cubicBezTo>
                    <a:pt x="2838" y="0"/>
                    <a:pt x="0" y="2823"/>
                    <a:pt x="0" y="6328"/>
                  </a:cubicBezTo>
                  <a:cubicBezTo>
                    <a:pt x="0" y="9849"/>
                    <a:pt x="2838" y="12671"/>
                    <a:pt x="6343" y="12671"/>
                  </a:cubicBezTo>
                  <a:cubicBezTo>
                    <a:pt x="9849" y="12671"/>
                    <a:pt x="12687" y="9849"/>
                    <a:pt x="12687" y="6328"/>
                  </a:cubicBezTo>
                  <a:cubicBezTo>
                    <a:pt x="12687" y="2823"/>
                    <a:pt x="9849" y="0"/>
                    <a:pt x="6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0"/>
            <p:cNvSpPr/>
            <p:nvPr/>
          </p:nvSpPr>
          <p:spPr>
            <a:xfrm>
              <a:off x="2151675" y="3416375"/>
              <a:ext cx="91125" cy="152700"/>
            </a:xfrm>
            <a:custGeom>
              <a:avLst/>
              <a:gdLst/>
              <a:ahLst/>
              <a:cxnLst/>
              <a:rect l="l" t="t" r="r" b="b"/>
              <a:pathLst>
                <a:path w="3645" h="6108" extrusionOk="0">
                  <a:moveTo>
                    <a:pt x="1664" y="0"/>
                  </a:moveTo>
                  <a:cubicBezTo>
                    <a:pt x="1058" y="0"/>
                    <a:pt x="1" y="366"/>
                    <a:pt x="15" y="366"/>
                  </a:cubicBezTo>
                  <a:cubicBezTo>
                    <a:pt x="77" y="382"/>
                    <a:pt x="108" y="413"/>
                    <a:pt x="170" y="459"/>
                  </a:cubicBezTo>
                  <a:cubicBezTo>
                    <a:pt x="372" y="645"/>
                    <a:pt x="387" y="924"/>
                    <a:pt x="372" y="1173"/>
                  </a:cubicBezTo>
                  <a:cubicBezTo>
                    <a:pt x="341" y="1436"/>
                    <a:pt x="248" y="1715"/>
                    <a:pt x="310" y="1979"/>
                  </a:cubicBezTo>
                  <a:cubicBezTo>
                    <a:pt x="325" y="2103"/>
                    <a:pt x="387" y="2196"/>
                    <a:pt x="465" y="2258"/>
                  </a:cubicBezTo>
                  <a:cubicBezTo>
                    <a:pt x="521" y="2296"/>
                    <a:pt x="595" y="2316"/>
                    <a:pt x="668" y="2316"/>
                  </a:cubicBezTo>
                  <a:cubicBezTo>
                    <a:pt x="716" y="2316"/>
                    <a:pt x="763" y="2308"/>
                    <a:pt x="806" y="2289"/>
                  </a:cubicBezTo>
                  <a:cubicBezTo>
                    <a:pt x="897" y="2278"/>
                    <a:pt x="997" y="2241"/>
                    <a:pt x="1093" y="2241"/>
                  </a:cubicBezTo>
                  <a:cubicBezTo>
                    <a:pt x="1127" y="2241"/>
                    <a:pt x="1161" y="2246"/>
                    <a:pt x="1194" y="2258"/>
                  </a:cubicBezTo>
                  <a:cubicBezTo>
                    <a:pt x="1302" y="2320"/>
                    <a:pt x="1380" y="2413"/>
                    <a:pt x="1380" y="2506"/>
                  </a:cubicBezTo>
                  <a:cubicBezTo>
                    <a:pt x="1426" y="2786"/>
                    <a:pt x="1240" y="3034"/>
                    <a:pt x="1194" y="3313"/>
                  </a:cubicBezTo>
                  <a:cubicBezTo>
                    <a:pt x="1147" y="3577"/>
                    <a:pt x="1178" y="3871"/>
                    <a:pt x="1271" y="4135"/>
                  </a:cubicBezTo>
                  <a:cubicBezTo>
                    <a:pt x="1426" y="4507"/>
                    <a:pt x="1737" y="4786"/>
                    <a:pt x="2124" y="4895"/>
                  </a:cubicBezTo>
                  <a:cubicBezTo>
                    <a:pt x="2264" y="4941"/>
                    <a:pt x="2419" y="4957"/>
                    <a:pt x="2559" y="4988"/>
                  </a:cubicBezTo>
                  <a:cubicBezTo>
                    <a:pt x="2698" y="5019"/>
                    <a:pt x="2807" y="5096"/>
                    <a:pt x="2884" y="5205"/>
                  </a:cubicBezTo>
                  <a:cubicBezTo>
                    <a:pt x="2946" y="5298"/>
                    <a:pt x="2900" y="5686"/>
                    <a:pt x="2574" y="6058"/>
                  </a:cubicBezTo>
                  <a:cubicBezTo>
                    <a:pt x="2561" y="6071"/>
                    <a:pt x="2582" y="6108"/>
                    <a:pt x="2618" y="6108"/>
                  </a:cubicBezTo>
                  <a:cubicBezTo>
                    <a:pt x="2623" y="6108"/>
                    <a:pt x="2630" y="6107"/>
                    <a:pt x="2636" y="6105"/>
                  </a:cubicBezTo>
                  <a:cubicBezTo>
                    <a:pt x="2698" y="6058"/>
                    <a:pt x="2776" y="6027"/>
                    <a:pt x="2822" y="5980"/>
                  </a:cubicBezTo>
                  <a:cubicBezTo>
                    <a:pt x="3334" y="5639"/>
                    <a:pt x="3629" y="5065"/>
                    <a:pt x="3644" y="4476"/>
                  </a:cubicBezTo>
                  <a:cubicBezTo>
                    <a:pt x="3644" y="4135"/>
                    <a:pt x="3567" y="3825"/>
                    <a:pt x="3427" y="3561"/>
                  </a:cubicBezTo>
                  <a:cubicBezTo>
                    <a:pt x="3334" y="3406"/>
                    <a:pt x="3257" y="3251"/>
                    <a:pt x="3194" y="3080"/>
                  </a:cubicBezTo>
                  <a:cubicBezTo>
                    <a:pt x="3163" y="2925"/>
                    <a:pt x="3132" y="2770"/>
                    <a:pt x="3179" y="2615"/>
                  </a:cubicBezTo>
                  <a:cubicBezTo>
                    <a:pt x="3241" y="2320"/>
                    <a:pt x="3350" y="2026"/>
                    <a:pt x="3350" y="1731"/>
                  </a:cubicBezTo>
                  <a:cubicBezTo>
                    <a:pt x="3350" y="1467"/>
                    <a:pt x="3272" y="1188"/>
                    <a:pt x="3132" y="955"/>
                  </a:cubicBezTo>
                  <a:cubicBezTo>
                    <a:pt x="2869" y="475"/>
                    <a:pt x="2388" y="118"/>
                    <a:pt x="1814" y="9"/>
                  </a:cubicBezTo>
                  <a:cubicBezTo>
                    <a:pt x="1768" y="3"/>
                    <a:pt x="1718"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0"/>
            <p:cNvSpPr/>
            <p:nvPr/>
          </p:nvSpPr>
          <p:spPr>
            <a:xfrm>
              <a:off x="2152075" y="3425900"/>
              <a:ext cx="66300" cy="124500"/>
            </a:xfrm>
            <a:custGeom>
              <a:avLst/>
              <a:gdLst/>
              <a:ahLst/>
              <a:cxnLst/>
              <a:rect l="l" t="t" r="r" b="b"/>
              <a:pathLst>
                <a:path w="2652" h="4980" extrusionOk="0">
                  <a:moveTo>
                    <a:pt x="15" y="1"/>
                  </a:moveTo>
                  <a:cubicBezTo>
                    <a:pt x="4" y="1"/>
                    <a:pt x="1" y="7"/>
                    <a:pt x="4" y="7"/>
                  </a:cubicBezTo>
                  <a:cubicBezTo>
                    <a:pt x="6" y="7"/>
                    <a:pt x="9" y="6"/>
                    <a:pt x="15" y="1"/>
                  </a:cubicBezTo>
                  <a:close/>
                  <a:moveTo>
                    <a:pt x="15" y="1"/>
                  </a:moveTo>
                  <a:lnTo>
                    <a:pt x="15" y="1"/>
                  </a:lnTo>
                  <a:cubicBezTo>
                    <a:pt x="76" y="36"/>
                    <a:pt x="133" y="66"/>
                    <a:pt x="185" y="103"/>
                  </a:cubicBezTo>
                  <a:lnTo>
                    <a:pt x="185" y="103"/>
                  </a:lnTo>
                  <a:cubicBezTo>
                    <a:pt x="136" y="61"/>
                    <a:pt x="79" y="26"/>
                    <a:pt x="15" y="1"/>
                  </a:cubicBezTo>
                  <a:close/>
                  <a:moveTo>
                    <a:pt x="185" y="103"/>
                  </a:moveTo>
                  <a:cubicBezTo>
                    <a:pt x="347" y="243"/>
                    <a:pt x="419" y="465"/>
                    <a:pt x="371" y="667"/>
                  </a:cubicBezTo>
                  <a:cubicBezTo>
                    <a:pt x="356" y="947"/>
                    <a:pt x="232" y="1179"/>
                    <a:pt x="201" y="1443"/>
                  </a:cubicBezTo>
                  <a:cubicBezTo>
                    <a:pt x="154" y="1645"/>
                    <a:pt x="216" y="1846"/>
                    <a:pt x="309" y="2001"/>
                  </a:cubicBezTo>
                  <a:cubicBezTo>
                    <a:pt x="371" y="2048"/>
                    <a:pt x="433" y="2110"/>
                    <a:pt x="511" y="2156"/>
                  </a:cubicBezTo>
                  <a:cubicBezTo>
                    <a:pt x="566" y="2167"/>
                    <a:pt x="636" y="2178"/>
                    <a:pt x="705" y="2178"/>
                  </a:cubicBezTo>
                  <a:cubicBezTo>
                    <a:pt x="734" y="2178"/>
                    <a:pt x="763" y="2176"/>
                    <a:pt x="790" y="2172"/>
                  </a:cubicBezTo>
                  <a:cubicBezTo>
                    <a:pt x="914" y="2156"/>
                    <a:pt x="1023" y="2125"/>
                    <a:pt x="1147" y="2125"/>
                  </a:cubicBezTo>
                  <a:cubicBezTo>
                    <a:pt x="1255" y="2125"/>
                    <a:pt x="1364" y="2203"/>
                    <a:pt x="1379" y="2327"/>
                  </a:cubicBezTo>
                  <a:cubicBezTo>
                    <a:pt x="1395" y="2436"/>
                    <a:pt x="1379" y="2544"/>
                    <a:pt x="1364" y="2653"/>
                  </a:cubicBezTo>
                  <a:cubicBezTo>
                    <a:pt x="1333" y="2792"/>
                    <a:pt x="1302" y="2901"/>
                    <a:pt x="1286" y="3025"/>
                  </a:cubicBezTo>
                  <a:cubicBezTo>
                    <a:pt x="1209" y="3258"/>
                    <a:pt x="1178" y="3506"/>
                    <a:pt x="1209" y="3738"/>
                  </a:cubicBezTo>
                  <a:cubicBezTo>
                    <a:pt x="1224" y="3971"/>
                    <a:pt x="1333" y="4188"/>
                    <a:pt x="1519" y="4343"/>
                  </a:cubicBezTo>
                  <a:cubicBezTo>
                    <a:pt x="1705" y="4498"/>
                    <a:pt x="1907" y="4607"/>
                    <a:pt x="2139" y="4669"/>
                  </a:cubicBezTo>
                  <a:cubicBezTo>
                    <a:pt x="2310" y="4731"/>
                    <a:pt x="2558" y="4762"/>
                    <a:pt x="2636" y="4979"/>
                  </a:cubicBezTo>
                  <a:lnTo>
                    <a:pt x="2651" y="4979"/>
                  </a:lnTo>
                  <a:cubicBezTo>
                    <a:pt x="2574" y="4777"/>
                    <a:pt x="2341" y="4684"/>
                    <a:pt x="2170" y="4622"/>
                  </a:cubicBezTo>
                  <a:cubicBezTo>
                    <a:pt x="1922" y="4560"/>
                    <a:pt x="1674" y="4390"/>
                    <a:pt x="1472" y="4204"/>
                  </a:cubicBezTo>
                  <a:cubicBezTo>
                    <a:pt x="1100" y="3816"/>
                    <a:pt x="1302" y="3227"/>
                    <a:pt x="1395" y="2761"/>
                  </a:cubicBezTo>
                  <a:cubicBezTo>
                    <a:pt x="1441" y="2575"/>
                    <a:pt x="1519" y="2327"/>
                    <a:pt x="1333" y="2172"/>
                  </a:cubicBezTo>
                  <a:cubicBezTo>
                    <a:pt x="1258" y="2104"/>
                    <a:pt x="1171" y="2084"/>
                    <a:pt x="1082" y="2084"/>
                  </a:cubicBezTo>
                  <a:cubicBezTo>
                    <a:pt x="967" y="2084"/>
                    <a:pt x="848" y="2117"/>
                    <a:pt x="743" y="2125"/>
                  </a:cubicBezTo>
                  <a:cubicBezTo>
                    <a:pt x="720" y="2132"/>
                    <a:pt x="696" y="2135"/>
                    <a:pt x="672" y="2135"/>
                  </a:cubicBezTo>
                  <a:cubicBezTo>
                    <a:pt x="589" y="2135"/>
                    <a:pt x="509" y="2096"/>
                    <a:pt x="449" y="2048"/>
                  </a:cubicBezTo>
                  <a:cubicBezTo>
                    <a:pt x="387" y="2001"/>
                    <a:pt x="325" y="1924"/>
                    <a:pt x="294" y="1815"/>
                  </a:cubicBezTo>
                  <a:cubicBezTo>
                    <a:pt x="216" y="1629"/>
                    <a:pt x="247" y="1396"/>
                    <a:pt x="309" y="1179"/>
                  </a:cubicBezTo>
                  <a:cubicBezTo>
                    <a:pt x="371" y="962"/>
                    <a:pt x="449" y="729"/>
                    <a:pt x="402" y="497"/>
                  </a:cubicBezTo>
                  <a:cubicBezTo>
                    <a:pt x="387" y="404"/>
                    <a:pt x="356" y="280"/>
                    <a:pt x="294" y="202"/>
                  </a:cubicBezTo>
                  <a:cubicBezTo>
                    <a:pt x="260" y="162"/>
                    <a:pt x="224" y="131"/>
                    <a:pt x="185" y="103"/>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0"/>
            <p:cNvSpPr/>
            <p:nvPr/>
          </p:nvSpPr>
          <p:spPr>
            <a:xfrm>
              <a:off x="2155925" y="3413475"/>
              <a:ext cx="89200" cy="148925"/>
            </a:xfrm>
            <a:custGeom>
              <a:avLst/>
              <a:gdLst/>
              <a:ahLst/>
              <a:cxnLst/>
              <a:rect l="l" t="t" r="r" b="b"/>
              <a:pathLst>
                <a:path w="3568" h="5957" extrusionOk="0">
                  <a:moveTo>
                    <a:pt x="1520" y="1"/>
                  </a:moveTo>
                  <a:cubicBezTo>
                    <a:pt x="1009" y="1"/>
                    <a:pt x="502" y="218"/>
                    <a:pt x="16" y="436"/>
                  </a:cubicBezTo>
                  <a:cubicBezTo>
                    <a:pt x="0" y="451"/>
                    <a:pt x="16" y="451"/>
                    <a:pt x="16" y="451"/>
                  </a:cubicBezTo>
                  <a:lnTo>
                    <a:pt x="248" y="358"/>
                  </a:lnTo>
                  <a:cubicBezTo>
                    <a:pt x="621" y="193"/>
                    <a:pt x="1027" y="62"/>
                    <a:pt x="1432" y="62"/>
                  </a:cubicBezTo>
                  <a:cubicBezTo>
                    <a:pt x="1634" y="62"/>
                    <a:pt x="1835" y="94"/>
                    <a:pt x="2032" y="172"/>
                  </a:cubicBezTo>
                  <a:cubicBezTo>
                    <a:pt x="2559" y="389"/>
                    <a:pt x="2931" y="885"/>
                    <a:pt x="3009" y="1444"/>
                  </a:cubicBezTo>
                  <a:cubicBezTo>
                    <a:pt x="3040" y="1754"/>
                    <a:pt x="2993" y="2048"/>
                    <a:pt x="2931" y="2343"/>
                  </a:cubicBezTo>
                  <a:cubicBezTo>
                    <a:pt x="2869" y="2607"/>
                    <a:pt x="2838" y="2871"/>
                    <a:pt x="2916" y="3150"/>
                  </a:cubicBezTo>
                  <a:cubicBezTo>
                    <a:pt x="2993" y="3444"/>
                    <a:pt x="3195" y="3677"/>
                    <a:pt x="3319" y="3941"/>
                  </a:cubicBezTo>
                  <a:cubicBezTo>
                    <a:pt x="3412" y="4158"/>
                    <a:pt x="3474" y="4406"/>
                    <a:pt x="3474" y="4639"/>
                  </a:cubicBezTo>
                  <a:cubicBezTo>
                    <a:pt x="3490" y="5119"/>
                    <a:pt x="3304" y="5616"/>
                    <a:pt x="2947" y="5957"/>
                  </a:cubicBezTo>
                  <a:cubicBezTo>
                    <a:pt x="3009" y="5926"/>
                    <a:pt x="3040" y="5864"/>
                    <a:pt x="3087" y="5833"/>
                  </a:cubicBezTo>
                  <a:cubicBezTo>
                    <a:pt x="3397" y="5445"/>
                    <a:pt x="3567" y="4949"/>
                    <a:pt x="3536" y="4468"/>
                  </a:cubicBezTo>
                  <a:cubicBezTo>
                    <a:pt x="3505" y="4220"/>
                    <a:pt x="3428" y="3972"/>
                    <a:pt x="3319" y="3755"/>
                  </a:cubicBezTo>
                  <a:cubicBezTo>
                    <a:pt x="3164" y="3475"/>
                    <a:pt x="2962" y="3227"/>
                    <a:pt x="2947" y="2902"/>
                  </a:cubicBezTo>
                  <a:cubicBezTo>
                    <a:pt x="2931" y="2607"/>
                    <a:pt x="3024" y="2312"/>
                    <a:pt x="3071" y="2033"/>
                  </a:cubicBezTo>
                  <a:cubicBezTo>
                    <a:pt x="3118" y="1738"/>
                    <a:pt x="3102" y="1413"/>
                    <a:pt x="3009" y="1118"/>
                  </a:cubicBezTo>
                  <a:cubicBezTo>
                    <a:pt x="2838" y="575"/>
                    <a:pt x="2404" y="141"/>
                    <a:pt x="1846" y="32"/>
                  </a:cubicBezTo>
                  <a:cubicBezTo>
                    <a:pt x="1737" y="10"/>
                    <a:pt x="1628" y="1"/>
                    <a:pt x="15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0"/>
            <p:cNvSpPr/>
            <p:nvPr/>
          </p:nvSpPr>
          <p:spPr>
            <a:xfrm>
              <a:off x="2149325" y="3416875"/>
              <a:ext cx="8550" cy="17600"/>
            </a:xfrm>
            <a:custGeom>
              <a:avLst/>
              <a:gdLst/>
              <a:ahLst/>
              <a:cxnLst/>
              <a:rect l="l" t="t" r="r" b="b"/>
              <a:pathLst>
                <a:path w="342" h="704" extrusionOk="0">
                  <a:moveTo>
                    <a:pt x="132" y="1"/>
                  </a:moveTo>
                  <a:cubicBezTo>
                    <a:pt x="86" y="1"/>
                    <a:pt x="39" y="13"/>
                    <a:pt x="0" y="36"/>
                  </a:cubicBezTo>
                  <a:lnTo>
                    <a:pt x="0" y="625"/>
                  </a:lnTo>
                  <a:cubicBezTo>
                    <a:pt x="0" y="625"/>
                    <a:pt x="105" y="704"/>
                    <a:pt x="190" y="704"/>
                  </a:cubicBezTo>
                  <a:cubicBezTo>
                    <a:pt x="219" y="704"/>
                    <a:pt x="245" y="695"/>
                    <a:pt x="264" y="672"/>
                  </a:cubicBezTo>
                  <a:cubicBezTo>
                    <a:pt x="342" y="579"/>
                    <a:pt x="311" y="67"/>
                    <a:pt x="264" y="36"/>
                  </a:cubicBezTo>
                  <a:cubicBezTo>
                    <a:pt x="225" y="13"/>
                    <a:pt x="179" y="1"/>
                    <a:pt x="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0"/>
            <p:cNvSpPr/>
            <p:nvPr/>
          </p:nvSpPr>
          <p:spPr>
            <a:xfrm>
              <a:off x="1965150" y="3509650"/>
              <a:ext cx="153625" cy="205525"/>
            </a:xfrm>
            <a:custGeom>
              <a:avLst/>
              <a:gdLst/>
              <a:ahLst/>
              <a:cxnLst/>
              <a:rect l="l" t="t" r="r" b="b"/>
              <a:pathLst>
                <a:path w="6145" h="8221" extrusionOk="0">
                  <a:moveTo>
                    <a:pt x="5775" y="1"/>
                  </a:moveTo>
                  <a:cubicBezTo>
                    <a:pt x="5547" y="1"/>
                    <a:pt x="5202" y="234"/>
                    <a:pt x="4963" y="450"/>
                  </a:cubicBezTo>
                  <a:cubicBezTo>
                    <a:pt x="2591" y="2575"/>
                    <a:pt x="388" y="4933"/>
                    <a:pt x="233" y="6111"/>
                  </a:cubicBezTo>
                  <a:cubicBezTo>
                    <a:pt x="0" y="7755"/>
                    <a:pt x="1009" y="8221"/>
                    <a:pt x="1474" y="8221"/>
                  </a:cubicBezTo>
                  <a:cubicBezTo>
                    <a:pt x="1476" y="8221"/>
                    <a:pt x="1478" y="8221"/>
                    <a:pt x="1480" y="8221"/>
                  </a:cubicBezTo>
                  <a:cubicBezTo>
                    <a:pt x="2721" y="8221"/>
                    <a:pt x="4965" y="3193"/>
                    <a:pt x="5754" y="1303"/>
                  </a:cubicBezTo>
                  <a:cubicBezTo>
                    <a:pt x="6144" y="308"/>
                    <a:pt x="6037" y="1"/>
                    <a:pt x="5775"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0"/>
            <p:cNvSpPr/>
            <p:nvPr/>
          </p:nvSpPr>
          <p:spPr>
            <a:xfrm>
              <a:off x="2000050" y="3504225"/>
              <a:ext cx="120975" cy="137675"/>
            </a:xfrm>
            <a:custGeom>
              <a:avLst/>
              <a:gdLst/>
              <a:ahLst/>
              <a:cxnLst/>
              <a:rect l="l" t="t" r="r" b="b"/>
              <a:pathLst>
                <a:path w="4839" h="5507" extrusionOk="0">
                  <a:moveTo>
                    <a:pt x="4500" y="1"/>
                  </a:moveTo>
                  <a:cubicBezTo>
                    <a:pt x="4244" y="1"/>
                    <a:pt x="3806" y="286"/>
                    <a:pt x="3211" y="807"/>
                  </a:cubicBezTo>
                  <a:cubicBezTo>
                    <a:pt x="1970" y="1893"/>
                    <a:pt x="0" y="4079"/>
                    <a:pt x="0" y="4079"/>
                  </a:cubicBezTo>
                  <a:lnTo>
                    <a:pt x="2637" y="5506"/>
                  </a:lnTo>
                  <a:cubicBezTo>
                    <a:pt x="2637" y="5506"/>
                    <a:pt x="4281" y="2482"/>
                    <a:pt x="4653" y="1071"/>
                  </a:cubicBezTo>
                  <a:cubicBezTo>
                    <a:pt x="4839" y="336"/>
                    <a:pt x="4777" y="1"/>
                    <a:pt x="4500" y="1"/>
                  </a:cubicBez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0"/>
            <p:cNvSpPr/>
            <p:nvPr/>
          </p:nvSpPr>
          <p:spPr>
            <a:xfrm>
              <a:off x="2000050" y="3504225"/>
              <a:ext cx="120975" cy="137675"/>
            </a:xfrm>
            <a:custGeom>
              <a:avLst/>
              <a:gdLst/>
              <a:ahLst/>
              <a:cxnLst/>
              <a:rect l="l" t="t" r="r" b="b"/>
              <a:pathLst>
                <a:path w="4839" h="5507" extrusionOk="0">
                  <a:moveTo>
                    <a:pt x="4500" y="1"/>
                  </a:moveTo>
                  <a:cubicBezTo>
                    <a:pt x="4244" y="1"/>
                    <a:pt x="3806" y="286"/>
                    <a:pt x="3211" y="807"/>
                  </a:cubicBezTo>
                  <a:cubicBezTo>
                    <a:pt x="1970" y="1893"/>
                    <a:pt x="0" y="4079"/>
                    <a:pt x="0" y="4079"/>
                  </a:cubicBezTo>
                  <a:lnTo>
                    <a:pt x="2637" y="5506"/>
                  </a:lnTo>
                  <a:cubicBezTo>
                    <a:pt x="2637" y="5506"/>
                    <a:pt x="4281" y="2482"/>
                    <a:pt x="4653" y="1071"/>
                  </a:cubicBezTo>
                  <a:cubicBezTo>
                    <a:pt x="4839" y="336"/>
                    <a:pt x="4777" y="1"/>
                    <a:pt x="4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0"/>
            <p:cNvSpPr/>
            <p:nvPr/>
          </p:nvSpPr>
          <p:spPr>
            <a:xfrm>
              <a:off x="2005850" y="3505775"/>
              <a:ext cx="114425" cy="136125"/>
            </a:xfrm>
            <a:custGeom>
              <a:avLst/>
              <a:gdLst/>
              <a:ahLst/>
              <a:cxnLst/>
              <a:rect l="l" t="t" r="r" b="b"/>
              <a:pathLst>
                <a:path w="4577" h="5445" extrusionOk="0">
                  <a:moveTo>
                    <a:pt x="4421" y="1"/>
                  </a:moveTo>
                  <a:lnTo>
                    <a:pt x="1" y="4157"/>
                  </a:lnTo>
                  <a:lnTo>
                    <a:pt x="2405" y="5444"/>
                  </a:lnTo>
                  <a:cubicBezTo>
                    <a:pt x="2405" y="5444"/>
                    <a:pt x="4049" y="2451"/>
                    <a:pt x="4421" y="1024"/>
                  </a:cubicBezTo>
                  <a:cubicBezTo>
                    <a:pt x="4576" y="450"/>
                    <a:pt x="4545" y="125"/>
                    <a:pt x="44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0"/>
            <p:cNvSpPr/>
            <p:nvPr/>
          </p:nvSpPr>
          <p:spPr>
            <a:xfrm>
              <a:off x="2013100" y="3595775"/>
              <a:ext cx="55600" cy="31775"/>
            </a:xfrm>
            <a:custGeom>
              <a:avLst/>
              <a:gdLst/>
              <a:ahLst/>
              <a:cxnLst/>
              <a:rect l="l" t="t" r="r" b="b"/>
              <a:pathLst>
                <a:path w="2224" h="1271" extrusionOk="0">
                  <a:moveTo>
                    <a:pt x="14" y="0"/>
                  </a:moveTo>
                  <a:cubicBezTo>
                    <a:pt x="7" y="0"/>
                    <a:pt x="0" y="14"/>
                    <a:pt x="21" y="14"/>
                  </a:cubicBezTo>
                  <a:cubicBezTo>
                    <a:pt x="21" y="4"/>
                    <a:pt x="18" y="0"/>
                    <a:pt x="14" y="0"/>
                  </a:cubicBezTo>
                  <a:close/>
                  <a:moveTo>
                    <a:pt x="21" y="14"/>
                  </a:moveTo>
                  <a:lnTo>
                    <a:pt x="21" y="14"/>
                  </a:lnTo>
                  <a:cubicBezTo>
                    <a:pt x="1045" y="712"/>
                    <a:pt x="2006" y="1131"/>
                    <a:pt x="2208" y="1271"/>
                  </a:cubicBezTo>
                  <a:cubicBezTo>
                    <a:pt x="2208" y="1271"/>
                    <a:pt x="2223" y="1255"/>
                    <a:pt x="2208" y="1255"/>
                  </a:cubicBezTo>
                  <a:cubicBezTo>
                    <a:pt x="2006" y="1146"/>
                    <a:pt x="921" y="480"/>
                    <a:pt x="21" y="1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0"/>
            <p:cNvSpPr/>
            <p:nvPr/>
          </p:nvSpPr>
          <p:spPr>
            <a:xfrm>
              <a:off x="2045400" y="3503575"/>
              <a:ext cx="165975" cy="180200"/>
            </a:xfrm>
            <a:custGeom>
              <a:avLst/>
              <a:gdLst/>
              <a:ahLst/>
              <a:cxnLst/>
              <a:rect l="l" t="t" r="r" b="b"/>
              <a:pathLst>
                <a:path w="6639" h="7208" extrusionOk="0">
                  <a:moveTo>
                    <a:pt x="3282" y="1"/>
                  </a:moveTo>
                  <a:cubicBezTo>
                    <a:pt x="3028" y="1"/>
                    <a:pt x="2776" y="66"/>
                    <a:pt x="2560" y="228"/>
                  </a:cubicBezTo>
                  <a:cubicBezTo>
                    <a:pt x="2560" y="244"/>
                    <a:pt x="2544" y="244"/>
                    <a:pt x="2513" y="259"/>
                  </a:cubicBezTo>
                  <a:cubicBezTo>
                    <a:pt x="2482" y="306"/>
                    <a:pt x="2420" y="337"/>
                    <a:pt x="2389" y="383"/>
                  </a:cubicBezTo>
                  <a:cubicBezTo>
                    <a:pt x="2265" y="492"/>
                    <a:pt x="2157" y="616"/>
                    <a:pt x="2064" y="724"/>
                  </a:cubicBezTo>
                  <a:lnTo>
                    <a:pt x="2002" y="802"/>
                  </a:lnTo>
                  <a:cubicBezTo>
                    <a:pt x="1924" y="880"/>
                    <a:pt x="1831" y="1004"/>
                    <a:pt x="1738" y="1097"/>
                  </a:cubicBezTo>
                  <a:lnTo>
                    <a:pt x="1707" y="1159"/>
                  </a:lnTo>
                  <a:cubicBezTo>
                    <a:pt x="1691" y="1174"/>
                    <a:pt x="1691" y="1190"/>
                    <a:pt x="1676" y="1205"/>
                  </a:cubicBezTo>
                  <a:lnTo>
                    <a:pt x="1443" y="1500"/>
                  </a:lnTo>
                  <a:cubicBezTo>
                    <a:pt x="1412" y="1515"/>
                    <a:pt x="1397" y="1562"/>
                    <a:pt x="1381" y="1577"/>
                  </a:cubicBezTo>
                  <a:lnTo>
                    <a:pt x="1366" y="1593"/>
                  </a:lnTo>
                  <a:cubicBezTo>
                    <a:pt x="1288" y="1702"/>
                    <a:pt x="1226" y="1795"/>
                    <a:pt x="1149" y="1888"/>
                  </a:cubicBezTo>
                  <a:cubicBezTo>
                    <a:pt x="1133" y="1934"/>
                    <a:pt x="1087" y="1965"/>
                    <a:pt x="1071" y="2012"/>
                  </a:cubicBezTo>
                  <a:cubicBezTo>
                    <a:pt x="994" y="2105"/>
                    <a:pt x="916" y="2198"/>
                    <a:pt x="854" y="2291"/>
                  </a:cubicBezTo>
                  <a:lnTo>
                    <a:pt x="776" y="2415"/>
                  </a:lnTo>
                  <a:cubicBezTo>
                    <a:pt x="714" y="2508"/>
                    <a:pt x="637" y="2601"/>
                    <a:pt x="590" y="2710"/>
                  </a:cubicBezTo>
                  <a:lnTo>
                    <a:pt x="559" y="2741"/>
                  </a:lnTo>
                  <a:cubicBezTo>
                    <a:pt x="544" y="2756"/>
                    <a:pt x="528" y="2803"/>
                    <a:pt x="513" y="2818"/>
                  </a:cubicBezTo>
                  <a:cubicBezTo>
                    <a:pt x="435" y="2911"/>
                    <a:pt x="373" y="3020"/>
                    <a:pt x="311" y="3113"/>
                  </a:cubicBezTo>
                  <a:lnTo>
                    <a:pt x="249" y="3206"/>
                  </a:lnTo>
                  <a:cubicBezTo>
                    <a:pt x="203" y="3299"/>
                    <a:pt x="140" y="3377"/>
                    <a:pt x="125" y="3439"/>
                  </a:cubicBezTo>
                  <a:cubicBezTo>
                    <a:pt x="125" y="3454"/>
                    <a:pt x="94" y="3485"/>
                    <a:pt x="94" y="3501"/>
                  </a:cubicBezTo>
                  <a:cubicBezTo>
                    <a:pt x="94" y="3516"/>
                    <a:pt x="78" y="3532"/>
                    <a:pt x="78" y="3563"/>
                  </a:cubicBezTo>
                  <a:lnTo>
                    <a:pt x="78" y="3578"/>
                  </a:lnTo>
                  <a:cubicBezTo>
                    <a:pt x="78" y="3594"/>
                    <a:pt x="63" y="3609"/>
                    <a:pt x="63" y="3640"/>
                  </a:cubicBezTo>
                  <a:cubicBezTo>
                    <a:pt x="16" y="3733"/>
                    <a:pt x="1" y="3826"/>
                    <a:pt x="1" y="3919"/>
                  </a:cubicBezTo>
                  <a:lnTo>
                    <a:pt x="1" y="3950"/>
                  </a:lnTo>
                  <a:lnTo>
                    <a:pt x="1" y="4028"/>
                  </a:lnTo>
                  <a:lnTo>
                    <a:pt x="1" y="4043"/>
                  </a:lnTo>
                  <a:cubicBezTo>
                    <a:pt x="1" y="4137"/>
                    <a:pt x="1" y="4230"/>
                    <a:pt x="16" y="4338"/>
                  </a:cubicBezTo>
                  <a:cubicBezTo>
                    <a:pt x="16" y="4369"/>
                    <a:pt x="47" y="4416"/>
                    <a:pt x="47" y="4447"/>
                  </a:cubicBezTo>
                  <a:lnTo>
                    <a:pt x="94" y="4741"/>
                  </a:lnTo>
                  <a:cubicBezTo>
                    <a:pt x="94" y="4757"/>
                    <a:pt x="125" y="4772"/>
                    <a:pt x="125" y="4803"/>
                  </a:cubicBezTo>
                  <a:cubicBezTo>
                    <a:pt x="125" y="4819"/>
                    <a:pt x="140" y="4834"/>
                    <a:pt x="140" y="4865"/>
                  </a:cubicBezTo>
                  <a:cubicBezTo>
                    <a:pt x="156" y="4959"/>
                    <a:pt x="203" y="5052"/>
                    <a:pt x="234" y="5145"/>
                  </a:cubicBezTo>
                  <a:cubicBezTo>
                    <a:pt x="234" y="5176"/>
                    <a:pt x="249" y="5191"/>
                    <a:pt x="249" y="5207"/>
                  </a:cubicBezTo>
                  <a:lnTo>
                    <a:pt x="280" y="5269"/>
                  </a:lnTo>
                  <a:cubicBezTo>
                    <a:pt x="327" y="5408"/>
                    <a:pt x="373" y="5501"/>
                    <a:pt x="404" y="5563"/>
                  </a:cubicBezTo>
                  <a:cubicBezTo>
                    <a:pt x="404" y="5594"/>
                    <a:pt x="420" y="5610"/>
                    <a:pt x="420" y="5610"/>
                  </a:cubicBezTo>
                  <a:lnTo>
                    <a:pt x="420" y="5672"/>
                  </a:lnTo>
                  <a:lnTo>
                    <a:pt x="389" y="5967"/>
                  </a:lnTo>
                  <a:lnTo>
                    <a:pt x="373" y="6075"/>
                  </a:lnTo>
                  <a:lnTo>
                    <a:pt x="327" y="6339"/>
                  </a:lnTo>
                  <a:lnTo>
                    <a:pt x="327" y="6370"/>
                  </a:lnTo>
                  <a:lnTo>
                    <a:pt x="404" y="6370"/>
                  </a:lnTo>
                  <a:cubicBezTo>
                    <a:pt x="482" y="6416"/>
                    <a:pt x="544" y="6447"/>
                    <a:pt x="606" y="6494"/>
                  </a:cubicBezTo>
                  <a:cubicBezTo>
                    <a:pt x="792" y="6587"/>
                    <a:pt x="994" y="6696"/>
                    <a:pt x="1211" y="6773"/>
                  </a:cubicBezTo>
                  <a:lnTo>
                    <a:pt x="1490" y="6897"/>
                  </a:lnTo>
                  <a:cubicBezTo>
                    <a:pt x="1986" y="7052"/>
                    <a:pt x="2467" y="7145"/>
                    <a:pt x="2963" y="7192"/>
                  </a:cubicBezTo>
                  <a:cubicBezTo>
                    <a:pt x="3087" y="7207"/>
                    <a:pt x="3227" y="7207"/>
                    <a:pt x="3335" y="7207"/>
                  </a:cubicBezTo>
                  <a:cubicBezTo>
                    <a:pt x="3475" y="7207"/>
                    <a:pt x="3584" y="7192"/>
                    <a:pt x="3708" y="7192"/>
                  </a:cubicBezTo>
                  <a:cubicBezTo>
                    <a:pt x="4204" y="7161"/>
                    <a:pt x="4716" y="7068"/>
                    <a:pt x="5181" y="6897"/>
                  </a:cubicBezTo>
                  <a:lnTo>
                    <a:pt x="5476" y="6773"/>
                  </a:lnTo>
                  <a:cubicBezTo>
                    <a:pt x="5662" y="6696"/>
                    <a:pt x="5879" y="6603"/>
                    <a:pt x="6065" y="6494"/>
                  </a:cubicBezTo>
                  <a:cubicBezTo>
                    <a:pt x="6143" y="6447"/>
                    <a:pt x="6205" y="6416"/>
                    <a:pt x="6267" y="6370"/>
                  </a:cubicBezTo>
                  <a:cubicBezTo>
                    <a:pt x="6406" y="6292"/>
                    <a:pt x="6515" y="6215"/>
                    <a:pt x="6639" y="6122"/>
                  </a:cubicBezTo>
                  <a:cubicBezTo>
                    <a:pt x="6639" y="6106"/>
                    <a:pt x="6639" y="6075"/>
                    <a:pt x="6592" y="5936"/>
                  </a:cubicBezTo>
                  <a:cubicBezTo>
                    <a:pt x="6592" y="5905"/>
                    <a:pt x="6577" y="5858"/>
                    <a:pt x="6577" y="5827"/>
                  </a:cubicBezTo>
                  <a:cubicBezTo>
                    <a:pt x="6577" y="5734"/>
                    <a:pt x="6546" y="5625"/>
                    <a:pt x="6530" y="5532"/>
                  </a:cubicBezTo>
                  <a:cubicBezTo>
                    <a:pt x="6515" y="5517"/>
                    <a:pt x="6515" y="5470"/>
                    <a:pt x="6515" y="5455"/>
                  </a:cubicBezTo>
                  <a:lnTo>
                    <a:pt x="6515" y="5439"/>
                  </a:lnTo>
                  <a:lnTo>
                    <a:pt x="6453" y="5145"/>
                  </a:lnTo>
                  <a:lnTo>
                    <a:pt x="6422" y="5036"/>
                  </a:lnTo>
                  <a:lnTo>
                    <a:pt x="6360" y="4741"/>
                  </a:lnTo>
                  <a:cubicBezTo>
                    <a:pt x="6360" y="4695"/>
                    <a:pt x="6344" y="4664"/>
                    <a:pt x="6344" y="4617"/>
                  </a:cubicBezTo>
                  <a:lnTo>
                    <a:pt x="6282" y="4338"/>
                  </a:lnTo>
                  <a:cubicBezTo>
                    <a:pt x="6282" y="4292"/>
                    <a:pt x="6267" y="4261"/>
                    <a:pt x="6267" y="4214"/>
                  </a:cubicBezTo>
                  <a:lnTo>
                    <a:pt x="6205" y="3919"/>
                  </a:lnTo>
                  <a:cubicBezTo>
                    <a:pt x="6205" y="3888"/>
                    <a:pt x="6189" y="3842"/>
                    <a:pt x="6189" y="3811"/>
                  </a:cubicBezTo>
                  <a:cubicBezTo>
                    <a:pt x="6158" y="3718"/>
                    <a:pt x="6127" y="3609"/>
                    <a:pt x="6112" y="3516"/>
                  </a:cubicBezTo>
                  <a:lnTo>
                    <a:pt x="6112" y="3501"/>
                  </a:lnTo>
                  <a:cubicBezTo>
                    <a:pt x="6112" y="3485"/>
                    <a:pt x="6081" y="3454"/>
                    <a:pt x="6081" y="3423"/>
                  </a:cubicBezTo>
                  <a:cubicBezTo>
                    <a:pt x="6065" y="3330"/>
                    <a:pt x="6034" y="3221"/>
                    <a:pt x="6003" y="3128"/>
                  </a:cubicBezTo>
                  <a:cubicBezTo>
                    <a:pt x="5988" y="3097"/>
                    <a:pt x="5988" y="3051"/>
                    <a:pt x="5972" y="3020"/>
                  </a:cubicBezTo>
                  <a:cubicBezTo>
                    <a:pt x="5926" y="2911"/>
                    <a:pt x="5910" y="2818"/>
                    <a:pt x="5879" y="2725"/>
                  </a:cubicBezTo>
                  <a:cubicBezTo>
                    <a:pt x="5848" y="2679"/>
                    <a:pt x="5848" y="2648"/>
                    <a:pt x="5833" y="2601"/>
                  </a:cubicBezTo>
                  <a:lnTo>
                    <a:pt x="5724" y="2322"/>
                  </a:lnTo>
                  <a:cubicBezTo>
                    <a:pt x="5693" y="2291"/>
                    <a:pt x="5693" y="2291"/>
                    <a:pt x="5693" y="2275"/>
                  </a:cubicBezTo>
                  <a:lnTo>
                    <a:pt x="5662" y="2198"/>
                  </a:lnTo>
                  <a:cubicBezTo>
                    <a:pt x="5600" y="2105"/>
                    <a:pt x="5569" y="2012"/>
                    <a:pt x="5522" y="1903"/>
                  </a:cubicBezTo>
                  <a:cubicBezTo>
                    <a:pt x="5522" y="1872"/>
                    <a:pt x="5507" y="1857"/>
                    <a:pt x="5491" y="1810"/>
                  </a:cubicBezTo>
                  <a:cubicBezTo>
                    <a:pt x="5429" y="1717"/>
                    <a:pt x="5383" y="1624"/>
                    <a:pt x="5336" y="1515"/>
                  </a:cubicBezTo>
                  <a:lnTo>
                    <a:pt x="5305" y="1500"/>
                  </a:lnTo>
                  <a:cubicBezTo>
                    <a:pt x="5305" y="1484"/>
                    <a:pt x="5290" y="1438"/>
                    <a:pt x="5274" y="1422"/>
                  </a:cubicBezTo>
                  <a:lnTo>
                    <a:pt x="5104" y="1128"/>
                  </a:lnTo>
                  <a:cubicBezTo>
                    <a:pt x="5073" y="1097"/>
                    <a:pt x="5042" y="1050"/>
                    <a:pt x="5026" y="1019"/>
                  </a:cubicBezTo>
                  <a:cubicBezTo>
                    <a:pt x="4948" y="926"/>
                    <a:pt x="4886" y="817"/>
                    <a:pt x="4809" y="724"/>
                  </a:cubicBezTo>
                  <a:lnTo>
                    <a:pt x="4731" y="631"/>
                  </a:lnTo>
                  <a:cubicBezTo>
                    <a:pt x="4638" y="507"/>
                    <a:pt x="4514" y="414"/>
                    <a:pt x="4406" y="337"/>
                  </a:cubicBezTo>
                  <a:cubicBezTo>
                    <a:pt x="4375" y="321"/>
                    <a:pt x="4359" y="321"/>
                    <a:pt x="4344" y="306"/>
                  </a:cubicBezTo>
                  <a:lnTo>
                    <a:pt x="4328" y="306"/>
                  </a:lnTo>
                  <a:cubicBezTo>
                    <a:pt x="4297" y="275"/>
                    <a:pt x="4266" y="275"/>
                    <a:pt x="4251" y="259"/>
                  </a:cubicBezTo>
                  <a:lnTo>
                    <a:pt x="4220" y="259"/>
                  </a:lnTo>
                  <a:cubicBezTo>
                    <a:pt x="3948" y="110"/>
                    <a:pt x="3612" y="1"/>
                    <a:pt x="3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0"/>
            <p:cNvSpPr/>
            <p:nvPr/>
          </p:nvSpPr>
          <p:spPr>
            <a:xfrm>
              <a:off x="2046575" y="3509275"/>
              <a:ext cx="164800" cy="174500"/>
            </a:xfrm>
            <a:custGeom>
              <a:avLst/>
              <a:gdLst/>
              <a:ahLst/>
              <a:cxnLst/>
              <a:rect l="l" t="t" r="r" b="b"/>
              <a:pathLst>
                <a:path w="6592" h="6980" extrusionOk="0">
                  <a:moveTo>
                    <a:pt x="2497" y="0"/>
                  </a:moveTo>
                  <a:cubicBezTo>
                    <a:pt x="2451" y="31"/>
                    <a:pt x="2420" y="78"/>
                    <a:pt x="2358" y="109"/>
                  </a:cubicBezTo>
                  <a:lnTo>
                    <a:pt x="4390" y="78"/>
                  </a:lnTo>
                  <a:cubicBezTo>
                    <a:pt x="4374" y="62"/>
                    <a:pt x="4359" y="62"/>
                    <a:pt x="4343" y="31"/>
                  </a:cubicBezTo>
                  <a:lnTo>
                    <a:pt x="4312" y="31"/>
                  </a:lnTo>
                  <a:cubicBezTo>
                    <a:pt x="4297" y="16"/>
                    <a:pt x="4266" y="0"/>
                    <a:pt x="4235" y="0"/>
                  </a:cubicBezTo>
                  <a:close/>
                  <a:moveTo>
                    <a:pt x="2094" y="388"/>
                  </a:moveTo>
                  <a:lnTo>
                    <a:pt x="2048" y="419"/>
                  </a:lnTo>
                  <a:lnTo>
                    <a:pt x="1986" y="496"/>
                  </a:lnTo>
                  <a:lnTo>
                    <a:pt x="4824" y="496"/>
                  </a:lnTo>
                  <a:lnTo>
                    <a:pt x="4746" y="388"/>
                  </a:lnTo>
                  <a:close/>
                  <a:moveTo>
                    <a:pt x="1738" y="791"/>
                  </a:moveTo>
                  <a:lnTo>
                    <a:pt x="1706" y="853"/>
                  </a:lnTo>
                  <a:lnTo>
                    <a:pt x="1660" y="915"/>
                  </a:lnTo>
                  <a:lnTo>
                    <a:pt x="5119" y="915"/>
                  </a:lnTo>
                  <a:cubicBezTo>
                    <a:pt x="5072" y="853"/>
                    <a:pt x="5057" y="807"/>
                    <a:pt x="5041" y="791"/>
                  </a:cubicBezTo>
                  <a:close/>
                  <a:moveTo>
                    <a:pt x="1427" y="1194"/>
                  </a:moveTo>
                  <a:cubicBezTo>
                    <a:pt x="1412" y="1225"/>
                    <a:pt x="1396" y="1256"/>
                    <a:pt x="1365" y="1272"/>
                  </a:cubicBezTo>
                  <a:lnTo>
                    <a:pt x="1350" y="1303"/>
                  </a:lnTo>
                  <a:lnTo>
                    <a:pt x="5367" y="1303"/>
                  </a:lnTo>
                  <a:lnTo>
                    <a:pt x="5320" y="1272"/>
                  </a:lnTo>
                  <a:cubicBezTo>
                    <a:pt x="5305" y="1256"/>
                    <a:pt x="5289" y="1225"/>
                    <a:pt x="5289" y="1194"/>
                  </a:cubicBezTo>
                  <a:close/>
                  <a:moveTo>
                    <a:pt x="1117" y="1613"/>
                  </a:moveTo>
                  <a:cubicBezTo>
                    <a:pt x="1102" y="1644"/>
                    <a:pt x="1055" y="1691"/>
                    <a:pt x="1040" y="1722"/>
                  </a:cubicBezTo>
                  <a:lnTo>
                    <a:pt x="5537" y="1706"/>
                  </a:lnTo>
                  <a:cubicBezTo>
                    <a:pt x="5522" y="1660"/>
                    <a:pt x="5506" y="1629"/>
                    <a:pt x="5506" y="1613"/>
                  </a:cubicBezTo>
                  <a:close/>
                  <a:moveTo>
                    <a:pt x="822" y="2016"/>
                  </a:moveTo>
                  <a:lnTo>
                    <a:pt x="745" y="2125"/>
                  </a:lnTo>
                  <a:lnTo>
                    <a:pt x="5708" y="2125"/>
                  </a:lnTo>
                  <a:lnTo>
                    <a:pt x="5708" y="2094"/>
                  </a:lnTo>
                  <a:lnTo>
                    <a:pt x="5677" y="2016"/>
                  </a:lnTo>
                  <a:close/>
                  <a:moveTo>
                    <a:pt x="559" y="2420"/>
                  </a:moveTo>
                  <a:lnTo>
                    <a:pt x="543" y="2466"/>
                  </a:lnTo>
                  <a:cubicBezTo>
                    <a:pt x="512" y="2482"/>
                    <a:pt x="497" y="2513"/>
                    <a:pt x="481" y="2544"/>
                  </a:cubicBezTo>
                  <a:lnTo>
                    <a:pt x="5863" y="2544"/>
                  </a:lnTo>
                  <a:cubicBezTo>
                    <a:pt x="5848" y="2497"/>
                    <a:pt x="5848" y="2466"/>
                    <a:pt x="5832" y="2420"/>
                  </a:cubicBezTo>
                  <a:close/>
                  <a:moveTo>
                    <a:pt x="311" y="2854"/>
                  </a:moveTo>
                  <a:lnTo>
                    <a:pt x="249" y="2947"/>
                  </a:lnTo>
                  <a:lnTo>
                    <a:pt x="6003" y="2947"/>
                  </a:lnTo>
                  <a:cubicBezTo>
                    <a:pt x="5987" y="2900"/>
                    <a:pt x="5972" y="2869"/>
                    <a:pt x="5972" y="2854"/>
                  </a:cubicBezTo>
                  <a:close/>
                  <a:moveTo>
                    <a:pt x="93" y="3257"/>
                  </a:moveTo>
                  <a:cubicBezTo>
                    <a:pt x="93" y="3273"/>
                    <a:pt x="78" y="3288"/>
                    <a:pt x="78" y="3319"/>
                  </a:cubicBezTo>
                  <a:lnTo>
                    <a:pt x="78" y="3335"/>
                  </a:lnTo>
                  <a:cubicBezTo>
                    <a:pt x="78" y="3350"/>
                    <a:pt x="47" y="3366"/>
                    <a:pt x="47" y="3397"/>
                  </a:cubicBezTo>
                  <a:lnTo>
                    <a:pt x="6127" y="3397"/>
                  </a:lnTo>
                  <a:cubicBezTo>
                    <a:pt x="6096" y="3350"/>
                    <a:pt x="6096" y="3350"/>
                    <a:pt x="6096" y="3335"/>
                  </a:cubicBezTo>
                  <a:cubicBezTo>
                    <a:pt x="6096" y="3319"/>
                    <a:pt x="6080" y="3273"/>
                    <a:pt x="6080" y="3257"/>
                  </a:cubicBezTo>
                  <a:close/>
                  <a:moveTo>
                    <a:pt x="0" y="3660"/>
                  </a:moveTo>
                  <a:lnTo>
                    <a:pt x="0" y="3676"/>
                  </a:lnTo>
                  <a:lnTo>
                    <a:pt x="0" y="3753"/>
                  </a:lnTo>
                  <a:lnTo>
                    <a:pt x="0" y="3784"/>
                  </a:lnTo>
                  <a:lnTo>
                    <a:pt x="6220" y="3784"/>
                  </a:lnTo>
                  <a:cubicBezTo>
                    <a:pt x="6204" y="3738"/>
                    <a:pt x="6173" y="3707"/>
                    <a:pt x="6173" y="3660"/>
                  </a:cubicBezTo>
                  <a:close/>
                  <a:moveTo>
                    <a:pt x="0" y="4064"/>
                  </a:moveTo>
                  <a:cubicBezTo>
                    <a:pt x="0" y="4110"/>
                    <a:pt x="0" y="4141"/>
                    <a:pt x="16" y="4188"/>
                  </a:cubicBezTo>
                  <a:lnTo>
                    <a:pt x="6297" y="4188"/>
                  </a:lnTo>
                  <a:cubicBezTo>
                    <a:pt x="6282" y="4141"/>
                    <a:pt x="6282" y="4110"/>
                    <a:pt x="6282" y="4064"/>
                  </a:cubicBezTo>
                  <a:close/>
                  <a:moveTo>
                    <a:pt x="78" y="4482"/>
                  </a:moveTo>
                  <a:cubicBezTo>
                    <a:pt x="78" y="4498"/>
                    <a:pt x="78" y="4513"/>
                    <a:pt x="93" y="4529"/>
                  </a:cubicBezTo>
                  <a:cubicBezTo>
                    <a:pt x="93" y="4560"/>
                    <a:pt x="93" y="4575"/>
                    <a:pt x="109" y="4591"/>
                  </a:cubicBezTo>
                  <a:lnTo>
                    <a:pt x="6390" y="4591"/>
                  </a:lnTo>
                  <a:cubicBezTo>
                    <a:pt x="6375" y="4560"/>
                    <a:pt x="6359" y="4513"/>
                    <a:pt x="6359" y="4482"/>
                  </a:cubicBezTo>
                  <a:close/>
                  <a:moveTo>
                    <a:pt x="202" y="4901"/>
                  </a:moveTo>
                  <a:cubicBezTo>
                    <a:pt x="202" y="4917"/>
                    <a:pt x="233" y="4932"/>
                    <a:pt x="233" y="4963"/>
                  </a:cubicBezTo>
                  <a:lnTo>
                    <a:pt x="249" y="5025"/>
                  </a:lnTo>
                  <a:lnTo>
                    <a:pt x="6452" y="5025"/>
                  </a:lnTo>
                  <a:lnTo>
                    <a:pt x="6437" y="4901"/>
                  </a:lnTo>
                  <a:close/>
                  <a:moveTo>
                    <a:pt x="404" y="5304"/>
                  </a:moveTo>
                  <a:cubicBezTo>
                    <a:pt x="419" y="5351"/>
                    <a:pt x="419" y="5366"/>
                    <a:pt x="419" y="5366"/>
                  </a:cubicBezTo>
                  <a:lnTo>
                    <a:pt x="419" y="5428"/>
                  </a:lnTo>
                  <a:lnTo>
                    <a:pt x="6530" y="5428"/>
                  </a:lnTo>
                  <a:cubicBezTo>
                    <a:pt x="6514" y="5382"/>
                    <a:pt x="6514" y="5366"/>
                    <a:pt x="6514" y="5335"/>
                  </a:cubicBezTo>
                  <a:lnTo>
                    <a:pt x="6514" y="5304"/>
                  </a:lnTo>
                  <a:close/>
                  <a:moveTo>
                    <a:pt x="357" y="5723"/>
                  </a:moveTo>
                  <a:lnTo>
                    <a:pt x="342" y="5832"/>
                  </a:lnTo>
                  <a:lnTo>
                    <a:pt x="6592" y="5832"/>
                  </a:lnTo>
                  <a:cubicBezTo>
                    <a:pt x="6561" y="5801"/>
                    <a:pt x="6561" y="5754"/>
                    <a:pt x="6561" y="5723"/>
                  </a:cubicBezTo>
                  <a:close/>
                  <a:moveTo>
                    <a:pt x="388" y="6126"/>
                  </a:moveTo>
                  <a:cubicBezTo>
                    <a:pt x="435" y="6157"/>
                    <a:pt x="497" y="6204"/>
                    <a:pt x="574" y="6235"/>
                  </a:cubicBezTo>
                  <a:lnTo>
                    <a:pt x="6049" y="6235"/>
                  </a:lnTo>
                  <a:cubicBezTo>
                    <a:pt x="6096" y="6204"/>
                    <a:pt x="6158" y="6157"/>
                    <a:pt x="6235" y="6126"/>
                  </a:cubicBezTo>
                  <a:close/>
                  <a:moveTo>
                    <a:pt x="1179" y="6545"/>
                  </a:moveTo>
                  <a:lnTo>
                    <a:pt x="1474" y="6669"/>
                  </a:lnTo>
                  <a:lnTo>
                    <a:pt x="5134" y="6669"/>
                  </a:lnTo>
                  <a:lnTo>
                    <a:pt x="5429" y="6545"/>
                  </a:lnTo>
                  <a:close/>
                  <a:moveTo>
                    <a:pt x="2947" y="6964"/>
                  </a:moveTo>
                  <a:cubicBezTo>
                    <a:pt x="3056" y="6964"/>
                    <a:pt x="3180" y="6979"/>
                    <a:pt x="3304" y="6979"/>
                  </a:cubicBezTo>
                  <a:cubicBezTo>
                    <a:pt x="3428" y="6979"/>
                    <a:pt x="3568" y="6979"/>
                    <a:pt x="3676" y="69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0"/>
            <p:cNvSpPr/>
            <p:nvPr/>
          </p:nvSpPr>
          <p:spPr>
            <a:xfrm>
              <a:off x="2088050" y="3634900"/>
              <a:ext cx="49675" cy="11650"/>
            </a:xfrm>
            <a:custGeom>
              <a:avLst/>
              <a:gdLst/>
              <a:ahLst/>
              <a:cxnLst/>
              <a:rect l="l" t="t" r="r" b="b"/>
              <a:pathLst>
                <a:path w="1987" h="466" extrusionOk="0">
                  <a:moveTo>
                    <a:pt x="16" y="0"/>
                  </a:moveTo>
                  <a:cubicBezTo>
                    <a:pt x="16" y="0"/>
                    <a:pt x="1" y="16"/>
                    <a:pt x="1" y="47"/>
                  </a:cubicBezTo>
                  <a:cubicBezTo>
                    <a:pt x="358" y="109"/>
                    <a:pt x="683" y="186"/>
                    <a:pt x="1009" y="279"/>
                  </a:cubicBezTo>
                  <a:cubicBezTo>
                    <a:pt x="1164" y="326"/>
                    <a:pt x="1335" y="388"/>
                    <a:pt x="1490" y="419"/>
                  </a:cubicBezTo>
                  <a:cubicBezTo>
                    <a:pt x="1567" y="434"/>
                    <a:pt x="1645" y="434"/>
                    <a:pt x="1723" y="465"/>
                  </a:cubicBezTo>
                  <a:lnTo>
                    <a:pt x="1986" y="465"/>
                  </a:lnTo>
                  <a:cubicBezTo>
                    <a:pt x="1909" y="434"/>
                    <a:pt x="1800" y="419"/>
                    <a:pt x="1723" y="403"/>
                  </a:cubicBezTo>
                  <a:cubicBezTo>
                    <a:pt x="1645" y="388"/>
                    <a:pt x="1567" y="341"/>
                    <a:pt x="1490" y="326"/>
                  </a:cubicBezTo>
                  <a:cubicBezTo>
                    <a:pt x="1335" y="264"/>
                    <a:pt x="1164" y="202"/>
                    <a:pt x="1009" y="171"/>
                  </a:cubicBezTo>
                  <a:cubicBezTo>
                    <a:pt x="683" y="93"/>
                    <a:pt x="358" y="31"/>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0"/>
            <p:cNvSpPr/>
            <p:nvPr/>
          </p:nvSpPr>
          <p:spPr>
            <a:xfrm>
              <a:off x="2067900" y="3641100"/>
              <a:ext cx="41500" cy="2350"/>
            </a:xfrm>
            <a:custGeom>
              <a:avLst/>
              <a:gdLst/>
              <a:ahLst/>
              <a:cxnLst/>
              <a:rect l="l" t="t" r="r" b="b"/>
              <a:pathLst>
                <a:path w="1660" h="94" extrusionOk="0">
                  <a:moveTo>
                    <a:pt x="853" y="0"/>
                  </a:moveTo>
                  <a:cubicBezTo>
                    <a:pt x="574" y="0"/>
                    <a:pt x="280" y="16"/>
                    <a:pt x="16" y="31"/>
                  </a:cubicBezTo>
                  <a:cubicBezTo>
                    <a:pt x="0" y="31"/>
                    <a:pt x="0" y="62"/>
                    <a:pt x="0" y="62"/>
                  </a:cubicBezTo>
                  <a:cubicBezTo>
                    <a:pt x="264" y="62"/>
                    <a:pt x="543" y="62"/>
                    <a:pt x="822" y="78"/>
                  </a:cubicBezTo>
                  <a:cubicBezTo>
                    <a:pt x="947" y="93"/>
                    <a:pt x="1102" y="93"/>
                    <a:pt x="1241" y="93"/>
                  </a:cubicBezTo>
                  <a:lnTo>
                    <a:pt x="1660" y="93"/>
                  </a:lnTo>
                  <a:lnTo>
                    <a:pt x="1660" y="78"/>
                  </a:lnTo>
                  <a:cubicBezTo>
                    <a:pt x="1582" y="62"/>
                    <a:pt x="1505" y="31"/>
                    <a:pt x="1443" y="31"/>
                  </a:cubicBezTo>
                  <a:cubicBezTo>
                    <a:pt x="1396" y="31"/>
                    <a:pt x="1319" y="16"/>
                    <a:pt x="1257" y="16"/>
                  </a:cubicBezTo>
                  <a:cubicBezTo>
                    <a:pt x="1117" y="16"/>
                    <a:pt x="978" y="0"/>
                    <a:pt x="8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0"/>
            <p:cNvSpPr/>
            <p:nvPr/>
          </p:nvSpPr>
          <p:spPr>
            <a:xfrm>
              <a:off x="2138300" y="3504950"/>
              <a:ext cx="147350" cy="207450"/>
            </a:xfrm>
            <a:custGeom>
              <a:avLst/>
              <a:gdLst/>
              <a:ahLst/>
              <a:cxnLst/>
              <a:rect l="l" t="t" r="r" b="b"/>
              <a:pathLst>
                <a:path w="5894" h="8298" extrusionOk="0">
                  <a:moveTo>
                    <a:pt x="338" y="0"/>
                  </a:moveTo>
                  <a:cubicBezTo>
                    <a:pt x="88" y="0"/>
                    <a:pt x="1" y="289"/>
                    <a:pt x="379" y="1228"/>
                  </a:cubicBezTo>
                  <a:cubicBezTo>
                    <a:pt x="1108" y="3120"/>
                    <a:pt x="3125" y="7757"/>
                    <a:pt x="4800" y="8269"/>
                  </a:cubicBezTo>
                  <a:cubicBezTo>
                    <a:pt x="4835" y="8280"/>
                    <a:pt x="4913" y="8297"/>
                    <a:pt x="5011" y="8297"/>
                  </a:cubicBezTo>
                  <a:cubicBezTo>
                    <a:pt x="5339" y="8297"/>
                    <a:pt x="5894" y="8104"/>
                    <a:pt x="5870" y="6827"/>
                  </a:cubicBezTo>
                  <a:cubicBezTo>
                    <a:pt x="5839" y="5136"/>
                    <a:pt x="3497" y="2205"/>
                    <a:pt x="1248" y="483"/>
                  </a:cubicBezTo>
                  <a:cubicBezTo>
                    <a:pt x="974" y="270"/>
                    <a:pt x="579" y="0"/>
                    <a:pt x="338" y="0"/>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0"/>
            <p:cNvSpPr/>
            <p:nvPr/>
          </p:nvSpPr>
          <p:spPr>
            <a:xfrm>
              <a:off x="2136650" y="3501400"/>
              <a:ext cx="123200" cy="136625"/>
            </a:xfrm>
            <a:custGeom>
              <a:avLst/>
              <a:gdLst/>
              <a:ahLst/>
              <a:cxnLst/>
              <a:rect l="l" t="t" r="r" b="b"/>
              <a:pathLst>
                <a:path w="4928" h="5465" extrusionOk="0">
                  <a:moveTo>
                    <a:pt x="338" y="0"/>
                  </a:moveTo>
                  <a:cubicBezTo>
                    <a:pt x="55" y="0"/>
                    <a:pt x="0" y="340"/>
                    <a:pt x="213" y="1075"/>
                  </a:cubicBezTo>
                  <a:cubicBezTo>
                    <a:pt x="616" y="2471"/>
                    <a:pt x="2307" y="5464"/>
                    <a:pt x="2307" y="5464"/>
                  </a:cubicBezTo>
                  <a:lnTo>
                    <a:pt x="4928" y="3991"/>
                  </a:lnTo>
                  <a:cubicBezTo>
                    <a:pt x="4928" y="3991"/>
                    <a:pt x="2911" y="1851"/>
                    <a:pt x="1624" y="780"/>
                  </a:cubicBezTo>
                  <a:cubicBezTo>
                    <a:pt x="1030" y="274"/>
                    <a:pt x="592" y="0"/>
                    <a:pt x="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0"/>
            <p:cNvSpPr/>
            <p:nvPr/>
          </p:nvSpPr>
          <p:spPr>
            <a:xfrm>
              <a:off x="2191200" y="3591075"/>
              <a:ext cx="55075" cy="32200"/>
            </a:xfrm>
            <a:custGeom>
              <a:avLst/>
              <a:gdLst/>
              <a:ahLst/>
              <a:cxnLst/>
              <a:rect l="l" t="t" r="r" b="b"/>
              <a:pathLst>
                <a:path w="2203" h="1288" extrusionOk="0">
                  <a:moveTo>
                    <a:pt x="2203" y="1"/>
                  </a:moveTo>
                  <a:lnTo>
                    <a:pt x="2203" y="1"/>
                  </a:lnTo>
                  <a:cubicBezTo>
                    <a:pt x="1288" y="481"/>
                    <a:pt x="218" y="1179"/>
                    <a:pt x="32" y="1257"/>
                  </a:cubicBezTo>
                  <a:cubicBezTo>
                    <a:pt x="1" y="1288"/>
                    <a:pt x="32" y="1288"/>
                    <a:pt x="32" y="1288"/>
                  </a:cubicBezTo>
                  <a:cubicBezTo>
                    <a:pt x="218" y="1164"/>
                    <a:pt x="1195" y="699"/>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0"/>
            <p:cNvSpPr/>
            <p:nvPr/>
          </p:nvSpPr>
          <p:spPr>
            <a:xfrm>
              <a:off x="2163675" y="3578675"/>
              <a:ext cx="34925" cy="59350"/>
            </a:xfrm>
            <a:custGeom>
              <a:avLst/>
              <a:gdLst/>
              <a:ahLst/>
              <a:cxnLst/>
              <a:rect l="l" t="t" r="r" b="b"/>
              <a:pathLst>
                <a:path w="1397" h="2374" extrusionOk="0">
                  <a:moveTo>
                    <a:pt x="0" y="0"/>
                  </a:moveTo>
                  <a:cubicBezTo>
                    <a:pt x="68" y="189"/>
                    <a:pt x="170" y="400"/>
                    <a:pt x="267" y="605"/>
                  </a:cubicBezTo>
                  <a:lnTo>
                    <a:pt x="267" y="605"/>
                  </a:lnTo>
                  <a:cubicBezTo>
                    <a:pt x="258" y="594"/>
                    <a:pt x="247" y="583"/>
                    <a:pt x="233" y="574"/>
                  </a:cubicBezTo>
                  <a:lnTo>
                    <a:pt x="62" y="342"/>
                  </a:lnTo>
                  <a:cubicBezTo>
                    <a:pt x="62" y="337"/>
                    <a:pt x="60" y="335"/>
                    <a:pt x="56" y="335"/>
                  </a:cubicBezTo>
                  <a:cubicBezTo>
                    <a:pt x="47" y="335"/>
                    <a:pt x="31" y="346"/>
                    <a:pt x="31" y="357"/>
                  </a:cubicBezTo>
                  <a:cubicBezTo>
                    <a:pt x="93" y="435"/>
                    <a:pt x="140" y="512"/>
                    <a:pt x="171" y="590"/>
                  </a:cubicBezTo>
                  <a:cubicBezTo>
                    <a:pt x="217" y="667"/>
                    <a:pt x="264" y="745"/>
                    <a:pt x="311" y="822"/>
                  </a:cubicBezTo>
                  <a:cubicBezTo>
                    <a:pt x="342" y="900"/>
                    <a:pt x="404" y="977"/>
                    <a:pt x="466" y="1039"/>
                  </a:cubicBezTo>
                  <a:lnTo>
                    <a:pt x="481" y="1055"/>
                  </a:lnTo>
                  <a:cubicBezTo>
                    <a:pt x="543" y="1195"/>
                    <a:pt x="621" y="1350"/>
                    <a:pt x="698" y="1489"/>
                  </a:cubicBezTo>
                  <a:cubicBezTo>
                    <a:pt x="853" y="1799"/>
                    <a:pt x="1024" y="2079"/>
                    <a:pt x="1226" y="2373"/>
                  </a:cubicBezTo>
                  <a:cubicBezTo>
                    <a:pt x="1288" y="2358"/>
                    <a:pt x="1365" y="2342"/>
                    <a:pt x="1396" y="2280"/>
                  </a:cubicBezTo>
                  <a:lnTo>
                    <a:pt x="1396" y="2280"/>
                  </a:lnTo>
                  <a:cubicBezTo>
                    <a:pt x="1334" y="2296"/>
                    <a:pt x="1303" y="2327"/>
                    <a:pt x="1241" y="2358"/>
                  </a:cubicBezTo>
                  <a:cubicBezTo>
                    <a:pt x="993" y="1861"/>
                    <a:pt x="1024" y="1970"/>
                    <a:pt x="776" y="1489"/>
                  </a:cubicBezTo>
                  <a:cubicBezTo>
                    <a:pt x="667" y="1241"/>
                    <a:pt x="528" y="1008"/>
                    <a:pt x="404" y="745"/>
                  </a:cubicBezTo>
                  <a:cubicBezTo>
                    <a:pt x="295" y="497"/>
                    <a:pt x="155" y="233"/>
                    <a:pt x="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0"/>
            <p:cNvSpPr/>
            <p:nvPr/>
          </p:nvSpPr>
          <p:spPr>
            <a:xfrm>
              <a:off x="1965775" y="3558650"/>
              <a:ext cx="94100" cy="155275"/>
            </a:xfrm>
            <a:custGeom>
              <a:avLst/>
              <a:gdLst/>
              <a:ahLst/>
              <a:cxnLst/>
              <a:rect l="l" t="t" r="r" b="b"/>
              <a:pathLst>
                <a:path w="3764" h="6211" extrusionOk="0">
                  <a:moveTo>
                    <a:pt x="1585" y="1"/>
                  </a:moveTo>
                  <a:cubicBezTo>
                    <a:pt x="1547" y="1"/>
                    <a:pt x="1516" y="14"/>
                    <a:pt x="1495" y="41"/>
                  </a:cubicBezTo>
                  <a:cubicBezTo>
                    <a:pt x="1154" y="507"/>
                    <a:pt x="255" y="3081"/>
                    <a:pt x="162" y="3779"/>
                  </a:cubicBezTo>
                  <a:cubicBezTo>
                    <a:pt x="0" y="5099"/>
                    <a:pt x="573" y="6210"/>
                    <a:pt x="1396" y="6210"/>
                  </a:cubicBezTo>
                  <a:cubicBezTo>
                    <a:pt x="1444" y="6210"/>
                    <a:pt x="1493" y="6206"/>
                    <a:pt x="1542" y="6199"/>
                  </a:cubicBezTo>
                  <a:cubicBezTo>
                    <a:pt x="2317" y="6090"/>
                    <a:pt x="2736" y="4648"/>
                    <a:pt x="3620" y="2368"/>
                  </a:cubicBezTo>
                  <a:cubicBezTo>
                    <a:pt x="3764" y="1995"/>
                    <a:pt x="2061" y="1"/>
                    <a:pt x="1585"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0"/>
            <p:cNvSpPr/>
            <p:nvPr/>
          </p:nvSpPr>
          <p:spPr>
            <a:xfrm>
              <a:off x="2034175" y="3617825"/>
              <a:ext cx="21725" cy="58200"/>
            </a:xfrm>
            <a:custGeom>
              <a:avLst/>
              <a:gdLst/>
              <a:ahLst/>
              <a:cxnLst/>
              <a:rect l="l" t="t" r="r" b="b"/>
              <a:pathLst>
                <a:path w="869" h="2328" extrusionOk="0">
                  <a:moveTo>
                    <a:pt x="869" y="1"/>
                  </a:moveTo>
                  <a:lnTo>
                    <a:pt x="760" y="295"/>
                  </a:lnTo>
                  <a:lnTo>
                    <a:pt x="636" y="575"/>
                  </a:lnTo>
                  <a:lnTo>
                    <a:pt x="419" y="1164"/>
                  </a:lnTo>
                  <a:cubicBezTo>
                    <a:pt x="357" y="1350"/>
                    <a:pt x="279" y="1552"/>
                    <a:pt x="202" y="1738"/>
                  </a:cubicBezTo>
                  <a:cubicBezTo>
                    <a:pt x="140" y="1939"/>
                    <a:pt x="62" y="2126"/>
                    <a:pt x="0" y="2327"/>
                  </a:cubicBezTo>
                  <a:cubicBezTo>
                    <a:pt x="109" y="2126"/>
                    <a:pt x="186" y="1955"/>
                    <a:pt x="279" y="1738"/>
                  </a:cubicBezTo>
                  <a:cubicBezTo>
                    <a:pt x="357" y="1567"/>
                    <a:pt x="434" y="1381"/>
                    <a:pt x="512" y="1180"/>
                  </a:cubicBezTo>
                  <a:cubicBezTo>
                    <a:pt x="589" y="993"/>
                    <a:pt x="667" y="792"/>
                    <a:pt x="714" y="606"/>
                  </a:cubicBezTo>
                  <a:cubicBezTo>
                    <a:pt x="776" y="404"/>
                    <a:pt x="838" y="218"/>
                    <a:pt x="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0"/>
            <p:cNvSpPr/>
            <p:nvPr/>
          </p:nvSpPr>
          <p:spPr>
            <a:xfrm>
              <a:off x="1987625" y="3507000"/>
              <a:ext cx="110150" cy="119000"/>
            </a:xfrm>
            <a:custGeom>
              <a:avLst/>
              <a:gdLst/>
              <a:ahLst/>
              <a:cxnLst/>
              <a:rect l="l" t="t" r="r" b="b"/>
              <a:pathLst>
                <a:path w="4406" h="4760" extrusionOk="0">
                  <a:moveTo>
                    <a:pt x="4071" y="1"/>
                  </a:moveTo>
                  <a:cubicBezTo>
                    <a:pt x="3627" y="1"/>
                    <a:pt x="2552" y="415"/>
                    <a:pt x="2281" y="510"/>
                  </a:cubicBezTo>
                  <a:cubicBezTo>
                    <a:pt x="1971" y="618"/>
                    <a:pt x="885" y="1425"/>
                    <a:pt x="606" y="1658"/>
                  </a:cubicBezTo>
                  <a:cubicBezTo>
                    <a:pt x="342" y="1890"/>
                    <a:pt x="125" y="2991"/>
                    <a:pt x="1" y="3767"/>
                  </a:cubicBezTo>
                  <a:lnTo>
                    <a:pt x="2715" y="4759"/>
                  </a:lnTo>
                  <a:cubicBezTo>
                    <a:pt x="2715" y="4759"/>
                    <a:pt x="3056" y="4062"/>
                    <a:pt x="3242" y="3782"/>
                  </a:cubicBezTo>
                  <a:cubicBezTo>
                    <a:pt x="3630" y="3255"/>
                    <a:pt x="3630" y="2526"/>
                    <a:pt x="3801" y="2216"/>
                  </a:cubicBezTo>
                  <a:cubicBezTo>
                    <a:pt x="4080" y="1751"/>
                    <a:pt x="4235" y="1673"/>
                    <a:pt x="4220" y="1533"/>
                  </a:cubicBezTo>
                  <a:cubicBezTo>
                    <a:pt x="4206" y="1478"/>
                    <a:pt x="4094" y="1445"/>
                    <a:pt x="3949" y="1445"/>
                  </a:cubicBezTo>
                  <a:cubicBezTo>
                    <a:pt x="3769" y="1445"/>
                    <a:pt x="3537" y="1497"/>
                    <a:pt x="3382" y="1627"/>
                  </a:cubicBezTo>
                  <a:cubicBezTo>
                    <a:pt x="3072" y="1875"/>
                    <a:pt x="3010" y="2371"/>
                    <a:pt x="2762" y="2495"/>
                  </a:cubicBezTo>
                  <a:cubicBezTo>
                    <a:pt x="2703" y="2519"/>
                    <a:pt x="2637" y="2530"/>
                    <a:pt x="2569" y="2530"/>
                  </a:cubicBezTo>
                  <a:cubicBezTo>
                    <a:pt x="2330" y="2530"/>
                    <a:pt x="2065" y="2402"/>
                    <a:pt x="2017" y="2293"/>
                  </a:cubicBezTo>
                  <a:cubicBezTo>
                    <a:pt x="1924" y="2061"/>
                    <a:pt x="2312" y="1518"/>
                    <a:pt x="2483" y="1440"/>
                  </a:cubicBezTo>
                  <a:cubicBezTo>
                    <a:pt x="2638" y="1363"/>
                    <a:pt x="2932" y="1177"/>
                    <a:pt x="3522" y="944"/>
                  </a:cubicBezTo>
                  <a:cubicBezTo>
                    <a:pt x="4173" y="696"/>
                    <a:pt x="4406" y="153"/>
                    <a:pt x="4220" y="29"/>
                  </a:cubicBezTo>
                  <a:cubicBezTo>
                    <a:pt x="4186" y="9"/>
                    <a:pt x="4135" y="1"/>
                    <a:pt x="4071"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0"/>
            <p:cNvSpPr/>
            <p:nvPr/>
          </p:nvSpPr>
          <p:spPr>
            <a:xfrm>
              <a:off x="2078750" y="3533700"/>
              <a:ext cx="8950" cy="8650"/>
            </a:xfrm>
            <a:custGeom>
              <a:avLst/>
              <a:gdLst/>
              <a:ahLst/>
              <a:cxnLst/>
              <a:rect l="l" t="t" r="r" b="b"/>
              <a:pathLst>
                <a:path w="358" h="346" extrusionOk="0">
                  <a:moveTo>
                    <a:pt x="295" y="1"/>
                  </a:moveTo>
                  <a:cubicBezTo>
                    <a:pt x="296" y="31"/>
                    <a:pt x="311" y="47"/>
                    <a:pt x="311" y="62"/>
                  </a:cubicBezTo>
                  <a:lnTo>
                    <a:pt x="311" y="124"/>
                  </a:lnTo>
                  <a:cubicBezTo>
                    <a:pt x="311" y="171"/>
                    <a:pt x="280" y="202"/>
                    <a:pt x="264" y="217"/>
                  </a:cubicBezTo>
                  <a:cubicBezTo>
                    <a:pt x="187" y="279"/>
                    <a:pt x="109" y="326"/>
                    <a:pt x="1" y="341"/>
                  </a:cubicBezTo>
                  <a:cubicBezTo>
                    <a:pt x="20" y="344"/>
                    <a:pt x="39" y="345"/>
                    <a:pt x="58" y="345"/>
                  </a:cubicBezTo>
                  <a:cubicBezTo>
                    <a:pt x="147" y="345"/>
                    <a:pt x="232" y="318"/>
                    <a:pt x="295" y="279"/>
                  </a:cubicBezTo>
                  <a:cubicBezTo>
                    <a:pt x="342" y="233"/>
                    <a:pt x="357" y="186"/>
                    <a:pt x="357" y="140"/>
                  </a:cubicBezTo>
                  <a:cubicBezTo>
                    <a:pt x="357" y="124"/>
                    <a:pt x="342" y="109"/>
                    <a:pt x="342" y="78"/>
                  </a:cubicBezTo>
                  <a:cubicBezTo>
                    <a:pt x="342" y="62"/>
                    <a:pt x="311" y="47"/>
                    <a:pt x="311" y="47"/>
                  </a:cubicBezTo>
                  <a:cubicBezTo>
                    <a:pt x="311" y="31"/>
                    <a:pt x="296" y="31"/>
                    <a:pt x="2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0"/>
            <p:cNvSpPr/>
            <p:nvPr/>
          </p:nvSpPr>
          <p:spPr>
            <a:xfrm>
              <a:off x="2002750" y="3514525"/>
              <a:ext cx="85250" cy="47875"/>
            </a:xfrm>
            <a:custGeom>
              <a:avLst/>
              <a:gdLst/>
              <a:ahLst/>
              <a:cxnLst/>
              <a:rect l="l" t="t" r="r" b="b"/>
              <a:pathLst>
                <a:path w="3410" h="1915" extrusionOk="0">
                  <a:moveTo>
                    <a:pt x="1672" y="1"/>
                  </a:moveTo>
                  <a:cubicBezTo>
                    <a:pt x="1613" y="1"/>
                    <a:pt x="1562" y="8"/>
                    <a:pt x="1521" y="23"/>
                  </a:cubicBezTo>
                  <a:cubicBezTo>
                    <a:pt x="900" y="255"/>
                    <a:pt x="249" y="969"/>
                    <a:pt x="1" y="1357"/>
                  </a:cubicBezTo>
                  <a:lnTo>
                    <a:pt x="1335" y="1915"/>
                  </a:lnTo>
                  <a:cubicBezTo>
                    <a:pt x="1335" y="1915"/>
                    <a:pt x="1567" y="1186"/>
                    <a:pt x="1753" y="969"/>
                  </a:cubicBezTo>
                  <a:cubicBezTo>
                    <a:pt x="1779" y="932"/>
                    <a:pt x="1838" y="918"/>
                    <a:pt x="1915" y="918"/>
                  </a:cubicBezTo>
                  <a:cubicBezTo>
                    <a:pt x="2165" y="918"/>
                    <a:pt x="2608" y="1069"/>
                    <a:pt x="2715" y="1093"/>
                  </a:cubicBezTo>
                  <a:cubicBezTo>
                    <a:pt x="2823" y="1106"/>
                    <a:pt x="2920" y="1116"/>
                    <a:pt x="3006" y="1116"/>
                  </a:cubicBezTo>
                  <a:cubicBezTo>
                    <a:pt x="3214" y="1116"/>
                    <a:pt x="3349" y="1059"/>
                    <a:pt x="3382" y="860"/>
                  </a:cubicBezTo>
                  <a:cubicBezTo>
                    <a:pt x="3410" y="594"/>
                    <a:pt x="2214" y="1"/>
                    <a:pt x="1672"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0"/>
            <p:cNvSpPr/>
            <p:nvPr/>
          </p:nvSpPr>
          <p:spPr>
            <a:xfrm>
              <a:off x="2062075" y="3518575"/>
              <a:ext cx="24075" cy="14375"/>
            </a:xfrm>
            <a:custGeom>
              <a:avLst/>
              <a:gdLst/>
              <a:ahLst/>
              <a:cxnLst/>
              <a:rect l="l" t="t" r="r" b="b"/>
              <a:pathLst>
                <a:path w="963" h="575" extrusionOk="0">
                  <a:moveTo>
                    <a:pt x="1" y="0"/>
                  </a:moveTo>
                  <a:cubicBezTo>
                    <a:pt x="94" y="31"/>
                    <a:pt x="730" y="326"/>
                    <a:pt x="962" y="574"/>
                  </a:cubicBezTo>
                  <a:cubicBezTo>
                    <a:pt x="792" y="264"/>
                    <a:pt x="389" y="10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0"/>
            <p:cNvSpPr/>
            <p:nvPr/>
          </p:nvSpPr>
          <p:spPr>
            <a:xfrm>
              <a:off x="2002750" y="3514650"/>
              <a:ext cx="77525" cy="44650"/>
            </a:xfrm>
            <a:custGeom>
              <a:avLst/>
              <a:gdLst/>
              <a:ahLst/>
              <a:cxnLst/>
              <a:rect l="l" t="t" r="r" b="b"/>
              <a:pathLst>
                <a:path w="3101" h="1786" extrusionOk="0">
                  <a:moveTo>
                    <a:pt x="1630" y="0"/>
                  </a:moveTo>
                  <a:cubicBezTo>
                    <a:pt x="1590" y="0"/>
                    <a:pt x="1553" y="6"/>
                    <a:pt x="1521" y="18"/>
                  </a:cubicBezTo>
                  <a:cubicBezTo>
                    <a:pt x="900" y="250"/>
                    <a:pt x="249" y="964"/>
                    <a:pt x="1" y="1352"/>
                  </a:cubicBezTo>
                  <a:lnTo>
                    <a:pt x="993" y="1786"/>
                  </a:lnTo>
                  <a:cubicBezTo>
                    <a:pt x="993" y="1786"/>
                    <a:pt x="1412" y="1243"/>
                    <a:pt x="1598" y="1026"/>
                  </a:cubicBezTo>
                  <a:cubicBezTo>
                    <a:pt x="1620" y="995"/>
                    <a:pt x="1654" y="983"/>
                    <a:pt x="1696" y="983"/>
                  </a:cubicBezTo>
                  <a:cubicBezTo>
                    <a:pt x="1867" y="983"/>
                    <a:pt x="2166" y="1187"/>
                    <a:pt x="2265" y="1212"/>
                  </a:cubicBezTo>
                  <a:cubicBezTo>
                    <a:pt x="2416" y="1266"/>
                    <a:pt x="2565" y="1297"/>
                    <a:pt x="2693" y="1297"/>
                  </a:cubicBezTo>
                  <a:cubicBezTo>
                    <a:pt x="2893" y="1297"/>
                    <a:pt x="3043" y="1221"/>
                    <a:pt x="3072" y="1041"/>
                  </a:cubicBezTo>
                  <a:cubicBezTo>
                    <a:pt x="3100" y="798"/>
                    <a:pt x="2112" y="0"/>
                    <a:pt x="1630" y="0"/>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0"/>
            <p:cNvSpPr/>
            <p:nvPr/>
          </p:nvSpPr>
          <p:spPr>
            <a:xfrm>
              <a:off x="2032225" y="3513925"/>
              <a:ext cx="48500" cy="37075"/>
            </a:xfrm>
            <a:custGeom>
              <a:avLst/>
              <a:gdLst/>
              <a:ahLst/>
              <a:cxnLst/>
              <a:rect l="l" t="t" r="r" b="b"/>
              <a:pathLst>
                <a:path w="1940" h="1483" extrusionOk="0">
                  <a:moveTo>
                    <a:pt x="144" y="148"/>
                  </a:moveTo>
                  <a:cubicBezTo>
                    <a:pt x="79" y="181"/>
                    <a:pt x="25" y="214"/>
                    <a:pt x="1" y="233"/>
                  </a:cubicBezTo>
                  <a:cubicBezTo>
                    <a:pt x="38" y="217"/>
                    <a:pt x="87" y="184"/>
                    <a:pt x="144" y="148"/>
                  </a:cubicBezTo>
                  <a:close/>
                  <a:moveTo>
                    <a:pt x="543" y="0"/>
                  </a:moveTo>
                  <a:cubicBezTo>
                    <a:pt x="391" y="0"/>
                    <a:pt x="252" y="80"/>
                    <a:pt x="144" y="148"/>
                  </a:cubicBezTo>
                  <a:lnTo>
                    <a:pt x="144" y="148"/>
                  </a:lnTo>
                  <a:cubicBezTo>
                    <a:pt x="242" y="98"/>
                    <a:pt x="366" y="47"/>
                    <a:pt x="450" y="47"/>
                  </a:cubicBezTo>
                  <a:cubicBezTo>
                    <a:pt x="543" y="62"/>
                    <a:pt x="621" y="78"/>
                    <a:pt x="699" y="124"/>
                  </a:cubicBezTo>
                  <a:cubicBezTo>
                    <a:pt x="776" y="155"/>
                    <a:pt x="838" y="186"/>
                    <a:pt x="916" y="217"/>
                  </a:cubicBezTo>
                  <a:cubicBezTo>
                    <a:pt x="1210" y="357"/>
                    <a:pt x="1458" y="528"/>
                    <a:pt x="1691" y="760"/>
                  </a:cubicBezTo>
                  <a:cubicBezTo>
                    <a:pt x="1815" y="884"/>
                    <a:pt x="1924" y="1055"/>
                    <a:pt x="1831" y="1210"/>
                  </a:cubicBezTo>
                  <a:cubicBezTo>
                    <a:pt x="1815" y="1241"/>
                    <a:pt x="1769" y="1272"/>
                    <a:pt x="1738" y="1288"/>
                  </a:cubicBezTo>
                  <a:cubicBezTo>
                    <a:pt x="1691" y="1303"/>
                    <a:pt x="1629" y="1319"/>
                    <a:pt x="1583" y="1319"/>
                  </a:cubicBezTo>
                  <a:cubicBezTo>
                    <a:pt x="1561" y="1322"/>
                    <a:pt x="1538" y="1323"/>
                    <a:pt x="1515" y="1323"/>
                  </a:cubicBezTo>
                  <a:cubicBezTo>
                    <a:pt x="1323" y="1323"/>
                    <a:pt x="1088" y="1217"/>
                    <a:pt x="978" y="1148"/>
                  </a:cubicBezTo>
                  <a:cubicBezTo>
                    <a:pt x="854" y="1055"/>
                    <a:pt x="714" y="993"/>
                    <a:pt x="590" y="977"/>
                  </a:cubicBezTo>
                  <a:cubicBezTo>
                    <a:pt x="528" y="977"/>
                    <a:pt x="466" y="977"/>
                    <a:pt x="419" y="1008"/>
                  </a:cubicBezTo>
                  <a:cubicBezTo>
                    <a:pt x="357" y="1055"/>
                    <a:pt x="311" y="1086"/>
                    <a:pt x="280" y="1148"/>
                  </a:cubicBezTo>
                  <a:cubicBezTo>
                    <a:pt x="218" y="1210"/>
                    <a:pt x="187" y="1272"/>
                    <a:pt x="140" y="1319"/>
                  </a:cubicBezTo>
                  <a:cubicBezTo>
                    <a:pt x="109" y="1381"/>
                    <a:pt x="78" y="1396"/>
                    <a:pt x="47" y="1458"/>
                  </a:cubicBezTo>
                  <a:cubicBezTo>
                    <a:pt x="140" y="1365"/>
                    <a:pt x="218" y="1288"/>
                    <a:pt x="311" y="1225"/>
                  </a:cubicBezTo>
                  <a:cubicBezTo>
                    <a:pt x="357" y="1163"/>
                    <a:pt x="388" y="1132"/>
                    <a:pt x="450" y="1086"/>
                  </a:cubicBezTo>
                  <a:cubicBezTo>
                    <a:pt x="487" y="1068"/>
                    <a:pt x="528" y="1060"/>
                    <a:pt x="569" y="1060"/>
                  </a:cubicBezTo>
                  <a:cubicBezTo>
                    <a:pt x="598" y="1060"/>
                    <a:pt x="626" y="1064"/>
                    <a:pt x="652" y="1070"/>
                  </a:cubicBezTo>
                  <a:cubicBezTo>
                    <a:pt x="776" y="1117"/>
                    <a:pt x="885" y="1194"/>
                    <a:pt x="1009" y="1241"/>
                  </a:cubicBezTo>
                  <a:lnTo>
                    <a:pt x="1427" y="1365"/>
                  </a:lnTo>
                  <a:lnTo>
                    <a:pt x="1614" y="1365"/>
                  </a:lnTo>
                  <a:cubicBezTo>
                    <a:pt x="1707" y="1365"/>
                    <a:pt x="1815" y="1303"/>
                    <a:pt x="1862" y="1225"/>
                  </a:cubicBezTo>
                  <a:cubicBezTo>
                    <a:pt x="1939" y="1117"/>
                    <a:pt x="1924" y="931"/>
                    <a:pt x="1846" y="822"/>
                  </a:cubicBezTo>
                  <a:cubicBezTo>
                    <a:pt x="1753" y="683"/>
                    <a:pt x="1614" y="574"/>
                    <a:pt x="1474" y="466"/>
                  </a:cubicBezTo>
                  <a:cubicBezTo>
                    <a:pt x="1350" y="357"/>
                    <a:pt x="1195" y="279"/>
                    <a:pt x="1040" y="202"/>
                  </a:cubicBezTo>
                  <a:lnTo>
                    <a:pt x="807" y="78"/>
                  </a:lnTo>
                  <a:cubicBezTo>
                    <a:pt x="730" y="47"/>
                    <a:pt x="621" y="31"/>
                    <a:pt x="543" y="0"/>
                  </a:cubicBezTo>
                  <a:close/>
                  <a:moveTo>
                    <a:pt x="47" y="1458"/>
                  </a:moveTo>
                  <a:lnTo>
                    <a:pt x="47" y="1458"/>
                  </a:lnTo>
                  <a:cubicBezTo>
                    <a:pt x="38" y="1468"/>
                    <a:pt x="40" y="1483"/>
                    <a:pt x="43" y="1483"/>
                  </a:cubicBezTo>
                  <a:cubicBezTo>
                    <a:pt x="45" y="1483"/>
                    <a:pt x="47" y="1476"/>
                    <a:pt x="47" y="14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0"/>
            <p:cNvSpPr/>
            <p:nvPr/>
          </p:nvSpPr>
          <p:spPr>
            <a:xfrm>
              <a:off x="1998100" y="3502275"/>
              <a:ext cx="48500" cy="55100"/>
            </a:xfrm>
            <a:custGeom>
              <a:avLst/>
              <a:gdLst/>
              <a:ahLst/>
              <a:cxnLst/>
              <a:rect l="l" t="t" r="r" b="b"/>
              <a:pathLst>
                <a:path w="1940" h="2204" extrusionOk="0">
                  <a:moveTo>
                    <a:pt x="1503" y="0"/>
                  </a:moveTo>
                  <a:cubicBezTo>
                    <a:pt x="1184" y="0"/>
                    <a:pt x="510" y="781"/>
                    <a:pt x="388" y="1009"/>
                  </a:cubicBezTo>
                  <a:cubicBezTo>
                    <a:pt x="249" y="1242"/>
                    <a:pt x="94" y="2002"/>
                    <a:pt x="1" y="2203"/>
                  </a:cubicBezTo>
                  <a:lnTo>
                    <a:pt x="1117" y="1847"/>
                  </a:lnTo>
                  <a:cubicBezTo>
                    <a:pt x="1117" y="1847"/>
                    <a:pt x="1086" y="1350"/>
                    <a:pt x="1288" y="1056"/>
                  </a:cubicBezTo>
                  <a:cubicBezTo>
                    <a:pt x="1505" y="761"/>
                    <a:pt x="1939" y="47"/>
                    <a:pt x="1521" y="1"/>
                  </a:cubicBezTo>
                  <a:cubicBezTo>
                    <a:pt x="1515" y="0"/>
                    <a:pt x="1509" y="0"/>
                    <a:pt x="1503" y="0"/>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0"/>
            <p:cNvSpPr/>
            <p:nvPr/>
          </p:nvSpPr>
          <p:spPr>
            <a:xfrm>
              <a:off x="2027175" y="3515850"/>
              <a:ext cx="10900" cy="31825"/>
            </a:xfrm>
            <a:custGeom>
              <a:avLst/>
              <a:gdLst/>
              <a:ahLst/>
              <a:cxnLst/>
              <a:rect l="l" t="t" r="r" b="b"/>
              <a:pathLst>
                <a:path w="436" h="1273" extrusionOk="0">
                  <a:moveTo>
                    <a:pt x="435" y="1"/>
                  </a:moveTo>
                  <a:cubicBezTo>
                    <a:pt x="358" y="109"/>
                    <a:pt x="311" y="202"/>
                    <a:pt x="249" y="295"/>
                  </a:cubicBezTo>
                  <a:lnTo>
                    <a:pt x="78" y="590"/>
                  </a:lnTo>
                  <a:cubicBezTo>
                    <a:pt x="32" y="683"/>
                    <a:pt x="1" y="807"/>
                    <a:pt x="1" y="916"/>
                  </a:cubicBezTo>
                  <a:lnTo>
                    <a:pt x="1" y="1086"/>
                  </a:lnTo>
                  <a:lnTo>
                    <a:pt x="1" y="1273"/>
                  </a:lnTo>
                  <a:cubicBezTo>
                    <a:pt x="1" y="1148"/>
                    <a:pt x="16" y="1055"/>
                    <a:pt x="32" y="931"/>
                  </a:cubicBezTo>
                  <a:cubicBezTo>
                    <a:pt x="47" y="823"/>
                    <a:pt x="94" y="730"/>
                    <a:pt x="125" y="606"/>
                  </a:cubicBezTo>
                  <a:cubicBezTo>
                    <a:pt x="234" y="420"/>
                    <a:pt x="358" y="218"/>
                    <a:pt x="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0"/>
            <p:cNvSpPr/>
            <p:nvPr/>
          </p:nvSpPr>
          <p:spPr>
            <a:xfrm>
              <a:off x="2026400" y="3550375"/>
              <a:ext cx="21350" cy="51575"/>
            </a:xfrm>
            <a:custGeom>
              <a:avLst/>
              <a:gdLst/>
              <a:ahLst/>
              <a:cxnLst/>
              <a:rect l="l" t="t" r="r" b="b"/>
              <a:pathLst>
                <a:path w="854" h="2063" extrusionOk="0">
                  <a:moveTo>
                    <a:pt x="1" y="0"/>
                  </a:moveTo>
                  <a:cubicBezTo>
                    <a:pt x="1" y="202"/>
                    <a:pt x="47" y="372"/>
                    <a:pt x="109" y="558"/>
                  </a:cubicBezTo>
                  <a:cubicBezTo>
                    <a:pt x="141" y="636"/>
                    <a:pt x="187" y="745"/>
                    <a:pt x="234" y="822"/>
                  </a:cubicBezTo>
                  <a:lnTo>
                    <a:pt x="420" y="1055"/>
                  </a:lnTo>
                  <a:cubicBezTo>
                    <a:pt x="652" y="1334"/>
                    <a:pt x="807" y="1691"/>
                    <a:pt x="838" y="2063"/>
                  </a:cubicBezTo>
                  <a:cubicBezTo>
                    <a:pt x="854" y="1861"/>
                    <a:pt x="823" y="1675"/>
                    <a:pt x="761" y="1489"/>
                  </a:cubicBezTo>
                  <a:cubicBezTo>
                    <a:pt x="683" y="1303"/>
                    <a:pt x="590" y="1148"/>
                    <a:pt x="466" y="993"/>
                  </a:cubicBezTo>
                  <a:cubicBezTo>
                    <a:pt x="358" y="853"/>
                    <a:pt x="265" y="698"/>
                    <a:pt x="187" y="527"/>
                  </a:cubicBezTo>
                  <a:cubicBezTo>
                    <a:pt x="141" y="450"/>
                    <a:pt x="109" y="357"/>
                    <a:pt x="63" y="279"/>
                  </a:cubicBezTo>
                  <a:cubicBezTo>
                    <a:pt x="47" y="171"/>
                    <a:pt x="1" y="9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0"/>
            <p:cNvSpPr/>
            <p:nvPr/>
          </p:nvSpPr>
          <p:spPr>
            <a:xfrm>
              <a:off x="2051225" y="3529000"/>
              <a:ext cx="80675" cy="93125"/>
            </a:xfrm>
            <a:custGeom>
              <a:avLst/>
              <a:gdLst/>
              <a:ahLst/>
              <a:cxnLst/>
              <a:rect l="l" t="t" r="r" b="b"/>
              <a:pathLst>
                <a:path w="3227" h="3725" extrusionOk="0">
                  <a:moveTo>
                    <a:pt x="1870" y="0"/>
                  </a:moveTo>
                  <a:cubicBezTo>
                    <a:pt x="1862" y="0"/>
                    <a:pt x="1854" y="1"/>
                    <a:pt x="1846" y="2"/>
                  </a:cubicBezTo>
                  <a:lnTo>
                    <a:pt x="140" y="142"/>
                  </a:lnTo>
                  <a:cubicBezTo>
                    <a:pt x="47" y="157"/>
                    <a:pt x="1" y="235"/>
                    <a:pt x="47" y="328"/>
                  </a:cubicBezTo>
                  <a:lnTo>
                    <a:pt x="1117" y="3569"/>
                  </a:lnTo>
                  <a:cubicBezTo>
                    <a:pt x="1164" y="3662"/>
                    <a:pt x="1257" y="3724"/>
                    <a:pt x="1381" y="3724"/>
                  </a:cubicBezTo>
                  <a:lnTo>
                    <a:pt x="3087" y="3585"/>
                  </a:lnTo>
                  <a:cubicBezTo>
                    <a:pt x="3180" y="3569"/>
                    <a:pt x="3227" y="3492"/>
                    <a:pt x="3180" y="3399"/>
                  </a:cubicBezTo>
                  <a:lnTo>
                    <a:pt x="2094" y="157"/>
                  </a:lnTo>
                  <a:cubicBezTo>
                    <a:pt x="2038" y="72"/>
                    <a:pt x="1955" y="0"/>
                    <a:pt x="187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0"/>
            <p:cNvSpPr/>
            <p:nvPr/>
          </p:nvSpPr>
          <p:spPr>
            <a:xfrm>
              <a:off x="2046575" y="3529050"/>
              <a:ext cx="79900" cy="93075"/>
            </a:xfrm>
            <a:custGeom>
              <a:avLst/>
              <a:gdLst/>
              <a:ahLst/>
              <a:cxnLst/>
              <a:rect l="l" t="t" r="r" b="b"/>
              <a:pathLst>
                <a:path w="3196" h="3723" extrusionOk="0">
                  <a:moveTo>
                    <a:pt x="1831" y="0"/>
                  </a:moveTo>
                  <a:lnTo>
                    <a:pt x="125" y="140"/>
                  </a:lnTo>
                  <a:cubicBezTo>
                    <a:pt x="31" y="155"/>
                    <a:pt x="0" y="233"/>
                    <a:pt x="31" y="326"/>
                  </a:cubicBezTo>
                  <a:lnTo>
                    <a:pt x="1117" y="3567"/>
                  </a:lnTo>
                  <a:cubicBezTo>
                    <a:pt x="1179" y="3660"/>
                    <a:pt x="1272" y="3722"/>
                    <a:pt x="1365" y="3722"/>
                  </a:cubicBezTo>
                  <a:lnTo>
                    <a:pt x="3071" y="3583"/>
                  </a:lnTo>
                  <a:cubicBezTo>
                    <a:pt x="3102" y="3583"/>
                    <a:pt x="3118" y="3583"/>
                    <a:pt x="3133" y="3567"/>
                  </a:cubicBezTo>
                  <a:cubicBezTo>
                    <a:pt x="3180" y="3536"/>
                    <a:pt x="3195" y="3459"/>
                    <a:pt x="3149" y="3397"/>
                  </a:cubicBezTo>
                  <a:lnTo>
                    <a:pt x="2063" y="155"/>
                  </a:lnTo>
                  <a:cubicBezTo>
                    <a:pt x="2032" y="62"/>
                    <a:pt x="1939" y="0"/>
                    <a:pt x="18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0"/>
            <p:cNvSpPr/>
            <p:nvPr/>
          </p:nvSpPr>
          <p:spPr>
            <a:xfrm>
              <a:off x="2086500" y="3534075"/>
              <a:ext cx="7800" cy="7000"/>
            </a:xfrm>
            <a:custGeom>
              <a:avLst/>
              <a:gdLst/>
              <a:ahLst/>
              <a:cxnLst/>
              <a:rect l="l" t="t" r="r" b="b"/>
              <a:pathLst>
                <a:path w="312" h="280" extrusionOk="0">
                  <a:moveTo>
                    <a:pt x="156" y="1"/>
                  </a:moveTo>
                  <a:cubicBezTo>
                    <a:pt x="63" y="1"/>
                    <a:pt x="1" y="78"/>
                    <a:pt x="32" y="156"/>
                  </a:cubicBezTo>
                  <a:cubicBezTo>
                    <a:pt x="32" y="233"/>
                    <a:pt x="109" y="280"/>
                    <a:pt x="187" y="280"/>
                  </a:cubicBezTo>
                  <a:cubicBezTo>
                    <a:pt x="265" y="280"/>
                    <a:pt x="311" y="202"/>
                    <a:pt x="311" y="125"/>
                  </a:cubicBezTo>
                  <a:cubicBezTo>
                    <a:pt x="311" y="47"/>
                    <a:pt x="234" y="1"/>
                    <a:pt x="1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0"/>
            <p:cNvSpPr/>
            <p:nvPr/>
          </p:nvSpPr>
          <p:spPr>
            <a:xfrm>
              <a:off x="2156650" y="3586475"/>
              <a:ext cx="123375" cy="126300"/>
            </a:xfrm>
            <a:custGeom>
              <a:avLst/>
              <a:gdLst/>
              <a:ahLst/>
              <a:cxnLst/>
              <a:rect l="l" t="t" r="r" b="b"/>
              <a:pathLst>
                <a:path w="4935" h="5052" extrusionOk="0">
                  <a:moveTo>
                    <a:pt x="1366" y="0"/>
                  </a:moveTo>
                  <a:cubicBezTo>
                    <a:pt x="960" y="0"/>
                    <a:pt x="0" y="2613"/>
                    <a:pt x="328" y="2837"/>
                  </a:cubicBezTo>
                  <a:cubicBezTo>
                    <a:pt x="2560" y="4439"/>
                    <a:pt x="3538" y="5052"/>
                    <a:pt x="4261" y="5052"/>
                  </a:cubicBezTo>
                  <a:cubicBezTo>
                    <a:pt x="4321" y="5052"/>
                    <a:pt x="4380" y="5048"/>
                    <a:pt x="4438" y="5039"/>
                  </a:cubicBezTo>
                  <a:cubicBezTo>
                    <a:pt x="4934" y="4962"/>
                    <a:pt x="4748" y="2589"/>
                    <a:pt x="3755" y="1674"/>
                  </a:cubicBezTo>
                  <a:cubicBezTo>
                    <a:pt x="3631" y="1580"/>
                    <a:pt x="1879" y="309"/>
                    <a:pt x="1414" y="14"/>
                  </a:cubicBezTo>
                  <a:cubicBezTo>
                    <a:pt x="1399" y="5"/>
                    <a:pt x="1383" y="0"/>
                    <a:pt x="1366" y="0"/>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0"/>
            <p:cNvSpPr/>
            <p:nvPr/>
          </p:nvSpPr>
          <p:spPr>
            <a:xfrm>
              <a:off x="2070925" y="3555200"/>
              <a:ext cx="142800" cy="118550"/>
            </a:xfrm>
            <a:custGeom>
              <a:avLst/>
              <a:gdLst/>
              <a:ahLst/>
              <a:cxnLst/>
              <a:rect l="l" t="t" r="r" b="b"/>
              <a:pathLst>
                <a:path w="5712" h="4742" extrusionOk="0">
                  <a:moveTo>
                    <a:pt x="2242" y="0"/>
                  </a:moveTo>
                  <a:cubicBezTo>
                    <a:pt x="1407" y="0"/>
                    <a:pt x="79" y="260"/>
                    <a:pt x="66" y="722"/>
                  </a:cubicBezTo>
                  <a:cubicBezTo>
                    <a:pt x="59" y="911"/>
                    <a:pt x="340" y="968"/>
                    <a:pt x="683" y="968"/>
                  </a:cubicBezTo>
                  <a:cubicBezTo>
                    <a:pt x="712" y="968"/>
                    <a:pt x="742" y="968"/>
                    <a:pt x="771" y="967"/>
                  </a:cubicBezTo>
                  <a:lnTo>
                    <a:pt x="771" y="967"/>
                  </a:lnTo>
                  <a:cubicBezTo>
                    <a:pt x="360" y="1059"/>
                    <a:pt x="0" y="1213"/>
                    <a:pt x="35" y="1467"/>
                  </a:cubicBezTo>
                  <a:cubicBezTo>
                    <a:pt x="67" y="1674"/>
                    <a:pt x="350" y="1741"/>
                    <a:pt x="702" y="1741"/>
                  </a:cubicBezTo>
                  <a:cubicBezTo>
                    <a:pt x="761" y="1741"/>
                    <a:pt x="822" y="1739"/>
                    <a:pt x="884" y="1736"/>
                  </a:cubicBezTo>
                  <a:lnTo>
                    <a:pt x="884" y="1736"/>
                  </a:lnTo>
                  <a:cubicBezTo>
                    <a:pt x="580" y="1841"/>
                    <a:pt x="365" y="1992"/>
                    <a:pt x="438" y="2211"/>
                  </a:cubicBezTo>
                  <a:cubicBezTo>
                    <a:pt x="489" y="2376"/>
                    <a:pt x="785" y="2428"/>
                    <a:pt x="1139" y="2428"/>
                  </a:cubicBezTo>
                  <a:cubicBezTo>
                    <a:pt x="1268" y="2428"/>
                    <a:pt x="1406" y="2421"/>
                    <a:pt x="1542" y="2410"/>
                  </a:cubicBezTo>
                  <a:lnTo>
                    <a:pt x="1542" y="2410"/>
                  </a:lnTo>
                  <a:cubicBezTo>
                    <a:pt x="1188" y="2495"/>
                    <a:pt x="886" y="2627"/>
                    <a:pt x="934" y="2831"/>
                  </a:cubicBezTo>
                  <a:cubicBezTo>
                    <a:pt x="1004" y="3095"/>
                    <a:pt x="1496" y="3161"/>
                    <a:pt x="1971" y="3161"/>
                  </a:cubicBezTo>
                  <a:cubicBezTo>
                    <a:pt x="2446" y="3161"/>
                    <a:pt x="2904" y="3095"/>
                    <a:pt x="2904" y="3095"/>
                  </a:cubicBezTo>
                  <a:cubicBezTo>
                    <a:pt x="3416" y="4227"/>
                    <a:pt x="4145" y="4553"/>
                    <a:pt x="4656" y="4739"/>
                  </a:cubicBezTo>
                  <a:cubicBezTo>
                    <a:pt x="4659" y="4741"/>
                    <a:pt x="4662" y="4741"/>
                    <a:pt x="4665" y="4741"/>
                  </a:cubicBezTo>
                  <a:cubicBezTo>
                    <a:pt x="4841" y="4741"/>
                    <a:pt x="5711" y="2103"/>
                    <a:pt x="5711" y="2103"/>
                  </a:cubicBezTo>
                  <a:cubicBezTo>
                    <a:pt x="5711" y="2103"/>
                    <a:pt x="5013" y="1141"/>
                    <a:pt x="4486" y="753"/>
                  </a:cubicBezTo>
                  <a:cubicBezTo>
                    <a:pt x="3788" y="241"/>
                    <a:pt x="2966" y="86"/>
                    <a:pt x="2625" y="24"/>
                  </a:cubicBezTo>
                  <a:cubicBezTo>
                    <a:pt x="2519" y="8"/>
                    <a:pt x="2388" y="0"/>
                    <a:pt x="2242" y="0"/>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0"/>
            <p:cNvSpPr/>
            <p:nvPr/>
          </p:nvSpPr>
          <p:spPr>
            <a:xfrm>
              <a:off x="2079925" y="3575175"/>
              <a:ext cx="55075" cy="8175"/>
            </a:xfrm>
            <a:custGeom>
              <a:avLst/>
              <a:gdLst/>
              <a:ahLst/>
              <a:cxnLst/>
              <a:rect l="l" t="t" r="r" b="b"/>
              <a:pathLst>
                <a:path w="2203" h="327" extrusionOk="0">
                  <a:moveTo>
                    <a:pt x="2203" y="1"/>
                  </a:moveTo>
                  <a:cubicBezTo>
                    <a:pt x="1970" y="1"/>
                    <a:pt x="1737" y="1"/>
                    <a:pt x="1536" y="16"/>
                  </a:cubicBezTo>
                  <a:cubicBezTo>
                    <a:pt x="1303" y="32"/>
                    <a:pt x="1086" y="63"/>
                    <a:pt x="853" y="94"/>
                  </a:cubicBezTo>
                  <a:cubicBezTo>
                    <a:pt x="559" y="140"/>
                    <a:pt x="264" y="233"/>
                    <a:pt x="0" y="326"/>
                  </a:cubicBezTo>
                  <a:cubicBezTo>
                    <a:pt x="497" y="171"/>
                    <a:pt x="1319" y="78"/>
                    <a:pt x="1551" y="63"/>
                  </a:cubicBezTo>
                  <a:cubicBezTo>
                    <a:pt x="1768" y="63"/>
                    <a:pt x="2001" y="16"/>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0"/>
            <p:cNvSpPr/>
            <p:nvPr/>
          </p:nvSpPr>
          <p:spPr>
            <a:xfrm>
              <a:off x="2093500" y="3595350"/>
              <a:ext cx="43450" cy="4275"/>
            </a:xfrm>
            <a:custGeom>
              <a:avLst/>
              <a:gdLst/>
              <a:ahLst/>
              <a:cxnLst/>
              <a:rect l="l" t="t" r="r" b="b"/>
              <a:pathLst>
                <a:path w="1738" h="171" extrusionOk="0">
                  <a:moveTo>
                    <a:pt x="1737" y="0"/>
                  </a:moveTo>
                  <a:lnTo>
                    <a:pt x="1737" y="0"/>
                  </a:lnTo>
                  <a:cubicBezTo>
                    <a:pt x="1458" y="31"/>
                    <a:pt x="1163" y="31"/>
                    <a:pt x="869" y="47"/>
                  </a:cubicBezTo>
                  <a:cubicBezTo>
                    <a:pt x="574" y="62"/>
                    <a:pt x="310" y="124"/>
                    <a:pt x="16" y="155"/>
                  </a:cubicBezTo>
                  <a:cubicBezTo>
                    <a:pt x="0" y="155"/>
                    <a:pt x="0" y="171"/>
                    <a:pt x="16" y="171"/>
                  </a:cubicBezTo>
                  <a:cubicBezTo>
                    <a:pt x="310" y="140"/>
                    <a:pt x="574" y="140"/>
                    <a:pt x="869" y="93"/>
                  </a:cubicBezTo>
                  <a:cubicBezTo>
                    <a:pt x="1163" y="62"/>
                    <a:pt x="1458" y="31"/>
                    <a:pt x="17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0"/>
            <p:cNvSpPr/>
            <p:nvPr/>
          </p:nvSpPr>
          <p:spPr>
            <a:xfrm>
              <a:off x="2108600" y="3612800"/>
              <a:ext cx="33775" cy="4675"/>
            </a:xfrm>
            <a:custGeom>
              <a:avLst/>
              <a:gdLst/>
              <a:ahLst/>
              <a:cxnLst/>
              <a:rect l="l" t="t" r="r" b="b"/>
              <a:pathLst>
                <a:path w="1351" h="187" extrusionOk="0">
                  <a:moveTo>
                    <a:pt x="1350" y="0"/>
                  </a:moveTo>
                  <a:cubicBezTo>
                    <a:pt x="901" y="0"/>
                    <a:pt x="466" y="62"/>
                    <a:pt x="16" y="155"/>
                  </a:cubicBezTo>
                  <a:cubicBezTo>
                    <a:pt x="1" y="155"/>
                    <a:pt x="16" y="186"/>
                    <a:pt x="32" y="186"/>
                  </a:cubicBezTo>
                  <a:cubicBezTo>
                    <a:pt x="482" y="109"/>
                    <a:pt x="807" y="62"/>
                    <a:pt x="1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0"/>
            <p:cNvSpPr/>
            <p:nvPr/>
          </p:nvSpPr>
          <p:spPr>
            <a:xfrm>
              <a:off x="2233475" y="3615900"/>
              <a:ext cx="38000" cy="55850"/>
            </a:xfrm>
            <a:custGeom>
              <a:avLst/>
              <a:gdLst/>
              <a:ahLst/>
              <a:cxnLst/>
              <a:rect l="l" t="t" r="r" b="b"/>
              <a:pathLst>
                <a:path w="1520" h="2234" extrusionOk="0">
                  <a:moveTo>
                    <a:pt x="0" y="0"/>
                  </a:moveTo>
                  <a:lnTo>
                    <a:pt x="279" y="248"/>
                  </a:lnTo>
                  <a:cubicBezTo>
                    <a:pt x="357" y="326"/>
                    <a:pt x="450" y="403"/>
                    <a:pt x="527" y="481"/>
                  </a:cubicBezTo>
                  <a:cubicBezTo>
                    <a:pt x="605" y="559"/>
                    <a:pt x="698" y="636"/>
                    <a:pt x="776" y="714"/>
                  </a:cubicBezTo>
                  <a:cubicBezTo>
                    <a:pt x="853" y="791"/>
                    <a:pt x="931" y="869"/>
                    <a:pt x="993" y="962"/>
                  </a:cubicBezTo>
                  <a:cubicBezTo>
                    <a:pt x="1101" y="1163"/>
                    <a:pt x="1210" y="1350"/>
                    <a:pt x="1303" y="1567"/>
                  </a:cubicBezTo>
                  <a:cubicBezTo>
                    <a:pt x="1334" y="1691"/>
                    <a:pt x="1380" y="1784"/>
                    <a:pt x="1411" y="1892"/>
                  </a:cubicBezTo>
                  <a:cubicBezTo>
                    <a:pt x="1458" y="2016"/>
                    <a:pt x="1473" y="2110"/>
                    <a:pt x="1520" y="2234"/>
                  </a:cubicBezTo>
                  <a:cubicBezTo>
                    <a:pt x="1489" y="2001"/>
                    <a:pt x="1442" y="1768"/>
                    <a:pt x="1365" y="1551"/>
                  </a:cubicBezTo>
                  <a:cubicBezTo>
                    <a:pt x="1287" y="1319"/>
                    <a:pt x="1179" y="1101"/>
                    <a:pt x="1070" y="915"/>
                  </a:cubicBezTo>
                  <a:cubicBezTo>
                    <a:pt x="993" y="807"/>
                    <a:pt x="915" y="714"/>
                    <a:pt x="838" y="636"/>
                  </a:cubicBezTo>
                  <a:cubicBezTo>
                    <a:pt x="745" y="559"/>
                    <a:pt x="667" y="481"/>
                    <a:pt x="558" y="403"/>
                  </a:cubicBezTo>
                  <a:cubicBezTo>
                    <a:pt x="388" y="248"/>
                    <a:pt x="202" y="10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0"/>
            <p:cNvSpPr/>
            <p:nvPr/>
          </p:nvSpPr>
          <p:spPr>
            <a:xfrm>
              <a:off x="2103950" y="3458850"/>
              <a:ext cx="43850" cy="74125"/>
            </a:xfrm>
            <a:custGeom>
              <a:avLst/>
              <a:gdLst/>
              <a:ahLst/>
              <a:cxnLst/>
              <a:rect l="l" t="t" r="r" b="b"/>
              <a:pathLst>
                <a:path w="1754" h="2965" extrusionOk="0">
                  <a:moveTo>
                    <a:pt x="1319" y="1"/>
                  </a:moveTo>
                  <a:lnTo>
                    <a:pt x="1" y="1024"/>
                  </a:lnTo>
                  <a:lnTo>
                    <a:pt x="373" y="2126"/>
                  </a:lnTo>
                  <a:cubicBezTo>
                    <a:pt x="373" y="2126"/>
                    <a:pt x="109" y="2948"/>
                    <a:pt x="513" y="2963"/>
                  </a:cubicBezTo>
                  <a:cubicBezTo>
                    <a:pt x="531" y="2964"/>
                    <a:pt x="548" y="2965"/>
                    <a:pt x="566" y="2965"/>
                  </a:cubicBezTo>
                  <a:cubicBezTo>
                    <a:pt x="1236" y="2965"/>
                    <a:pt x="1708" y="2122"/>
                    <a:pt x="1738" y="2002"/>
                  </a:cubicBezTo>
                  <a:cubicBezTo>
                    <a:pt x="1753" y="1940"/>
                    <a:pt x="1319" y="1"/>
                    <a:pt x="1319"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0"/>
            <p:cNvSpPr/>
            <p:nvPr/>
          </p:nvSpPr>
          <p:spPr>
            <a:xfrm>
              <a:off x="2103950" y="3459250"/>
              <a:ext cx="36875" cy="51975"/>
            </a:xfrm>
            <a:custGeom>
              <a:avLst/>
              <a:gdLst/>
              <a:ahLst/>
              <a:cxnLst/>
              <a:rect l="l" t="t" r="r" b="b"/>
              <a:pathLst>
                <a:path w="1475" h="2079" extrusionOk="0">
                  <a:moveTo>
                    <a:pt x="1319" y="0"/>
                  </a:moveTo>
                  <a:lnTo>
                    <a:pt x="1" y="1024"/>
                  </a:lnTo>
                  <a:lnTo>
                    <a:pt x="358" y="2079"/>
                  </a:lnTo>
                  <a:cubicBezTo>
                    <a:pt x="900" y="1799"/>
                    <a:pt x="1304" y="1303"/>
                    <a:pt x="1474" y="714"/>
                  </a:cubicBezTo>
                  <a:lnTo>
                    <a:pt x="131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0"/>
            <p:cNvSpPr/>
            <p:nvPr/>
          </p:nvSpPr>
          <p:spPr>
            <a:xfrm>
              <a:off x="2064025" y="3387825"/>
              <a:ext cx="90375" cy="112150"/>
            </a:xfrm>
            <a:custGeom>
              <a:avLst/>
              <a:gdLst/>
              <a:ahLst/>
              <a:cxnLst/>
              <a:rect l="l" t="t" r="r" b="b"/>
              <a:pathLst>
                <a:path w="3615" h="4486" extrusionOk="0">
                  <a:moveTo>
                    <a:pt x="1784" y="1"/>
                  </a:moveTo>
                  <a:cubicBezTo>
                    <a:pt x="943" y="1"/>
                    <a:pt x="31" y="533"/>
                    <a:pt x="16" y="2361"/>
                  </a:cubicBezTo>
                  <a:cubicBezTo>
                    <a:pt x="0" y="4253"/>
                    <a:pt x="1133" y="4486"/>
                    <a:pt x="1551" y="4486"/>
                  </a:cubicBezTo>
                  <a:cubicBezTo>
                    <a:pt x="1908" y="4486"/>
                    <a:pt x="3195" y="4455"/>
                    <a:pt x="3412" y="2563"/>
                  </a:cubicBezTo>
                  <a:cubicBezTo>
                    <a:pt x="3614" y="686"/>
                    <a:pt x="2746" y="66"/>
                    <a:pt x="1893" y="4"/>
                  </a:cubicBezTo>
                  <a:cubicBezTo>
                    <a:pt x="1857" y="2"/>
                    <a:pt x="1820" y="1"/>
                    <a:pt x="1784"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0"/>
            <p:cNvSpPr/>
            <p:nvPr/>
          </p:nvSpPr>
          <p:spPr>
            <a:xfrm>
              <a:off x="2072950" y="3437675"/>
              <a:ext cx="9325" cy="4925"/>
            </a:xfrm>
            <a:custGeom>
              <a:avLst/>
              <a:gdLst/>
              <a:ahLst/>
              <a:cxnLst/>
              <a:rect l="l" t="t" r="r" b="b"/>
              <a:pathLst>
                <a:path w="373" h="197" extrusionOk="0">
                  <a:moveTo>
                    <a:pt x="252" y="0"/>
                  </a:moveTo>
                  <a:cubicBezTo>
                    <a:pt x="225" y="0"/>
                    <a:pt x="196" y="4"/>
                    <a:pt x="171" y="10"/>
                  </a:cubicBezTo>
                  <a:cubicBezTo>
                    <a:pt x="124" y="26"/>
                    <a:pt x="62" y="72"/>
                    <a:pt x="16" y="103"/>
                  </a:cubicBezTo>
                  <a:cubicBezTo>
                    <a:pt x="0" y="150"/>
                    <a:pt x="16" y="181"/>
                    <a:pt x="47" y="196"/>
                  </a:cubicBezTo>
                  <a:lnTo>
                    <a:pt x="124" y="196"/>
                  </a:lnTo>
                  <a:cubicBezTo>
                    <a:pt x="155" y="181"/>
                    <a:pt x="202" y="181"/>
                    <a:pt x="233" y="165"/>
                  </a:cubicBezTo>
                  <a:cubicBezTo>
                    <a:pt x="279" y="165"/>
                    <a:pt x="341" y="134"/>
                    <a:pt x="357" y="103"/>
                  </a:cubicBezTo>
                  <a:cubicBezTo>
                    <a:pt x="372" y="88"/>
                    <a:pt x="372" y="41"/>
                    <a:pt x="357" y="26"/>
                  </a:cubicBezTo>
                  <a:cubicBezTo>
                    <a:pt x="330" y="8"/>
                    <a:pt x="292"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0"/>
            <p:cNvSpPr/>
            <p:nvPr/>
          </p:nvSpPr>
          <p:spPr>
            <a:xfrm>
              <a:off x="2101250" y="3436375"/>
              <a:ext cx="8550" cy="5050"/>
            </a:xfrm>
            <a:custGeom>
              <a:avLst/>
              <a:gdLst/>
              <a:ahLst/>
              <a:cxnLst/>
              <a:rect l="l" t="t" r="r" b="b"/>
              <a:pathLst>
                <a:path w="342" h="202" extrusionOk="0">
                  <a:moveTo>
                    <a:pt x="171" y="0"/>
                  </a:moveTo>
                  <a:cubicBezTo>
                    <a:pt x="109" y="0"/>
                    <a:pt x="62" y="31"/>
                    <a:pt x="16" y="62"/>
                  </a:cubicBezTo>
                  <a:cubicBezTo>
                    <a:pt x="0" y="78"/>
                    <a:pt x="0" y="124"/>
                    <a:pt x="16" y="140"/>
                  </a:cubicBezTo>
                  <a:cubicBezTo>
                    <a:pt x="62" y="155"/>
                    <a:pt x="109" y="186"/>
                    <a:pt x="155" y="186"/>
                  </a:cubicBezTo>
                  <a:cubicBezTo>
                    <a:pt x="217" y="202"/>
                    <a:pt x="248" y="202"/>
                    <a:pt x="295" y="202"/>
                  </a:cubicBezTo>
                  <a:cubicBezTo>
                    <a:pt x="310" y="202"/>
                    <a:pt x="326" y="202"/>
                    <a:pt x="326" y="186"/>
                  </a:cubicBezTo>
                  <a:cubicBezTo>
                    <a:pt x="341" y="155"/>
                    <a:pt x="341" y="124"/>
                    <a:pt x="326" y="78"/>
                  </a:cubicBezTo>
                  <a:cubicBezTo>
                    <a:pt x="295" y="47"/>
                    <a:pt x="233"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0"/>
            <p:cNvSpPr/>
            <p:nvPr/>
          </p:nvSpPr>
          <p:spPr>
            <a:xfrm>
              <a:off x="2102025" y="3452100"/>
              <a:ext cx="4675" cy="8725"/>
            </a:xfrm>
            <a:custGeom>
              <a:avLst/>
              <a:gdLst/>
              <a:ahLst/>
              <a:cxnLst/>
              <a:rect l="l" t="t" r="r" b="b"/>
              <a:pathLst>
                <a:path w="187" h="349" extrusionOk="0">
                  <a:moveTo>
                    <a:pt x="35" y="0"/>
                  </a:moveTo>
                  <a:cubicBezTo>
                    <a:pt x="33" y="0"/>
                    <a:pt x="31" y="2"/>
                    <a:pt x="31" y="7"/>
                  </a:cubicBezTo>
                  <a:cubicBezTo>
                    <a:pt x="42" y="7"/>
                    <a:pt x="38" y="0"/>
                    <a:pt x="35" y="0"/>
                  </a:cubicBezTo>
                  <a:close/>
                  <a:moveTo>
                    <a:pt x="31" y="7"/>
                  </a:moveTo>
                  <a:cubicBezTo>
                    <a:pt x="0" y="131"/>
                    <a:pt x="47" y="333"/>
                    <a:pt x="186" y="348"/>
                  </a:cubicBezTo>
                  <a:cubicBezTo>
                    <a:pt x="62" y="302"/>
                    <a:pt x="47" y="147"/>
                    <a:pt x="31" y="7"/>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0"/>
            <p:cNvSpPr/>
            <p:nvPr/>
          </p:nvSpPr>
          <p:spPr>
            <a:xfrm>
              <a:off x="2101325" y="3448725"/>
              <a:ext cx="10250" cy="10175"/>
            </a:xfrm>
            <a:custGeom>
              <a:avLst/>
              <a:gdLst/>
              <a:ahLst/>
              <a:cxnLst/>
              <a:rect l="l" t="t" r="r" b="b"/>
              <a:pathLst>
                <a:path w="410" h="407" extrusionOk="0">
                  <a:moveTo>
                    <a:pt x="190" y="1"/>
                  </a:moveTo>
                  <a:cubicBezTo>
                    <a:pt x="183" y="1"/>
                    <a:pt x="176" y="1"/>
                    <a:pt x="168" y="3"/>
                  </a:cubicBezTo>
                  <a:cubicBezTo>
                    <a:pt x="1" y="33"/>
                    <a:pt x="27" y="406"/>
                    <a:pt x="218" y="406"/>
                  </a:cubicBezTo>
                  <a:cubicBezTo>
                    <a:pt x="222" y="406"/>
                    <a:pt x="226" y="406"/>
                    <a:pt x="230" y="406"/>
                  </a:cubicBezTo>
                  <a:cubicBezTo>
                    <a:pt x="409" y="391"/>
                    <a:pt x="387"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0"/>
            <p:cNvSpPr/>
            <p:nvPr/>
          </p:nvSpPr>
          <p:spPr>
            <a:xfrm>
              <a:off x="2106275" y="3448000"/>
              <a:ext cx="7025" cy="5125"/>
            </a:xfrm>
            <a:custGeom>
              <a:avLst/>
              <a:gdLst/>
              <a:ahLst/>
              <a:cxnLst/>
              <a:rect l="l" t="t" r="r" b="b"/>
              <a:pathLst>
                <a:path w="281" h="205" extrusionOk="0">
                  <a:moveTo>
                    <a:pt x="280" y="1"/>
                  </a:moveTo>
                  <a:cubicBezTo>
                    <a:pt x="249" y="63"/>
                    <a:pt x="203" y="109"/>
                    <a:pt x="172" y="109"/>
                  </a:cubicBezTo>
                  <a:cubicBezTo>
                    <a:pt x="125" y="109"/>
                    <a:pt x="78" y="63"/>
                    <a:pt x="47" y="47"/>
                  </a:cubicBezTo>
                  <a:cubicBezTo>
                    <a:pt x="32" y="47"/>
                    <a:pt x="32" y="63"/>
                    <a:pt x="1" y="78"/>
                  </a:cubicBezTo>
                  <a:cubicBezTo>
                    <a:pt x="43" y="148"/>
                    <a:pt x="97" y="205"/>
                    <a:pt x="163" y="205"/>
                  </a:cubicBezTo>
                  <a:cubicBezTo>
                    <a:pt x="171" y="205"/>
                    <a:pt x="179" y="204"/>
                    <a:pt x="187" y="202"/>
                  </a:cubicBezTo>
                  <a:cubicBezTo>
                    <a:pt x="265" y="156"/>
                    <a:pt x="280" y="78"/>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0"/>
            <p:cNvSpPr/>
            <p:nvPr/>
          </p:nvSpPr>
          <p:spPr>
            <a:xfrm>
              <a:off x="2080700" y="3453825"/>
              <a:ext cx="3500" cy="8925"/>
            </a:xfrm>
            <a:custGeom>
              <a:avLst/>
              <a:gdLst/>
              <a:ahLst/>
              <a:cxnLst/>
              <a:rect l="l" t="t" r="r" b="b"/>
              <a:pathLst>
                <a:path w="140" h="357" extrusionOk="0">
                  <a:moveTo>
                    <a:pt x="109" y="0"/>
                  </a:moveTo>
                  <a:lnTo>
                    <a:pt x="109" y="0"/>
                  </a:lnTo>
                  <a:cubicBezTo>
                    <a:pt x="124" y="140"/>
                    <a:pt x="109" y="295"/>
                    <a:pt x="0" y="357"/>
                  </a:cubicBezTo>
                  <a:cubicBezTo>
                    <a:pt x="140" y="310"/>
                    <a:pt x="140" y="124"/>
                    <a:pt x="1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0"/>
            <p:cNvSpPr/>
            <p:nvPr/>
          </p:nvSpPr>
          <p:spPr>
            <a:xfrm>
              <a:off x="2074500" y="3451100"/>
              <a:ext cx="10775" cy="10500"/>
            </a:xfrm>
            <a:custGeom>
              <a:avLst/>
              <a:gdLst/>
              <a:ahLst/>
              <a:cxnLst/>
              <a:rect l="l" t="t" r="r" b="b"/>
              <a:pathLst>
                <a:path w="431" h="420" extrusionOk="0">
                  <a:moveTo>
                    <a:pt x="226" y="0"/>
                  </a:moveTo>
                  <a:cubicBezTo>
                    <a:pt x="223" y="0"/>
                    <a:pt x="220" y="0"/>
                    <a:pt x="217" y="1"/>
                  </a:cubicBezTo>
                  <a:cubicBezTo>
                    <a:pt x="0" y="1"/>
                    <a:pt x="47" y="419"/>
                    <a:pt x="233" y="419"/>
                  </a:cubicBezTo>
                  <a:cubicBezTo>
                    <a:pt x="431" y="404"/>
                    <a:pt x="389"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0"/>
            <p:cNvSpPr/>
            <p:nvPr/>
          </p:nvSpPr>
          <p:spPr>
            <a:xfrm>
              <a:off x="2072550" y="3451725"/>
              <a:ext cx="6225" cy="4825"/>
            </a:xfrm>
            <a:custGeom>
              <a:avLst/>
              <a:gdLst/>
              <a:ahLst/>
              <a:cxnLst/>
              <a:rect l="l" t="t" r="r" b="b"/>
              <a:pathLst>
                <a:path w="249" h="193" extrusionOk="0">
                  <a:moveTo>
                    <a:pt x="220" y="1"/>
                  </a:moveTo>
                  <a:cubicBezTo>
                    <a:pt x="219" y="1"/>
                    <a:pt x="218" y="3"/>
                    <a:pt x="218" y="7"/>
                  </a:cubicBezTo>
                  <a:cubicBezTo>
                    <a:pt x="171" y="22"/>
                    <a:pt x="156" y="69"/>
                    <a:pt x="125" y="84"/>
                  </a:cubicBezTo>
                  <a:cubicBezTo>
                    <a:pt x="116" y="90"/>
                    <a:pt x="108" y="93"/>
                    <a:pt x="100" y="93"/>
                  </a:cubicBezTo>
                  <a:cubicBezTo>
                    <a:pt x="66" y="93"/>
                    <a:pt x="38" y="45"/>
                    <a:pt x="1" y="7"/>
                  </a:cubicBezTo>
                  <a:lnTo>
                    <a:pt x="1" y="7"/>
                  </a:lnTo>
                  <a:cubicBezTo>
                    <a:pt x="1" y="84"/>
                    <a:pt x="47" y="162"/>
                    <a:pt x="125" y="193"/>
                  </a:cubicBezTo>
                  <a:cubicBezTo>
                    <a:pt x="202" y="193"/>
                    <a:pt x="233" y="131"/>
                    <a:pt x="249" y="53"/>
                  </a:cubicBezTo>
                  <a:cubicBezTo>
                    <a:pt x="237" y="18"/>
                    <a:pt x="225" y="1"/>
                    <a:pt x="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0"/>
            <p:cNvSpPr/>
            <p:nvPr/>
          </p:nvSpPr>
          <p:spPr>
            <a:xfrm>
              <a:off x="2097375" y="3477950"/>
              <a:ext cx="6225" cy="3950"/>
            </a:xfrm>
            <a:custGeom>
              <a:avLst/>
              <a:gdLst/>
              <a:ahLst/>
              <a:cxnLst/>
              <a:rect l="l" t="t" r="r" b="b"/>
              <a:pathLst>
                <a:path w="249" h="158" extrusionOk="0">
                  <a:moveTo>
                    <a:pt x="241" y="1"/>
                  </a:moveTo>
                  <a:cubicBezTo>
                    <a:pt x="237" y="1"/>
                    <a:pt x="233" y="5"/>
                    <a:pt x="233" y="12"/>
                  </a:cubicBezTo>
                  <a:cubicBezTo>
                    <a:pt x="233" y="12"/>
                    <a:pt x="233" y="12"/>
                    <a:pt x="233" y="12"/>
                  </a:cubicBezTo>
                  <a:lnTo>
                    <a:pt x="233" y="12"/>
                  </a:lnTo>
                  <a:lnTo>
                    <a:pt x="233" y="12"/>
                  </a:lnTo>
                  <a:lnTo>
                    <a:pt x="233" y="12"/>
                  </a:lnTo>
                  <a:lnTo>
                    <a:pt x="0" y="90"/>
                  </a:lnTo>
                  <a:cubicBezTo>
                    <a:pt x="6" y="93"/>
                    <a:pt x="13" y="95"/>
                    <a:pt x="21" y="97"/>
                  </a:cubicBezTo>
                  <a:lnTo>
                    <a:pt x="21" y="97"/>
                  </a:lnTo>
                  <a:lnTo>
                    <a:pt x="233" y="12"/>
                  </a:lnTo>
                  <a:lnTo>
                    <a:pt x="233" y="12"/>
                  </a:lnTo>
                  <a:cubicBezTo>
                    <a:pt x="217" y="43"/>
                    <a:pt x="171" y="90"/>
                    <a:pt x="140" y="105"/>
                  </a:cubicBezTo>
                  <a:cubicBezTo>
                    <a:pt x="102" y="105"/>
                    <a:pt x="54" y="105"/>
                    <a:pt x="21" y="97"/>
                  </a:cubicBezTo>
                  <a:lnTo>
                    <a:pt x="21" y="97"/>
                  </a:lnTo>
                  <a:lnTo>
                    <a:pt x="0" y="105"/>
                  </a:lnTo>
                  <a:cubicBezTo>
                    <a:pt x="23" y="140"/>
                    <a:pt x="73" y="158"/>
                    <a:pt x="122" y="158"/>
                  </a:cubicBezTo>
                  <a:cubicBezTo>
                    <a:pt x="139" y="158"/>
                    <a:pt x="155" y="156"/>
                    <a:pt x="171" y="152"/>
                  </a:cubicBezTo>
                  <a:cubicBezTo>
                    <a:pt x="233" y="121"/>
                    <a:pt x="248" y="74"/>
                    <a:pt x="248" y="12"/>
                  </a:cubicBezTo>
                  <a:cubicBezTo>
                    <a:pt x="248" y="5"/>
                    <a:pt x="244"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0"/>
            <p:cNvSpPr/>
            <p:nvPr/>
          </p:nvSpPr>
          <p:spPr>
            <a:xfrm>
              <a:off x="2083400" y="3435975"/>
              <a:ext cx="16700" cy="39550"/>
            </a:xfrm>
            <a:custGeom>
              <a:avLst/>
              <a:gdLst/>
              <a:ahLst/>
              <a:cxnLst/>
              <a:rect l="l" t="t" r="r" b="b"/>
              <a:pathLst>
                <a:path w="668" h="1582" extrusionOk="0">
                  <a:moveTo>
                    <a:pt x="156" y="1"/>
                  </a:moveTo>
                  <a:cubicBezTo>
                    <a:pt x="125" y="1"/>
                    <a:pt x="125" y="1"/>
                    <a:pt x="125" y="16"/>
                  </a:cubicBezTo>
                  <a:cubicBezTo>
                    <a:pt x="32" y="435"/>
                    <a:pt x="16" y="916"/>
                    <a:pt x="1" y="1319"/>
                  </a:cubicBezTo>
                  <a:cubicBezTo>
                    <a:pt x="1" y="1336"/>
                    <a:pt x="14" y="1343"/>
                    <a:pt x="34" y="1343"/>
                  </a:cubicBezTo>
                  <a:cubicBezTo>
                    <a:pt x="85" y="1343"/>
                    <a:pt x="180" y="1299"/>
                    <a:pt x="202" y="1288"/>
                  </a:cubicBezTo>
                  <a:lnTo>
                    <a:pt x="202" y="1567"/>
                  </a:lnTo>
                  <a:cubicBezTo>
                    <a:pt x="202" y="1567"/>
                    <a:pt x="216" y="1581"/>
                    <a:pt x="235" y="1581"/>
                  </a:cubicBezTo>
                  <a:cubicBezTo>
                    <a:pt x="244" y="1581"/>
                    <a:pt x="254" y="1578"/>
                    <a:pt x="265" y="1567"/>
                  </a:cubicBezTo>
                  <a:cubicBezTo>
                    <a:pt x="287" y="1572"/>
                    <a:pt x="310" y="1574"/>
                    <a:pt x="333" y="1574"/>
                  </a:cubicBezTo>
                  <a:cubicBezTo>
                    <a:pt x="464" y="1574"/>
                    <a:pt x="588" y="1500"/>
                    <a:pt x="668" y="1381"/>
                  </a:cubicBezTo>
                  <a:cubicBezTo>
                    <a:pt x="668" y="1381"/>
                    <a:pt x="668" y="1366"/>
                    <a:pt x="652" y="1366"/>
                  </a:cubicBezTo>
                  <a:cubicBezTo>
                    <a:pt x="544" y="1459"/>
                    <a:pt x="404" y="1490"/>
                    <a:pt x="265" y="1521"/>
                  </a:cubicBezTo>
                  <a:cubicBezTo>
                    <a:pt x="265" y="1490"/>
                    <a:pt x="280" y="1180"/>
                    <a:pt x="280" y="1180"/>
                  </a:cubicBezTo>
                  <a:lnTo>
                    <a:pt x="280" y="1180"/>
                  </a:lnTo>
                  <a:cubicBezTo>
                    <a:pt x="202" y="1211"/>
                    <a:pt x="156" y="1226"/>
                    <a:pt x="94" y="1242"/>
                  </a:cubicBezTo>
                  <a:cubicBezTo>
                    <a:pt x="94" y="838"/>
                    <a:pt x="171" y="435"/>
                    <a:pt x="171" y="16"/>
                  </a:cubicBezTo>
                  <a:cubicBezTo>
                    <a:pt x="171" y="16"/>
                    <a:pt x="171"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0"/>
            <p:cNvSpPr/>
            <p:nvPr/>
          </p:nvSpPr>
          <p:spPr>
            <a:xfrm>
              <a:off x="2091550" y="3469325"/>
              <a:ext cx="10500" cy="8075"/>
            </a:xfrm>
            <a:custGeom>
              <a:avLst/>
              <a:gdLst/>
              <a:ahLst/>
              <a:cxnLst/>
              <a:rect l="l" t="t" r="r" b="b"/>
              <a:pathLst>
                <a:path w="420" h="323" extrusionOk="0">
                  <a:moveTo>
                    <a:pt x="373" y="1"/>
                  </a:moveTo>
                  <a:cubicBezTo>
                    <a:pt x="249" y="109"/>
                    <a:pt x="109" y="156"/>
                    <a:pt x="1" y="187"/>
                  </a:cubicBezTo>
                  <a:cubicBezTo>
                    <a:pt x="63" y="233"/>
                    <a:pt x="109" y="295"/>
                    <a:pt x="187" y="311"/>
                  </a:cubicBezTo>
                  <a:cubicBezTo>
                    <a:pt x="210" y="319"/>
                    <a:pt x="229" y="322"/>
                    <a:pt x="251" y="322"/>
                  </a:cubicBezTo>
                  <a:cubicBezTo>
                    <a:pt x="272" y="322"/>
                    <a:pt x="295" y="319"/>
                    <a:pt x="326" y="311"/>
                  </a:cubicBezTo>
                  <a:cubicBezTo>
                    <a:pt x="419" y="295"/>
                    <a:pt x="419" y="202"/>
                    <a:pt x="404" y="125"/>
                  </a:cubicBezTo>
                  <a:cubicBezTo>
                    <a:pt x="388" y="78"/>
                    <a:pt x="388" y="47"/>
                    <a:pt x="3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0"/>
            <p:cNvSpPr/>
            <p:nvPr/>
          </p:nvSpPr>
          <p:spPr>
            <a:xfrm>
              <a:off x="2096200" y="3472425"/>
              <a:ext cx="5850" cy="5275"/>
            </a:xfrm>
            <a:custGeom>
              <a:avLst/>
              <a:gdLst/>
              <a:ahLst/>
              <a:cxnLst/>
              <a:rect l="l" t="t" r="r" b="b"/>
              <a:pathLst>
                <a:path w="234" h="211" extrusionOk="0">
                  <a:moveTo>
                    <a:pt x="218" y="1"/>
                  </a:moveTo>
                  <a:lnTo>
                    <a:pt x="218" y="1"/>
                  </a:lnTo>
                  <a:cubicBezTo>
                    <a:pt x="109" y="16"/>
                    <a:pt x="1" y="94"/>
                    <a:pt x="1" y="187"/>
                  </a:cubicBezTo>
                  <a:cubicBezTo>
                    <a:pt x="24" y="202"/>
                    <a:pt x="43" y="210"/>
                    <a:pt x="65" y="210"/>
                  </a:cubicBezTo>
                  <a:cubicBezTo>
                    <a:pt x="86" y="210"/>
                    <a:pt x="109" y="202"/>
                    <a:pt x="140" y="187"/>
                  </a:cubicBezTo>
                  <a:cubicBezTo>
                    <a:pt x="233" y="171"/>
                    <a:pt x="233" y="78"/>
                    <a:pt x="218" y="1"/>
                  </a:cubicBezTo>
                  <a:close/>
                </a:path>
              </a:pathLst>
            </a:custGeom>
            <a:solidFill>
              <a:srgbClr val="FF9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0"/>
            <p:cNvSpPr/>
            <p:nvPr/>
          </p:nvSpPr>
          <p:spPr>
            <a:xfrm>
              <a:off x="2062475" y="3386700"/>
              <a:ext cx="99675" cy="66925"/>
            </a:xfrm>
            <a:custGeom>
              <a:avLst/>
              <a:gdLst/>
              <a:ahLst/>
              <a:cxnLst/>
              <a:rect l="l" t="t" r="r" b="b"/>
              <a:pathLst>
                <a:path w="3987" h="2677" extrusionOk="0">
                  <a:moveTo>
                    <a:pt x="1929" y="0"/>
                  </a:moveTo>
                  <a:cubicBezTo>
                    <a:pt x="1426" y="0"/>
                    <a:pt x="1024" y="204"/>
                    <a:pt x="1024" y="204"/>
                  </a:cubicBezTo>
                  <a:cubicBezTo>
                    <a:pt x="0" y="591"/>
                    <a:pt x="93" y="2127"/>
                    <a:pt x="93" y="2127"/>
                  </a:cubicBezTo>
                  <a:cubicBezTo>
                    <a:pt x="853" y="1863"/>
                    <a:pt x="1008" y="1010"/>
                    <a:pt x="1008" y="1010"/>
                  </a:cubicBezTo>
                  <a:cubicBezTo>
                    <a:pt x="1247" y="2092"/>
                    <a:pt x="2517" y="2143"/>
                    <a:pt x="2754" y="2143"/>
                  </a:cubicBezTo>
                  <a:cubicBezTo>
                    <a:pt x="2779" y="2143"/>
                    <a:pt x="2792" y="2142"/>
                    <a:pt x="2792" y="2142"/>
                  </a:cubicBezTo>
                  <a:cubicBezTo>
                    <a:pt x="2792" y="2142"/>
                    <a:pt x="2943" y="2677"/>
                    <a:pt x="3257" y="2677"/>
                  </a:cubicBezTo>
                  <a:cubicBezTo>
                    <a:pt x="3277" y="2677"/>
                    <a:pt x="3298" y="2674"/>
                    <a:pt x="3319" y="2670"/>
                  </a:cubicBezTo>
                  <a:cubicBezTo>
                    <a:pt x="3552" y="2608"/>
                    <a:pt x="3986" y="1507"/>
                    <a:pt x="3133" y="545"/>
                  </a:cubicBezTo>
                  <a:cubicBezTo>
                    <a:pt x="2763" y="120"/>
                    <a:pt x="2316" y="0"/>
                    <a:pt x="1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0"/>
            <p:cNvSpPr/>
            <p:nvPr/>
          </p:nvSpPr>
          <p:spPr>
            <a:xfrm>
              <a:off x="2087275" y="3411175"/>
              <a:ext cx="41525" cy="31425"/>
            </a:xfrm>
            <a:custGeom>
              <a:avLst/>
              <a:gdLst/>
              <a:ahLst/>
              <a:cxnLst/>
              <a:rect l="l" t="t" r="r" b="b"/>
              <a:pathLst>
                <a:path w="1661" h="1257" extrusionOk="0">
                  <a:moveTo>
                    <a:pt x="1" y="0"/>
                  </a:moveTo>
                  <a:lnTo>
                    <a:pt x="1" y="0"/>
                  </a:lnTo>
                  <a:cubicBezTo>
                    <a:pt x="16" y="202"/>
                    <a:pt x="94" y="372"/>
                    <a:pt x="187" y="528"/>
                  </a:cubicBezTo>
                  <a:cubicBezTo>
                    <a:pt x="280" y="698"/>
                    <a:pt x="420" y="838"/>
                    <a:pt x="575" y="946"/>
                  </a:cubicBezTo>
                  <a:cubicBezTo>
                    <a:pt x="621" y="977"/>
                    <a:pt x="652" y="1008"/>
                    <a:pt x="699" y="1024"/>
                  </a:cubicBezTo>
                  <a:lnTo>
                    <a:pt x="745" y="1070"/>
                  </a:lnTo>
                  <a:lnTo>
                    <a:pt x="807" y="1101"/>
                  </a:lnTo>
                  <a:cubicBezTo>
                    <a:pt x="854" y="1132"/>
                    <a:pt x="885" y="1148"/>
                    <a:pt x="947" y="1163"/>
                  </a:cubicBezTo>
                  <a:lnTo>
                    <a:pt x="1087" y="1210"/>
                  </a:lnTo>
                  <a:cubicBezTo>
                    <a:pt x="1102" y="1210"/>
                    <a:pt x="1118" y="1225"/>
                    <a:pt x="1164" y="1225"/>
                  </a:cubicBezTo>
                  <a:lnTo>
                    <a:pt x="1242" y="1241"/>
                  </a:lnTo>
                  <a:lnTo>
                    <a:pt x="1366" y="1256"/>
                  </a:lnTo>
                  <a:lnTo>
                    <a:pt x="1660" y="1256"/>
                  </a:lnTo>
                  <a:cubicBezTo>
                    <a:pt x="1567" y="1241"/>
                    <a:pt x="1474" y="1241"/>
                    <a:pt x="1397" y="1225"/>
                  </a:cubicBezTo>
                  <a:lnTo>
                    <a:pt x="1257" y="1179"/>
                  </a:lnTo>
                  <a:lnTo>
                    <a:pt x="1195" y="1163"/>
                  </a:lnTo>
                  <a:lnTo>
                    <a:pt x="1133" y="1148"/>
                  </a:lnTo>
                  <a:lnTo>
                    <a:pt x="1009" y="1101"/>
                  </a:lnTo>
                  <a:lnTo>
                    <a:pt x="885" y="1055"/>
                  </a:lnTo>
                  <a:lnTo>
                    <a:pt x="823" y="1024"/>
                  </a:lnTo>
                  <a:lnTo>
                    <a:pt x="761" y="993"/>
                  </a:lnTo>
                  <a:cubicBezTo>
                    <a:pt x="730" y="977"/>
                    <a:pt x="683" y="962"/>
                    <a:pt x="652" y="915"/>
                  </a:cubicBezTo>
                  <a:cubicBezTo>
                    <a:pt x="497" y="822"/>
                    <a:pt x="373" y="683"/>
                    <a:pt x="265" y="528"/>
                  </a:cubicBezTo>
                  <a:cubicBezTo>
                    <a:pt x="125" y="357"/>
                    <a:pt x="47" y="186"/>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0"/>
            <p:cNvSpPr/>
            <p:nvPr/>
          </p:nvSpPr>
          <p:spPr>
            <a:xfrm>
              <a:off x="2139625" y="3439050"/>
              <a:ext cx="24075" cy="30050"/>
            </a:xfrm>
            <a:custGeom>
              <a:avLst/>
              <a:gdLst/>
              <a:ahLst/>
              <a:cxnLst/>
              <a:rect l="l" t="t" r="r" b="b"/>
              <a:pathLst>
                <a:path w="963" h="1202" extrusionOk="0">
                  <a:moveTo>
                    <a:pt x="621" y="1"/>
                  </a:moveTo>
                  <a:cubicBezTo>
                    <a:pt x="355" y="1"/>
                    <a:pt x="47" y="514"/>
                    <a:pt x="47" y="514"/>
                  </a:cubicBezTo>
                  <a:lnTo>
                    <a:pt x="1" y="1025"/>
                  </a:lnTo>
                  <a:lnTo>
                    <a:pt x="1" y="1041"/>
                  </a:lnTo>
                  <a:cubicBezTo>
                    <a:pt x="54" y="1147"/>
                    <a:pt x="157" y="1202"/>
                    <a:pt x="266" y="1202"/>
                  </a:cubicBezTo>
                  <a:cubicBezTo>
                    <a:pt x="317" y="1202"/>
                    <a:pt x="370" y="1190"/>
                    <a:pt x="419" y="1165"/>
                  </a:cubicBezTo>
                  <a:cubicBezTo>
                    <a:pt x="730" y="1025"/>
                    <a:pt x="962" y="141"/>
                    <a:pt x="699" y="17"/>
                  </a:cubicBezTo>
                  <a:cubicBezTo>
                    <a:pt x="673" y="6"/>
                    <a:pt x="647" y="1"/>
                    <a:pt x="621"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0"/>
            <p:cNvSpPr/>
            <p:nvPr/>
          </p:nvSpPr>
          <p:spPr>
            <a:xfrm>
              <a:off x="2142725" y="3445675"/>
              <a:ext cx="12450" cy="19675"/>
            </a:xfrm>
            <a:custGeom>
              <a:avLst/>
              <a:gdLst/>
              <a:ahLst/>
              <a:cxnLst/>
              <a:rect l="l" t="t" r="r" b="b"/>
              <a:pathLst>
                <a:path w="498" h="787" extrusionOk="0">
                  <a:moveTo>
                    <a:pt x="497" y="1"/>
                  </a:moveTo>
                  <a:lnTo>
                    <a:pt x="497" y="1"/>
                  </a:lnTo>
                  <a:cubicBezTo>
                    <a:pt x="202" y="63"/>
                    <a:pt x="1" y="466"/>
                    <a:pt x="32" y="760"/>
                  </a:cubicBezTo>
                  <a:cubicBezTo>
                    <a:pt x="32" y="779"/>
                    <a:pt x="42" y="786"/>
                    <a:pt x="51" y="786"/>
                  </a:cubicBezTo>
                  <a:cubicBezTo>
                    <a:pt x="58" y="786"/>
                    <a:pt x="63" y="782"/>
                    <a:pt x="63" y="776"/>
                  </a:cubicBezTo>
                  <a:cubicBezTo>
                    <a:pt x="78" y="698"/>
                    <a:pt x="125" y="636"/>
                    <a:pt x="156" y="590"/>
                  </a:cubicBezTo>
                  <a:cubicBezTo>
                    <a:pt x="192" y="541"/>
                    <a:pt x="257" y="502"/>
                    <a:pt x="320" y="502"/>
                  </a:cubicBezTo>
                  <a:cubicBezTo>
                    <a:pt x="338" y="502"/>
                    <a:pt x="356" y="506"/>
                    <a:pt x="373" y="512"/>
                  </a:cubicBezTo>
                  <a:lnTo>
                    <a:pt x="373" y="481"/>
                  </a:lnTo>
                  <a:cubicBezTo>
                    <a:pt x="373" y="466"/>
                    <a:pt x="358" y="466"/>
                    <a:pt x="358" y="466"/>
                  </a:cubicBezTo>
                  <a:cubicBezTo>
                    <a:pt x="334" y="456"/>
                    <a:pt x="306" y="451"/>
                    <a:pt x="278" y="451"/>
                  </a:cubicBezTo>
                  <a:cubicBezTo>
                    <a:pt x="213" y="451"/>
                    <a:pt x="147" y="478"/>
                    <a:pt x="125" y="543"/>
                  </a:cubicBezTo>
                  <a:cubicBezTo>
                    <a:pt x="187" y="326"/>
                    <a:pt x="280" y="125"/>
                    <a:pt x="4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0"/>
            <p:cNvSpPr/>
            <p:nvPr/>
          </p:nvSpPr>
          <p:spPr>
            <a:xfrm>
              <a:off x="1928700" y="3375875"/>
              <a:ext cx="83400" cy="69450"/>
            </a:xfrm>
            <a:custGeom>
              <a:avLst/>
              <a:gdLst/>
              <a:ahLst/>
              <a:cxnLst/>
              <a:rect l="l" t="t" r="r" b="b"/>
              <a:pathLst>
                <a:path w="3336" h="2778" extrusionOk="0">
                  <a:moveTo>
                    <a:pt x="125" y="1"/>
                  </a:moveTo>
                  <a:lnTo>
                    <a:pt x="1" y="156"/>
                  </a:lnTo>
                  <a:lnTo>
                    <a:pt x="3211" y="2777"/>
                  </a:lnTo>
                  <a:lnTo>
                    <a:pt x="3335" y="2637"/>
                  </a:lnTo>
                  <a:lnTo>
                    <a:pt x="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0"/>
            <p:cNvSpPr/>
            <p:nvPr/>
          </p:nvSpPr>
          <p:spPr>
            <a:xfrm>
              <a:off x="1392450" y="3473200"/>
              <a:ext cx="276500" cy="276500"/>
            </a:xfrm>
            <a:custGeom>
              <a:avLst/>
              <a:gdLst/>
              <a:ahLst/>
              <a:cxnLst/>
              <a:rect l="l" t="t" r="r" b="b"/>
              <a:pathLst>
                <a:path w="11060" h="11060" extrusionOk="0">
                  <a:moveTo>
                    <a:pt x="5522" y="1"/>
                  </a:moveTo>
                  <a:cubicBezTo>
                    <a:pt x="2482" y="1"/>
                    <a:pt x="1" y="2482"/>
                    <a:pt x="1" y="5538"/>
                  </a:cubicBezTo>
                  <a:cubicBezTo>
                    <a:pt x="1" y="8578"/>
                    <a:pt x="2482" y="11059"/>
                    <a:pt x="5522" y="11059"/>
                  </a:cubicBezTo>
                  <a:cubicBezTo>
                    <a:pt x="8578" y="11059"/>
                    <a:pt x="11059" y="8578"/>
                    <a:pt x="11059" y="5538"/>
                  </a:cubicBezTo>
                  <a:cubicBezTo>
                    <a:pt x="11059" y="2482"/>
                    <a:pt x="8578" y="1"/>
                    <a:pt x="5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0"/>
            <p:cNvSpPr/>
            <p:nvPr/>
          </p:nvSpPr>
          <p:spPr>
            <a:xfrm>
              <a:off x="1391300" y="3471275"/>
              <a:ext cx="279200" cy="279200"/>
            </a:xfrm>
            <a:custGeom>
              <a:avLst/>
              <a:gdLst/>
              <a:ahLst/>
              <a:cxnLst/>
              <a:rect l="l" t="t" r="r" b="b"/>
              <a:pathLst>
                <a:path w="11168" h="11168" extrusionOk="0">
                  <a:moveTo>
                    <a:pt x="5584" y="124"/>
                  </a:moveTo>
                  <a:cubicBezTo>
                    <a:pt x="8608" y="124"/>
                    <a:pt x="11059" y="2590"/>
                    <a:pt x="11059" y="5615"/>
                  </a:cubicBezTo>
                  <a:cubicBezTo>
                    <a:pt x="11059" y="8639"/>
                    <a:pt x="8608" y="11090"/>
                    <a:pt x="5584" y="11090"/>
                  </a:cubicBezTo>
                  <a:cubicBezTo>
                    <a:pt x="2559" y="11090"/>
                    <a:pt x="93" y="8639"/>
                    <a:pt x="93" y="5615"/>
                  </a:cubicBezTo>
                  <a:cubicBezTo>
                    <a:pt x="93" y="2575"/>
                    <a:pt x="2559" y="124"/>
                    <a:pt x="5584" y="124"/>
                  </a:cubicBezTo>
                  <a:close/>
                  <a:moveTo>
                    <a:pt x="5584" y="0"/>
                  </a:moveTo>
                  <a:cubicBezTo>
                    <a:pt x="2497" y="0"/>
                    <a:pt x="0" y="2497"/>
                    <a:pt x="0" y="5584"/>
                  </a:cubicBezTo>
                  <a:cubicBezTo>
                    <a:pt x="0" y="8670"/>
                    <a:pt x="2497" y="11167"/>
                    <a:pt x="5584" y="11167"/>
                  </a:cubicBezTo>
                  <a:cubicBezTo>
                    <a:pt x="8655" y="11167"/>
                    <a:pt x="11167" y="8686"/>
                    <a:pt x="11167" y="5615"/>
                  </a:cubicBezTo>
                  <a:cubicBezTo>
                    <a:pt x="11167" y="2528"/>
                    <a:pt x="8655" y="0"/>
                    <a:pt x="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0"/>
            <p:cNvSpPr/>
            <p:nvPr/>
          </p:nvSpPr>
          <p:spPr>
            <a:xfrm>
              <a:off x="1372300" y="3453050"/>
              <a:ext cx="316800" cy="316800"/>
            </a:xfrm>
            <a:custGeom>
              <a:avLst/>
              <a:gdLst/>
              <a:ahLst/>
              <a:cxnLst/>
              <a:rect l="l" t="t" r="r" b="b"/>
              <a:pathLst>
                <a:path w="12672" h="12672" extrusionOk="0">
                  <a:moveTo>
                    <a:pt x="6344" y="171"/>
                  </a:moveTo>
                  <a:cubicBezTo>
                    <a:pt x="9725" y="186"/>
                    <a:pt x="12485" y="2947"/>
                    <a:pt x="12485" y="6313"/>
                  </a:cubicBezTo>
                  <a:cubicBezTo>
                    <a:pt x="12485" y="9709"/>
                    <a:pt x="9725" y="12454"/>
                    <a:pt x="6344" y="12454"/>
                  </a:cubicBezTo>
                  <a:cubicBezTo>
                    <a:pt x="2947" y="12454"/>
                    <a:pt x="186" y="9709"/>
                    <a:pt x="186" y="6313"/>
                  </a:cubicBezTo>
                  <a:cubicBezTo>
                    <a:pt x="186" y="2916"/>
                    <a:pt x="2947" y="171"/>
                    <a:pt x="6344" y="171"/>
                  </a:cubicBezTo>
                  <a:close/>
                  <a:moveTo>
                    <a:pt x="6344" y="0"/>
                  </a:moveTo>
                  <a:cubicBezTo>
                    <a:pt x="2823" y="0"/>
                    <a:pt x="0" y="2823"/>
                    <a:pt x="0" y="6344"/>
                  </a:cubicBezTo>
                  <a:cubicBezTo>
                    <a:pt x="0" y="9849"/>
                    <a:pt x="2823" y="12672"/>
                    <a:pt x="6344" y="12672"/>
                  </a:cubicBezTo>
                  <a:cubicBezTo>
                    <a:pt x="9849" y="12672"/>
                    <a:pt x="12672" y="9833"/>
                    <a:pt x="12672" y="6344"/>
                  </a:cubicBezTo>
                  <a:cubicBezTo>
                    <a:pt x="12672" y="2823"/>
                    <a:pt x="9849"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0"/>
            <p:cNvSpPr/>
            <p:nvPr/>
          </p:nvSpPr>
          <p:spPr>
            <a:xfrm>
              <a:off x="1550000" y="3524825"/>
              <a:ext cx="141400" cy="178400"/>
            </a:xfrm>
            <a:custGeom>
              <a:avLst/>
              <a:gdLst/>
              <a:ahLst/>
              <a:cxnLst/>
              <a:rect l="l" t="t" r="r" b="b"/>
              <a:pathLst>
                <a:path w="5656" h="7136" extrusionOk="0">
                  <a:moveTo>
                    <a:pt x="506" y="1"/>
                  </a:moveTo>
                  <a:cubicBezTo>
                    <a:pt x="148" y="1"/>
                    <a:pt x="1" y="558"/>
                    <a:pt x="73" y="991"/>
                  </a:cubicBezTo>
                  <a:cubicBezTo>
                    <a:pt x="228" y="1891"/>
                    <a:pt x="802" y="5985"/>
                    <a:pt x="1578" y="6357"/>
                  </a:cubicBezTo>
                  <a:cubicBezTo>
                    <a:pt x="2849" y="6947"/>
                    <a:pt x="3268" y="6931"/>
                    <a:pt x="4354" y="7133"/>
                  </a:cubicBezTo>
                  <a:cubicBezTo>
                    <a:pt x="4364" y="7135"/>
                    <a:pt x="4373" y="7136"/>
                    <a:pt x="4383" y="7136"/>
                  </a:cubicBezTo>
                  <a:cubicBezTo>
                    <a:pt x="4964" y="7136"/>
                    <a:pt x="5656" y="4062"/>
                    <a:pt x="5106" y="4062"/>
                  </a:cubicBezTo>
                  <a:cubicBezTo>
                    <a:pt x="5104" y="4062"/>
                    <a:pt x="5101" y="4062"/>
                    <a:pt x="5098" y="4062"/>
                  </a:cubicBezTo>
                  <a:cubicBezTo>
                    <a:pt x="4625" y="4095"/>
                    <a:pt x="4178" y="4111"/>
                    <a:pt x="3829" y="4111"/>
                  </a:cubicBezTo>
                  <a:cubicBezTo>
                    <a:pt x="3527" y="4111"/>
                    <a:pt x="3299" y="4099"/>
                    <a:pt x="3191" y="4078"/>
                  </a:cubicBezTo>
                  <a:cubicBezTo>
                    <a:pt x="2973" y="4046"/>
                    <a:pt x="2151" y="1736"/>
                    <a:pt x="1205" y="510"/>
                  </a:cubicBezTo>
                  <a:cubicBezTo>
                    <a:pt x="920" y="142"/>
                    <a:pt x="687" y="1"/>
                    <a:pt x="506"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0"/>
            <p:cNvSpPr/>
            <p:nvPr/>
          </p:nvSpPr>
          <p:spPr>
            <a:xfrm>
              <a:off x="1648375" y="3623600"/>
              <a:ext cx="133775" cy="86150"/>
            </a:xfrm>
            <a:custGeom>
              <a:avLst/>
              <a:gdLst/>
              <a:ahLst/>
              <a:cxnLst/>
              <a:rect l="l" t="t" r="r" b="b"/>
              <a:pathLst>
                <a:path w="5351" h="3446" extrusionOk="0">
                  <a:moveTo>
                    <a:pt x="2528" y="0"/>
                  </a:moveTo>
                  <a:cubicBezTo>
                    <a:pt x="1411" y="0"/>
                    <a:pt x="465" y="173"/>
                    <a:pt x="465" y="173"/>
                  </a:cubicBezTo>
                  <a:cubicBezTo>
                    <a:pt x="0" y="731"/>
                    <a:pt x="124" y="3089"/>
                    <a:pt x="124" y="3089"/>
                  </a:cubicBezTo>
                  <a:cubicBezTo>
                    <a:pt x="512" y="3213"/>
                    <a:pt x="915" y="3321"/>
                    <a:pt x="1318" y="3399"/>
                  </a:cubicBezTo>
                  <a:cubicBezTo>
                    <a:pt x="1470" y="3413"/>
                    <a:pt x="1740" y="3445"/>
                    <a:pt x="1998" y="3445"/>
                  </a:cubicBezTo>
                  <a:cubicBezTo>
                    <a:pt x="2320" y="3445"/>
                    <a:pt x="2625" y="3395"/>
                    <a:pt x="2668" y="3197"/>
                  </a:cubicBezTo>
                  <a:cubicBezTo>
                    <a:pt x="2714" y="2965"/>
                    <a:pt x="2171" y="2825"/>
                    <a:pt x="1815" y="2732"/>
                  </a:cubicBezTo>
                  <a:cubicBezTo>
                    <a:pt x="1613" y="2670"/>
                    <a:pt x="1349" y="2515"/>
                    <a:pt x="1380" y="2391"/>
                  </a:cubicBezTo>
                  <a:cubicBezTo>
                    <a:pt x="1404" y="2301"/>
                    <a:pt x="1498" y="2266"/>
                    <a:pt x="1624" y="2266"/>
                  </a:cubicBezTo>
                  <a:cubicBezTo>
                    <a:pt x="1823" y="2266"/>
                    <a:pt x="2102" y="2352"/>
                    <a:pt x="2311" y="2437"/>
                  </a:cubicBezTo>
                  <a:cubicBezTo>
                    <a:pt x="2826" y="2648"/>
                    <a:pt x="3474" y="3000"/>
                    <a:pt x="3900" y="3000"/>
                  </a:cubicBezTo>
                  <a:cubicBezTo>
                    <a:pt x="4039" y="3000"/>
                    <a:pt x="4154" y="2963"/>
                    <a:pt x="4234" y="2872"/>
                  </a:cubicBezTo>
                  <a:cubicBezTo>
                    <a:pt x="4343" y="2732"/>
                    <a:pt x="4157" y="2546"/>
                    <a:pt x="3877" y="2360"/>
                  </a:cubicBezTo>
                  <a:lnTo>
                    <a:pt x="3877" y="2360"/>
                  </a:lnTo>
                  <a:cubicBezTo>
                    <a:pt x="4183" y="2502"/>
                    <a:pt x="4497" y="2605"/>
                    <a:pt x="4710" y="2605"/>
                  </a:cubicBezTo>
                  <a:cubicBezTo>
                    <a:pt x="4799" y="2605"/>
                    <a:pt x="4871" y="2587"/>
                    <a:pt x="4917" y="2546"/>
                  </a:cubicBezTo>
                  <a:cubicBezTo>
                    <a:pt x="4994" y="2468"/>
                    <a:pt x="4994" y="2344"/>
                    <a:pt x="4917" y="2251"/>
                  </a:cubicBezTo>
                  <a:lnTo>
                    <a:pt x="4917" y="2251"/>
                  </a:lnTo>
                  <a:cubicBezTo>
                    <a:pt x="4944" y="2259"/>
                    <a:pt x="4972" y="2263"/>
                    <a:pt x="5000" y="2263"/>
                  </a:cubicBezTo>
                  <a:cubicBezTo>
                    <a:pt x="5082" y="2263"/>
                    <a:pt x="5161" y="2228"/>
                    <a:pt x="5196" y="2158"/>
                  </a:cubicBezTo>
                  <a:cubicBezTo>
                    <a:pt x="5320" y="2003"/>
                    <a:pt x="5227" y="1802"/>
                    <a:pt x="5041" y="1631"/>
                  </a:cubicBezTo>
                  <a:cubicBezTo>
                    <a:pt x="5087" y="1615"/>
                    <a:pt x="5118" y="1584"/>
                    <a:pt x="5149" y="1538"/>
                  </a:cubicBezTo>
                  <a:cubicBezTo>
                    <a:pt x="5351" y="1088"/>
                    <a:pt x="3831" y="95"/>
                    <a:pt x="3335" y="33"/>
                  </a:cubicBezTo>
                  <a:cubicBezTo>
                    <a:pt x="3063" y="10"/>
                    <a:pt x="2791" y="0"/>
                    <a:pt x="2528"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0"/>
            <p:cNvSpPr/>
            <p:nvPr/>
          </p:nvSpPr>
          <p:spPr>
            <a:xfrm>
              <a:off x="1697600" y="3662025"/>
              <a:ext cx="48900" cy="21750"/>
            </a:xfrm>
            <a:custGeom>
              <a:avLst/>
              <a:gdLst/>
              <a:ahLst/>
              <a:cxnLst/>
              <a:rect l="l" t="t" r="r" b="b"/>
              <a:pathLst>
                <a:path w="1956" h="870" extrusionOk="0">
                  <a:moveTo>
                    <a:pt x="1" y="1"/>
                  </a:moveTo>
                  <a:cubicBezTo>
                    <a:pt x="327" y="16"/>
                    <a:pt x="668" y="109"/>
                    <a:pt x="978" y="265"/>
                  </a:cubicBezTo>
                  <a:cubicBezTo>
                    <a:pt x="1133" y="358"/>
                    <a:pt x="1800" y="745"/>
                    <a:pt x="1955" y="869"/>
                  </a:cubicBezTo>
                  <a:lnTo>
                    <a:pt x="1955" y="854"/>
                  </a:lnTo>
                  <a:cubicBezTo>
                    <a:pt x="1629" y="637"/>
                    <a:pt x="1350" y="389"/>
                    <a:pt x="962" y="203"/>
                  </a:cubicBezTo>
                  <a:cubicBezTo>
                    <a:pt x="652" y="78"/>
                    <a:pt x="327"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0"/>
            <p:cNvSpPr/>
            <p:nvPr/>
          </p:nvSpPr>
          <p:spPr>
            <a:xfrm>
              <a:off x="1701875" y="3646525"/>
              <a:ext cx="68650" cy="33750"/>
            </a:xfrm>
            <a:custGeom>
              <a:avLst/>
              <a:gdLst/>
              <a:ahLst/>
              <a:cxnLst/>
              <a:rect l="l" t="t" r="r" b="b"/>
              <a:pathLst>
                <a:path w="2746" h="1350" extrusionOk="0">
                  <a:moveTo>
                    <a:pt x="0" y="0"/>
                  </a:moveTo>
                  <a:lnTo>
                    <a:pt x="0" y="0"/>
                  </a:lnTo>
                  <a:cubicBezTo>
                    <a:pt x="218" y="32"/>
                    <a:pt x="450" y="47"/>
                    <a:pt x="683" y="125"/>
                  </a:cubicBezTo>
                  <a:cubicBezTo>
                    <a:pt x="1071" y="202"/>
                    <a:pt x="1412" y="357"/>
                    <a:pt x="1737" y="590"/>
                  </a:cubicBezTo>
                  <a:cubicBezTo>
                    <a:pt x="2079" y="823"/>
                    <a:pt x="2420" y="1086"/>
                    <a:pt x="2746" y="1350"/>
                  </a:cubicBezTo>
                  <a:lnTo>
                    <a:pt x="2746" y="1334"/>
                  </a:lnTo>
                  <a:lnTo>
                    <a:pt x="2172" y="869"/>
                  </a:lnTo>
                  <a:cubicBezTo>
                    <a:pt x="1862" y="605"/>
                    <a:pt x="1505" y="342"/>
                    <a:pt x="1117" y="202"/>
                  </a:cubicBezTo>
                  <a:cubicBezTo>
                    <a:pt x="760" y="94"/>
                    <a:pt x="388" y="3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0"/>
            <p:cNvSpPr/>
            <p:nvPr/>
          </p:nvSpPr>
          <p:spPr>
            <a:xfrm>
              <a:off x="1709625" y="3631800"/>
              <a:ext cx="64775" cy="32975"/>
            </a:xfrm>
            <a:custGeom>
              <a:avLst/>
              <a:gdLst/>
              <a:ahLst/>
              <a:cxnLst/>
              <a:rect l="l" t="t" r="r" b="b"/>
              <a:pathLst>
                <a:path w="2591" h="1319" extrusionOk="0">
                  <a:moveTo>
                    <a:pt x="1" y="0"/>
                  </a:moveTo>
                  <a:lnTo>
                    <a:pt x="1" y="0"/>
                  </a:lnTo>
                  <a:cubicBezTo>
                    <a:pt x="233" y="16"/>
                    <a:pt x="481" y="62"/>
                    <a:pt x="699" y="93"/>
                  </a:cubicBezTo>
                  <a:cubicBezTo>
                    <a:pt x="931" y="171"/>
                    <a:pt x="1164" y="279"/>
                    <a:pt x="1350" y="403"/>
                  </a:cubicBezTo>
                  <a:cubicBezTo>
                    <a:pt x="1784" y="683"/>
                    <a:pt x="2187" y="993"/>
                    <a:pt x="2575" y="1318"/>
                  </a:cubicBezTo>
                  <a:cubicBezTo>
                    <a:pt x="2591" y="1318"/>
                    <a:pt x="2591" y="1303"/>
                    <a:pt x="2591" y="1303"/>
                  </a:cubicBezTo>
                  <a:cubicBezTo>
                    <a:pt x="2420" y="1148"/>
                    <a:pt x="2249" y="993"/>
                    <a:pt x="2079" y="853"/>
                  </a:cubicBezTo>
                  <a:cubicBezTo>
                    <a:pt x="1924" y="745"/>
                    <a:pt x="1458" y="372"/>
                    <a:pt x="1009" y="171"/>
                  </a:cubicBezTo>
                  <a:cubicBezTo>
                    <a:pt x="683" y="31"/>
                    <a:pt x="373" y="16"/>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0"/>
            <p:cNvSpPr/>
            <p:nvPr/>
          </p:nvSpPr>
          <p:spPr>
            <a:xfrm>
              <a:off x="1548500" y="3512900"/>
              <a:ext cx="82450" cy="165825"/>
            </a:xfrm>
            <a:custGeom>
              <a:avLst/>
              <a:gdLst/>
              <a:ahLst/>
              <a:cxnLst/>
              <a:rect l="l" t="t" r="r" b="b"/>
              <a:pathLst>
                <a:path w="3298" h="6633" extrusionOk="0">
                  <a:moveTo>
                    <a:pt x="497" y="0"/>
                  </a:moveTo>
                  <a:cubicBezTo>
                    <a:pt x="168" y="0"/>
                    <a:pt x="1" y="521"/>
                    <a:pt x="9" y="1406"/>
                  </a:cubicBezTo>
                  <a:cubicBezTo>
                    <a:pt x="9" y="2973"/>
                    <a:pt x="723" y="6633"/>
                    <a:pt x="723" y="6633"/>
                  </a:cubicBezTo>
                  <a:lnTo>
                    <a:pt x="3297" y="4353"/>
                  </a:lnTo>
                  <a:cubicBezTo>
                    <a:pt x="2816" y="3298"/>
                    <a:pt x="2274" y="2259"/>
                    <a:pt x="1700" y="1251"/>
                  </a:cubicBezTo>
                  <a:cubicBezTo>
                    <a:pt x="1184" y="384"/>
                    <a:pt x="781" y="0"/>
                    <a:pt x="4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0"/>
            <p:cNvSpPr/>
            <p:nvPr/>
          </p:nvSpPr>
          <p:spPr>
            <a:xfrm>
              <a:off x="1568100" y="3613575"/>
              <a:ext cx="52375" cy="45375"/>
            </a:xfrm>
            <a:custGeom>
              <a:avLst/>
              <a:gdLst/>
              <a:ahLst/>
              <a:cxnLst/>
              <a:rect l="l" t="t" r="r" b="b"/>
              <a:pathLst>
                <a:path w="2095" h="1815" extrusionOk="0">
                  <a:moveTo>
                    <a:pt x="2094" y="0"/>
                  </a:moveTo>
                  <a:lnTo>
                    <a:pt x="2060" y="32"/>
                  </a:lnTo>
                  <a:lnTo>
                    <a:pt x="2060" y="32"/>
                  </a:lnTo>
                  <a:cubicBezTo>
                    <a:pt x="2072" y="22"/>
                    <a:pt x="2083" y="11"/>
                    <a:pt x="2094" y="0"/>
                  </a:cubicBezTo>
                  <a:close/>
                  <a:moveTo>
                    <a:pt x="2060" y="32"/>
                  </a:moveTo>
                  <a:cubicBezTo>
                    <a:pt x="1991" y="91"/>
                    <a:pt x="1913" y="133"/>
                    <a:pt x="1846" y="186"/>
                  </a:cubicBezTo>
                  <a:cubicBezTo>
                    <a:pt x="1769" y="248"/>
                    <a:pt x="1691" y="326"/>
                    <a:pt x="1614" y="388"/>
                  </a:cubicBezTo>
                  <a:cubicBezTo>
                    <a:pt x="1334" y="621"/>
                    <a:pt x="1071" y="869"/>
                    <a:pt x="792" y="1101"/>
                  </a:cubicBezTo>
                  <a:cubicBezTo>
                    <a:pt x="652" y="1210"/>
                    <a:pt x="528" y="1350"/>
                    <a:pt x="388" y="1474"/>
                  </a:cubicBezTo>
                  <a:lnTo>
                    <a:pt x="187" y="1644"/>
                  </a:lnTo>
                  <a:cubicBezTo>
                    <a:pt x="140" y="1706"/>
                    <a:pt x="63" y="1753"/>
                    <a:pt x="1" y="1815"/>
                  </a:cubicBezTo>
                  <a:cubicBezTo>
                    <a:pt x="78" y="1784"/>
                    <a:pt x="156" y="1706"/>
                    <a:pt x="249" y="1644"/>
                  </a:cubicBezTo>
                  <a:lnTo>
                    <a:pt x="481" y="1443"/>
                  </a:lnTo>
                  <a:lnTo>
                    <a:pt x="1303" y="745"/>
                  </a:lnTo>
                  <a:cubicBezTo>
                    <a:pt x="1427" y="621"/>
                    <a:pt x="1567" y="496"/>
                    <a:pt x="1707" y="388"/>
                  </a:cubicBezTo>
                  <a:cubicBezTo>
                    <a:pt x="1769" y="310"/>
                    <a:pt x="1846" y="248"/>
                    <a:pt x="1893" y="186"/>
                  </a:cubicBezTo>
                  <a:lnTo>
                    <a:pt x="2060" y="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0"/>
            <p:cNvSpPr/>
            <p:nvPr/>
          </p:nvSpPr>
          <p:spPr>
            <a:xfrm>
              <a:off x="1548325" y="3512725"/>
              <a:ext cx="72150" cy="166000"/>
            </a:xfrm>
            <a:custGeom>
              <a:avLst/>
              <a:gdLst/>
              <a:ahLst/>
              <a:cxnLst/>
              <a:rect l="l" t="t" r="r" b="b"/>
              <a:pathLst>
                <a:path w="2886" h="6640" extrusionOk="0">
                  <a:moveTo>
                    <a:pt x="485" y="0"/>
                  </a:moveTo>
                  <a:cubicBezTo>
                    <a:pt x="176" y="0"/>
                    <a:pt x="1" y="524"/>
                    <a:pt x="1" y="1413"/>
                  </a:cubicBezTo>
                  <a:cubicBezTo>
                    <a:pt x="16" y="2980"/>
                    <a:pt x="714" y="6640"/>
                    <a:pt x="714" y="6640"/>
                  </a:cubicBezTo>
                  <a:lnTo>
                    <a:pt x="2885" y="4732"/>
                  </a:lnTo>
                  <a:lnTo>
                    <a:pt x="512" y="2"/>
                  </a:lnTo>
                  <a:cubicBezTo>
                    <a:pt x="503" y="1"/>
                    <a:pt x="494" y="0"/>
                    <a:pt x="485" y="0"/>
                  </a:cubicBez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0"/>
            <p:cNvSpPr/>
            <p:nvPr/>
          </p:nvSpPr>
          <p:spPr>
            <a:xfrm>
              <a:off x="1440150" y="3512175"/>
              <a:ext cx="181875" cy="237525"/>
            </a:xfrm>
            <a:custGeom>
              <a:avLst/>
              <a:gdLst/>
              <a:ahLst/>
              <a:cxnLst/>
              <a:rect l="l" t="t" r="r" b="b"/>
              <a:pathLst>
                <a:path w="7275" h="9501" extrusionOk="0">
                  <a:moveTo>
                    <a:pt x="4342" y="1"/>
                  </a:moveTo>
                  <a:cubicBezTo>
                    <a:pt x="4222" y="1"/>
                    <a:pt x="4101" y="8"/>
                    <a:pt x="3986" y="24"/>
                  </a:cubicBezTo>
                  <a:cubicBezTo>
                    <a:pt x="3862" y="39"/>
                    <a:pt x="3738" y="55"/>
                    <a:pt x="3630" y="101"/>
                  </a:cubicBezTo>
                  <a:lnTo>
                    <a:pt x="3599" y="101"/>
                  </a:lnTo>
                  <a:cubicBezTo>
                    <a:pt x="3506" y="132"/>
                    <a:pt x="3413" y="163"/>
                    <a:pt x="3335" y="225"/>
                  </a:cubicBezTo>
                  <a:cubicBezTo>
                    <a:pt x="2358" y="1001"/>
                    <a:pt x="776" y="5654"/>
                    <a:pt x="0" y="8135"/>
                  </a:cubicBezTo>
                  <a:cubicBezTo>
                    <a:pt x="1043" y="9046"/>
                    <a:pt x="2335" y="9500"/>
                    <a:pt x="3627" y="9500"/>
                  </a:cubicBezTo>
                  <a:cubicBezTo>
                    <a:pt x="4929" y="9500"/>
                    <a:pt x="6231" y="9039"/>
                    <a:pt x="7274" y="8120"/>
                  </a:cubicBezTo>
                  <a:cubicBezTo>
                    <a:pt x="6778" y="5638"/>
                    <a:pt x="5739" y="1001"/>
                    <a:pt x="5181" y="225"/>
                  </a:cubicBezTo>
                  <a:cubicBezTo>
                    <a:pt x="5064" y="73"/>
                    <a:pt x="4709" y="1"/>
                    <a:pt x="43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0"/>
            <p:cNvSpPr/>
            <p:nvPr/>
          </p:nvSpPr>
          <p:spPr>
            <a:xfrm>
              <a:off x="1426200" y="3524275"/>
              <a:ext cx="220975" cy="217350"/>
            </a:xfrm>
            <a:custGeom>
              <a:avLst/>
              <a:gdLst/>
              <a:ahLst/>
              <a:cxnLst/>
              <a:rect l="l" t="t" r="r" b="b"/>
              <a:pathLst>
                <a:path w="8839" h="8694" extrusionOk="0">
                  <a:moveTo>
                    <a:pt x="4004" y="1"/>
                  </a:moveTo>
                  <a:cubicBezTo>
                    <a:pt x="3662" y="1"/>
                    <a:pt x="3118" y="512"/>
                    <a:pt x="2606" y="1354"/>
                  </a:cubicBezTo>
                  <a:cubicBezTo>
                    <a:pt x="1505" y="3184"/>
                    <a:pt x="0" y="5992"/>
                    <a:pt x="419" y="7496"/>
                  </a:cubicBezTo>
                  <a:cubicBezTo>
                    <a:pt x="686" y="8463"/>
                    <a:pt x="3616" y="8693"/>
                    <a:pt x="5879" y="8693"/>
                  </a:cubicBezTo>
                  <a:cubicBezTo>
                    <a:pt x="7027" y="8693"/>
                    <a:pt x="8005" y="8634"/>
                    <a:pt x="8375" y="8582"/>
                  </a:cubicBezTo>
                  <a:cubicBezTo>
                    <a:pt x="8838" y="8520"/>
                    <a:pt x="8318" y="5309"/>
                    <a:pt x="7809" y="5309"/>
                  </a:cubicBezTo>
                  <a:cubicBezTo>
                    <a:pt x="7806" y="5309"/>
                    <a:pt x="7804" y="5309"/>
                    <a:pt x="7801" y="5309"/>
                  </a:cubicBezTo>
                  <a:cubicBezTo>
                    <a:pt x="7664" y="5320"/>
                    <a:pt x="7457" y="5324"/>
                    <a:pt x="7207" y="5324"/>
                  </a:cubicBezTo>
                  <a:cubicBezTo>
                    <a:pt x="5954" y="5324"/>
                    <a:pt x="3622" y="5216"/>
                    <a:pt x="3583" y="5216"/>
                  </a:cubicBezTo>
                  <a:cubicBezTo>
                    <a:pt x="3583" y="5216"/>
                    <a:pt x="3815" y="3293"/>
                    <a:pt x="4219" y="1602"/>
                  </a:cubicBezTo>
                  <a:cubicBezTo>
                    <a:pt x="4478" y="480"/>
                    <a:pt x="4336" y="1"/>
                    <a:pt x="4004"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0"/>
            <p:cNvSpPr/>
            <p:nvPr/>
          </p:nvSpPr>
          <p:spPr>
            <a:xfrm>
              <a:off x="1480850" y="3654275"/>
              <a:ext cx="34925" cy="19800"/>
            </a:xfrm>
            <a:custGeom>
              <a:avLst/>
              <a:gdLst/>
              <a:ahLst/>
              <a:cxnLst/>
              <a:rect l="l" t="t" r="r" b="b"/>
              <a:pathLst>
                <a:path w="1397" h="792" extrusionOk="0">
                  <a:moveTo>
                    <a:pt x="1397" y="1"/>
                  </a:moveTo>
                  <a:lnTo>
                    <a:pt x="1397" y="1"/>
                  </a:lnTo>
                  <a:cubicBezTo>
                    <a:pt x="1257" y="32"/>
                    <a:pt x="1118" y="94"/>
                    <a:pt x="1025" y="156"/>
                  </a:cubicBezTo>
                  <a:cubicBezTo>
                    <a:pt x="885" y="202"/>
                    <a:pt x="776" y="264"/>
                    <a:pt x="652" y="326"/>
                  </a:cubicBezTo>
                  <a:cubicBezTo>
                    <a:pt x="420" y="435"/>
                    <a:pt x="187" y="621"/>
                    <a:pt x="1" y="792"/>
                  </a:cubicBezTo>
                  <a:cubicBezTo>
                    <a:pt x="110" y="714"/>
                    <a:pt x="234" y="637"/>
                    <a:pt x="342" y="575"/>
                  </a:cubicBezTo>
                  <a:cubicBezTo>
                    <a:pt x="466" y="513"/>
                    <a:pt x="575" y="435"/>
                    <a:pt x="699" y="388"/>
                  </a:cubicBezTo>
                  <a:cubicBezTo>
                    <a:pt x="807" y="311"/>
                    <a:pt x="932" y="249"/>
                    <a:pt x="1040" y="187"/>
                  </a:cubicBezTo>
                  <a:lnTo>
                    <a:pt x="13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0"/>
            <p:cNvSpPr/>
            <p:nvPr/>
          </p:nvSpPr>
          <p:spPr>
            <a:xfrm>
              <a:off x="1528175" y="3697700"/>
              <a:ext cx="183800" cy="8175"/>
            </a:xfrm>
            <a:custGeom>
              <a:avLst/>
              <a:gdLst/>
              <a:ahLst/>
              <a:cxnLst/>
              <a:rect l="l" t="t" r="r" b="b"/>
              <a:pathLst>
                <a:path w="7352" h="327" extrusionOk="0">
                  <a:moveTo>
                    <a:pt x="0" y="1"/>
                  </a:moveTo>
                  <a:lnTo>
                    <a:pt x="0" y="326"/>
                  </a:lnTo>
                  <a:lnTo>
                    <a:pt x="7352" y="326"/>
                  </a:lnTo>
                  <a:lnTo>
                    <a:pt x="73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0"/>
            <p:cNvSpPr/>
            <p:nvPr/>
          </p:nvSpPr>
          <p:spPr>
            <a:xfrm>
              <a:off x="1587100" y="3697700"/>
              <a:ext cx="124875" cy="8175"/>
            </a:xfrm>
            <a:custGeom>
              <a:avLst/>
              <a:gdLst/>
              <a:ahLst/>
              <a:cxnLst/>
              <a:rect l="l" t="t" r="r" b="b"/>
              <a:pathLst>
                <a:path w="4995" h="327" extrusionOk="0">
                  <a:moveTo>
                    <a:pt x="249" y="1"/>
                  </a:moveTo>
                  <a:lnTo>
                    <a:pt x="1" y="326"/>
                  </a:lnTo>
                  <a:lnTo>
                    <a:pt x="4995" y="326"/>
                  </a:lnTo>
                  <a:lnTo>
                    <a:pt x="4995" y="1"/>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0"/>
            <p:cNvSpPr/>
            <p:nvPr/>
          </p:nvSpPr>
          <p:spPr>
            <a:xfrm>
              <a:off x="1612300" y="3592625"/>
              <a:ext cx="184200" cy="113250"/>
            </a:xfrm>
            <a:custGeom>
              <a:avLst/>
              <a:gdLst/>
              <a:ahLst/>
              <a:cxnLst/>
              <a:rect l="l" t="t" r="r" b="b"/>
              <a:pathLst>
                <a:path w="7368" h="4530" extrusionOk="0">
                  <a:moveTo>
                    <a:pt x="931" y="1"/>
                  </a:moveTo>
                  <a:lnTo>
                    <a:pt x="1" y="4529"/>
                  </a:lnTo>
                  <a:lnTo>
                    <a:pt x="6437" y="4529"/>
                  </a:lnTo>
                  <a:lnTo>
                    <a:pt x="73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0"/>
            <p:cNvSpPr/>
            <p:nvPr/>
          </p:nvSpPr>
          <p:spPr>
            <a:xfrm>
              <a:off x="1620050" y="3592625"/>
              <a:ext cx="184200" cy="113250"/>
            </a:xfrm>
            <a:custGeom>
              <a:avLst/>
              <a:gdLst/>
              <a:ahLst/>
              <a:cxnLst/>
              <a:rect l="l" t="t" r="r" b="b"/>
              <a:pathLst>
                <a:path w="7368" h="4530" extrusionOk="0">
                  <a:moveTo>
                    <a:pt x="931" y="1"/>
                  </a:moveTo>
                  <a:lnTo>
                    <a:pt x="1" y="4529"/>
                  </a:lnTo>
                  <a:lnTo>
                    <a:pt x="6437" y="4529"/>
                  </a:lnTo>
                  <a:lnTo>
                    <a:pt x="73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0"/>
            <p:cNvSpPr/>
            <p:nvPr/>
          </p:nvSpPr>
          <p:spPr>
            <a:xfrm>
              <a:off x="1709250" y="3637000"/>
              <a:ext cx="17850" cy="19750"/>
            </a:xfrm>
            <a:custGeom>
              <a:avLst/>
              <a:gdLst/>
              <a:ahLst/>
              <a:cxnLst/>
              <a:rect l="l" t="t" r="r" b="b"/>
              <a:pathLst>
                <a:path w="714" h="790" extrusionOk="0">
                  <a:moveTo>
                    <a:pt x="407" y="0"/>
                  </a:moveTo>
                  <a:cubicBezTo>
                    <a:pt x="385" y="0"/>
                    <a:pt x="363" y="3"/>
                    <a:pt x="341" y="9"/>
                  </a:cubicBezTo>
                  <a:cubicBezTo>
                    <a:pt x="124" y="71"/>
                    <a:pt x="0" y="257"/>
                    <a:pt x="16" y="475"/>
                  </a:cubicBezTo>
                  <a:cubicBezTo>
                    <a:pt x="30" y="670"/>
                    <a:pt x="143" y="789"/>
                    <a:pt x="301" y="789"/>
                  </a:cubicBezTo>
                  <a:cubicBezTo>
                    <a:pt x="319" y="789"/>
                    <a:pt x="338" y="788"/>
                    <a:pt x="357" y="785"/>
                  </a:cubicBezTo>
                  <a:cubicBezTo>
                    <a:pt x="574" y="723"/>
                    <a:pt x="714" y="537"/>
                    <a:pt x="698" y="319"/>
                  </a:cubicBezTo>
                  <a:cubicBezTo>
                    <a:pt x="671" y="131"/>
                    <a:pt x="550" y="0"/>
                    <a:pt x="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0"/>
            <p:cNvSpPr/>
            <p:nvPr/>
          </p:nvSpPr>
          <p:spPr>
            <a:xfrm>
              <a:off x="1606500" y="3652350"/>
              <a:ext cx="131850" cy="94675"/>
            </a:xfrm>
            <a:custGeom>
              <a:avLst/>
              <a:gdLst/>
              <a:ahLst/>
              <a:cxnLst/>
              <a:rect l="l" t="t" r="r" b="b"/>
              <a:pathLst>
                <a:path w="5274" h="3787" extrusionOk="0">
                  <a:moveTo>
                    <a:pt x="2125" y="0"/>
                  </a:moveTo>
                  <a:cubicBezTo>
                    <a:pt x="1582" y="16"/>
                    <a:pt x="1753" y="776"/>
                    <a:pt x="1753" y="776"/>
                  </a:cubicBezTo>
                  <a:cubicBezTo>
                    <a:pt x="1753" y="776"/>
                    <a:pt x="1487" y="308"/>
                    <a:pt x="1151" y="308"/>
                  </a:cubicBezTo>
                  <a:cubicBezTo>
                    <a:pt x="1114" y="308"/>
                    <a:pt x="1077" y="314"/>
                    <a:pt x="1039" y="326"/>
                  </a:cubicBezTo>
                  <a:cubicBezTo>
                    <a:pt x="403" y="481"/>
                    <a:pt x="1117" y="1737"/>
                    <a:pt x="977" y="2265"/>
                  </a:cubicBezTo>
                  <a:lnTo>
                    <a:pt x="124" y="2265"/>
                  </a:lnTo>
                  <a:lnTo>
                    <a:pt x="0" y="2575"/>
                  </a:lnTo>
                  <a:cubicBezTo>
                    <a:pt x="496" y="2838"/>
                    <a:pt x="1117" y="3505"/>
                    <a:pt x="1520" y="3583"/>
                  </a:cubicBezTo>
                  <a:cubicBezTo>
                    <a:pt x="1547" y="3587"/>
                    <a:pt x="1575" y="3589"/>
                    <a:pt x="1602" y="3589"/>
                  </a:cubicBezTo>
                  <a:cubicBezTo>
                    <a:pt x="1790" y="3589"/>
                    <a:pt x="1966" y="3495"/>
                    <a:pt x="2047" y="3319"/>
                  </a:cubicBezTo>
                  <a:cubicBezTo>
                    <a:pt x="2047" y="3319"/>
                    <a:pt x="2249" y="3753"/>
                    <a:pt x="2637" y="3769"/>
                  </a:cubicBezTo>
                  <a:cubicBezTo>
                    <a:pt x="2823" y="3769"/>
                    <a:pt x="3024" y="3459"/>
                    <a:pt x="3024" y="3459"/>
                  </a:cubicBezTo>
                  <a:cubicBezTo>
                    <a:pt x="3024" y="3459"/>
                    <a:pt x="3181" y="3786"/>
                    <a:pt x="3494" y="3786"/>
                  </a:cubicBezTo>
                  <a:cubicBezTo>
                    <a:pt x="3508" y="3786"/>
                    <a:pt x="3522" y="3786"/>
                    <a:pt x="3536" y="3784"/>
                  </a:cubicBezTo>
                  <a:cubicBezTo>
                    <a:pt x="3831" y="3769"/>
                    <a:pt x="3971" y="3459"/>
                    <a:pt x="3971" y="3459"/>
                  </a:cubicBezTo>
                  <a:cubicBezTo>
                    <a:pt x="3971" y="3459"/>
                    <a:pt x="4184" y="3640"/>
                    <a:pt x="4425" y="3640"/>
                  </a:cubicBezTo>
                  <a:cubicBezTo>
                    <a:pt x="4474" y="3640"/>
                    <a:pt x="4525" y="3632"/>
                    <a:pt x="4575" y="3614"/>
                  </a:cubicBezTo>
                  <a:cubicBezTo>
                    <a:pt x="5134" y="3412"/>
                    <a:pt x="5273" y="1008"/>
                    <a:pt x="4389" y="590"/>
                  </a:cubicBezTo>
                  <a:cubicBezTo>
                    <a:pt x="4333" y="564"/>
                    <a:pt x="4285" y="552"/>
                    <a:pt x="4243" y="552"/>
                  </a:cubicBezTo>
                  <a:cubicBezTo>
                    <a:pt x="3986" y="552"/>
                    <a:pt x="3986" y="977"/>
                    <a:pt x="3986" y="977"/>
                  </a:cubicBezTo>
                  <a:cubicBezTo>
                    <a:pt x="3986" y="977"/>
                    <a:pt x="3769" y="124"/>
                    <a:pt x="3288" y="93"/>
                  </a:cubicBezTo>
                  <a:cubicBezTo>
                    <a:pt x="3274" y="92"/>
                    <a:pt x="3260" y="91"/>
                    <a:pt x="3247" y="91"/>
                  </a:cubicBezTo>
                  <a:cubicBezTo>
                    <a:pt x="2809" y="91"/>
                    <a:pt x="2838" y="807"/>
                    <a:pt x="2838" y="807"/>
                  </a:cubicBezTo>
                  <a:cubicBezTo>
                    <a:pt x="2838" y="807"/>
                    <a:pt x="2637" y="0"/>
                    <a:pt x="2125"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0"/>
            <p:cNvSpPr/>
            <p:nvPr/>
          </p:nvSpPr>
          <p:spPr>
            <a:xfrm>
              <a:off x="1578175" y="3708575"/>
              <a:ext cx="52775" cy="21900"/>
            </a:xfrm>
            <a:custGeom>
              <a:avLst/>
              <a:gdLst/>
              <a:ahLst/>
              <a:cxnLst/>
              <a:rect l="l" t="t" r="r" b="b"/>
              <a:pathLst>
                <a:path w="2111" h="876" extrusionOk="0">
                  <a:moveTo>
                    <a:pt x="1226" y="0"/>
                  </a:moveTo>
                  <a:cubicBezTo>
                    <a:pt x="202" y="109"/>
                    <a:pt x="1" y="791"/>
                    <a:pt x="590" y="869"/>
                  </a:cubicBezTo>
                  <a:cubicBezTo>
                    <a:pt x="632" y="874"/>
                    <a:pt x="672" y="876"/>
                    <a:pt x="711" y="876"/>
                  </a:cubicBezTo>
                  <a:cubicBezTo>
                    <a:pt x="1030" y="876"/>
                    <a:pt x="1242" y="720"/>
                    <a:pt x="1521" y="720"/>
                  </a:cubicBezTo>
                  <a:cubicBezTo>
                    <a:pt x="1618" y="720"/>
                    <a:pt x="1725" y="739"/>
                    <a:pt x="1846" y="791"/>
                  </a:cubicBezTo>
                  <a:lnTo>
                    <a:pt x="2110"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0"/>
            <p:cNvSpPr/>
            <p:nvPr/>
          </p:nvSpPr>
          <p:spPr>
            <a:xfrm>
              <a:off x="1704575" y="3674550"/>
              <a:ext cx="8575" cy="62350"/>
            </a:xfrm>
            <a:custGeom>
              <a:avLst/>
              <a:gdLst/>
              <a:ahLst/>
              <a:cxnLst/>
              <a:rect l="l" t="t" r="r" b="b"/>
              <a:pathLst>
                <a:path w="343" h="2494" extrusionOk="0">
                  <a:moveTo>
                    <a:pt x="32" y="0"/>
                  </a:moveTo>
                  <a:cubicBezTo>
                    <a:pt x="16" y="0"/>
                    <a:pt x="1" y="4"/>
                    <a:pt x="1" y="12"/>
                  </a:cubicBezTo>
                  <a:cubicBezTo>
                    <a:pt x="141" y="865"/>
                    <a:pt x="187" y="1640"/>
                    <a:pt x="63" y="2493"/>
                  </a:cubicBezTo>
                  <a:cubicBezTo>
                    <a:pt x="311" y="1718"/>
                    <a:pt x="342" y="787"/>
                    <a:pt x="63" y="12"/>
                  </a:cubicBezTo>
                  <a:cubicBezTo>
                    <a:pt x="63" y="4"/>
                    <a:pt x="48"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0"/>
            <p:cNvSpPr/>
            <p:nvPr/>
          </p:nvSpPr>
          <p:spPr>
            <a:xfrm>
              <a:off x="1676875" y="3671000"/>
              <a:ext cx="11850" cy="67825"/>
            </a:xfrm>
            <a:custGeom>
              <a:avLst/>
              <a:gdLst/>
              <a:ahLst/>
              <a:cxnLst/>
              <a:rect l="l" t="t" r="r" b="b"/>
              <a:pathLst>
                <a:path w="474" h="2713" extrusionOk="0">
                  <a:moveTo>
                    <a:pt x="11" y="0"/>
                  </a:moveTo>
                  <a:cubicBezTo>
                    <a:pt x="3" y="0"/>
                    <a:pt x="1" y="9"/>
                    <a:pt x="8" y="30"/>
                  </a:cubicBezTo>
                  <a:cubicBezTo>
                    <a:pt x="240" y="588"/>
                    <a:pt x="318" y="1937"/>
                    <a:pt x="225" y="2713"/>
                  </a:cubicBezTo>
                  <a:cubicBezTo>
                    <a:pt x="473" y="1922"/>
                    <a:pt x="473" y="883"/>
                    <a:pt x="54" y="30"/>
                  </a:cubicBezTo>
                  <a:cubicBezTo>
                    <a:pt x="37" y="13"/>
                    <a:pt x="20"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0"/>
            <p:cNvSpPr/>
            <p:nvPr/>
          </p:nvSpPr>
          <p:spPr>
            <a:xfrm>
              <a:off x="1649150" y="3669025"/>
              <a:ext cx="13975" cy="65825"/>
            </a:xfrm>
            <a:custGeom>
              <a:avLst/>
              <a:gdLst/>
              <a:ahLst/>
              <a:cxnLst/>
              <a:rect l="l" t="t" r="r" b="b"/>
              <a:pathLst>
                <a:path w="559" h="2633" extrusionOk="0">
                  <a:moveTo>
                    <a:pt x="47" y="0"/>
                  </a:moveTo>
                  <a:cubicBezTo>
                    <a:pt x="31" y="0"/>
                    <a:pt x="0" y="0"/>
                    <a:pt x="16" y="31"/>
                  </a:cubicBezTo>
                  <a:cubicBezTo>
                    <a:pt x="388" y="853"/>
                    <a:pt x="434" y="1737"/>
                    <a:pt x="388" y="2621"/>
                  </a:cubicBezTo>
                  <a:cubicBezTo>
                    <a:pt x="388" y="2629"/>
                    <a:pt x="392" y="2633"/>
                    <a:pt x="396" y="2633"/>
                  </a:cubicBezTo>
                  <a:cubicBezTo>
                    <a:pt x="399" y="2633"/>
                    <a:pt x="403" y="2629"/>
                    <a:pt x="403" y="2621"/>
                  </a:cubicBezTo>
                  <a:cubicBezTo>
                    <a:pt x="558" y="2202"/>
                    <a:pt x="543" y="1613"/>
                    <a:pt x="481" y="1163"/>
                  </a:cubicBezTo>
                  <a:cubicBezTo>
                    <a:pt x="434" y="745"/>
                    <a:pt x="279" y="357"/>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0"/>
            <p:cNvSpPr/>
            <p:nvPr/>
          </p:nvSpPr>
          <p:spPr>
            <a:xfrm>
              <a:off x="1584000" y="3707400"/>
              <a:ext cx="58175" cy="33375"/>
            </a:xfrm>
            <a:custGeom>
              <a:avLst/>
              <a:gdLst/>
              <a:ahLst/>
              <a:cxnLst/>
              <a:rect l="l" t="t" r="r" b="b"/>
              <a:pathLst>
                <a:path w="2327" h="1335" extrusionOk="0">
                  <a:moveTo>
                    <a:pt x="1024" y="0"/>
                  </a:moveTo>
                  <a:cubicBezTo>
                    <a:pt x="854" y="0"/>
                    <a:pt x="698" y="16"/>
                    <a:pt x="543" y="78"/>
                  </a:cubicBezTo>
                  <a:cubicBezTo>
                    <a:pt x="388" y="140"/>
                    <a:pt x="233" y="218"/>
                    <a:pt x="125" y="326"/>
                  </a:cubicBezTo>
                  <a:cubicBezTo>
                    <a:pt x="47" y="388"/>
                    <a:pt x="0" y="466"/>
                    <a:pt x="0" y="559"/>
                  </a:cubicBezTo>
                  <a:cubicBezTo>
                    <a:pt x="0" y="621"/>
                    <a:pt x="0" y="667"/>
                    <a:pt x="16" y="698"/>
                  </a:cubicBezTo>
                  <a:cubicBezTo>
                    <a:pt x="16" y="745"/>
                    <a:pt x="47" y="776"/>
                    <a:pt x="78" y="823"/>
                  </a:cubicBezTo>
                  <a:cubicBezTo>
                    <a:pt x="140" y="869"/>
                    <a:pt x="218" y="916"/>
                    <a:pt x="311" y="931"/>
                  </a:cubicBezTo>
                  <a:cubicBezTo>
                    <a:pt x="349" y="939"/>
                    <a:pt x="392" y="943"/>
                    <a:pt x="435" y="943"/>
                  </a:cubicBezTo>
                  <a:cubicBezTo>
                    <a:pt x="477" y="943"/>
                    <a:pt x="520" y="939"/>
                    <a:pt x="559" y="931"/>
                  </a:cubicBezTo>
                  <a:cubicBezTo>
                    <a:pt x="745" y="916"/>
                    <a:pt x="900" y="869"/>
                    <a:pt x="1055" y="838"/>
                  </a:cubicBezTo>
                  <a:lnTo>
                    <a:pt x="1288" y="776"/>
                  </a:lnTo>
                  <a:lnTo>
                    <a:pt x="1396" y="776"/>
                  </a:lnTo>
                  <a:cubicBezTo>
                    <a:pt x="1443" y="791"/>
                    <a:pt x="1458" y="823"/>
                    <a:pt x="1489" y="838"/>
                  </a:cubicBezTo>
                  <a:cubicBezTo>
                    <a:pt x="1750" y="997"/>
                    <a:pt x="1984" y="1211"/>
                    <a:pt x="2266" y="1314"/>
                  </a:cubicBezTo>
                  <a:lnTo>
                    <a:pt x="2266" y="1314"/>
                  </a:lnTo>
                  <a:cubicBezTo>
                    <a:pt x="2135" y="1266"/>
                    <a:pt x="2020" y="1190"/>
                    <a:pt x="1939" y="1055"/>
                  </a:cubicBezTo>
                  <a:cubicBezTo>
                    <a:pt x="1800" y="947"/>
                    <a:pt x="1691" y="854"/>
                    <a:pt x="1551" y="760"/>
                  </a:cubicBezTo>
                  <a:lnTo>
                    <a:pt x="1443" y="698"/>
                  </a:lnTo>
                  <a:lnTo>
                    <a:pt x="1303" y="698"/>
                  </a:lnTo>
                  <a:cubicBezTo>
                    <a:pt x="1210" y="714"/>
                    <a:pt x="1133" y="745"/>
                    <a:pt x="1055" y="760"/>
                  </a:cubicBezTo>
                  <a:cubicBezTo>
                    <a:pt x="900" y="791"/>
                    <a:pt x="714" y="838"/>
                    <a:pt x="559" y="854"/>
                  </a:cubicBezTo>
                  <a:cubicBezTo>
                    <a:pt x="520" y="861"/>
                    <a:pt x="481" y="865"/>
                    <a:pt x="443" y="865"/>
                  </a:cubicBezTo>
                  <a:cubicBezTo>
                    <a:pt x="404" y="865"/>
                    <a:pt x="365" y="861"/>
                    <a:pt x="326" y="854"/>
                  </a:cubicBezTo>
                  <a:cubicBezTo>
                    <a:pt x="249" y="838"/>
                    <a:pt x="202" y="823"/>
                    <a:pt x="140" y="760"/>
                  </a:cubicBezTo>
                  <a:cubicBezTo>
                    <a:pt x="78" y="714"/>
                    <a:pt x="63" y="636"/>
                    <a:pt x="63" y="559"/>
                  </a:cubicBezTo>
                  <a:cubicBezTo>
                    <a:pt x="63" y="481"/>
                    <a:pt x="94" y="435"/>
                    <a:pt x="156" y="373"/>
                  </a:cubicBezTo>
                  <a:cubicBezTo>
                    <a:pt x="280" y="249"/>
                    <a:pt x="404" y="171"/>
                    <a:pt x="559" y="125"/>
                  </a:cubicBezTo>
                  <a:cubicBezTo>
                    <a:pt x="714" y="63"/>
                    <a:pt x="869" y="16"/>
                    <a:pt x="1024" y="0"/>
                  </a:cubicBezTo>
                  <a:close/>
                  <a:moveTo>
                    <a:pt x="2266" y="1314"/>
                  </a:moveTo>
                  <a:cubicBezTo>
                    <a:pt x="2286" y="1321"/>
                    <a:pt x="2306" y="1328"/>
                    <a:pt x="2327" y="1334"/>
                  </a:cubicBezTo>
                  <a:cubicBezTo>
                    <a:pt x="2306" y="1328"/>
                    <a:pt x="2286" y="1321"/>
                    <a:pt x="2266" y="13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0"/>
            <p:cNvSpPr/>
            <p:nvPr/>
          </p:nvSpPr>
          <p:spPr>
            <a:xfrm>
              <a:off x="1433175" y="3514700"/>
              <a:ext cx="110650" cy="132625"/>
            </a:xfrm>
            <a:custGeom>
              <a:avLst/>
              <a:gdLst/>
              <a:ahLst/>
              <a:cxnLst/>
              <a:rect l="l" t="t" r="r" b="b"/>
              <a:pathLst>
                <a:path w="4426" h="5305" extrusionOk="0">
                  <a:moveTo>
                    <a:pt x="3907" y="0"/>
                  </a:moveTo>
                  <a:cubicBezTo>
                    <a:pt x="3641" y="0"/>
                    <a:pt x="3261" y="293"/>
                    <a:pt x="2823" y="822"/>
                  </a:cubicBezTo>
                  <a:cubicBezTo>
                    <a:pt x="1815" y="2047"/>
                    <a:pt x="0" y="5305"/>
                    <a:pt x="0" y="5305"/>
                  </a:cubicBezTo>
                  <a:lnTo>
                    <a:pt x="3459" y="5211"/>
                  </a:lnTo>
                  <a:cubicBezTo>
                    <a:pt x="3769" y="4079"/>
                    <a:pt x="4017" y="2947"/>
                    <a:pt x="4219" y="1799"/>
                  </a:cubicBezTo>
                  <a:cubicBezTo>
                    <a:pt x="4425" y="552"/>
                    <a:pt x="4273" y="0"/>
                    <a:pt x="39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0"/>
            <p:cNvSpPr/>
            <p:nvPr/>
          </p:nvSpPr>
          <p:spPr>
            <a:xfrm>
              <a:off x="1446825" y="3631025"/>
              <a:ext cx="69350" cy="2250"/>
            </a:xfrm>
            <a:custGeom>
              <a:avLst/>
              <a:gdLst/>
              <a:ahLst/>
              <a:cxnLst/>
              <a:rect l="l" t="t" r="r" b="b"/>
              <a:pathLst>
                <a:path w="2774" h="90" extrusionOk="0">
                  <a:moveTo>
                    <a:pt x="28" y="78"/>
                  </a:moveTo>
                  <a:cubicBezTo>
                    <a:pt x="7" y="78"/>
                    <a:pt x="1" y="85"/>
                    <a:pt x="7" y="85"/>
                  </a:cubicBezTo>
                  <a:cubicBezTo>
                    <a:pt x="11" y="85"/>
                    <a:pt x="18" y="83"/>
                    <a:pt x="28" y="78"/>
                  </a:cubicBezTo>
                  <a:close/>
                  <a:moveTo>
                    <a:pt x="2168" y="0"/>
                  </a:moveTo>
                  <a:cubicBezTo>
                    <a:pt x="1812" y="0"/>
                    <a:pt x="1455" y="16"/>
                    <a:pt x="1083" y="16"/>
                  </a:cubicBezTo>
                  <a:cubicBezTo>
                    <a:pt x="912" y="16"/>
                    <a:pt x="711" y="31"/>
                    <a:pt x="540" y="31"/>
                  </a:cubicBezTo>
                  <a:lnTo>
                    <a:pt x="276" y="47"/>
                  </a:lnTo>
                  <a:cubicBezTo>
                    <a:pt x="199" y="47"/>
                    <a:pt x="106" y="47"/>
                    <a:pt x="28" y="78"/>
                  </a:cubicBezTo>
                  <a:cubicBezTo>
                    <a:pt x="75" y="85"/>
                    <a:pt x="121" y="89"/>
                    <a:pt x="168" y="89"/>
                  </a:cubicBezTo>
                  <a:cubicBezTo>
                    <a:pt x="214" y="89"/>
                    <a:pt x="261" y="85"/>
                    <a:pt x="307" y="78"/>
                  </a:cubicBezTo>
                  <a:lnTo>
                    <a:pt x="602" y="78"/>
                  </a:lnTo>
                  <a:cubicBezTo>
                    <a:pt x="716" y="83"/>
                    <a:pt x="833" y="85"/>
                    <a:pt x="952" y="85"/>
                  </a:cubicBezTo>
                  <a:cubicBezTo>
                    <a:pt x="1190" y="85"/>
                    <a:pt x="1434" y="78"/>
                    <a:pt x="1672" y="78"/>
                  </a:cubicBezTo>
                  <a:cubicBezTo>
                    <a:pt x="1843" y="47"/>
                    <a:pt x="2029" y="47"/>
                    <a:pt x="2215" y="47"/>
                  </a:cubicBezTo>
                  <a:cubicBezTo>
                    <a:pt x="2308" y="31"/>
                    <a:pt x="2401" y="31"/>
                    <a:pt x="2494" y="31"/>
                  </a:cubicBezTo>
                  <a:cubicBezTo>
                    <a:pt x="2603" y="31"/>
                    <a:pt x="2680" y="16"/>
                    <a:pt x="2773" y="16"/>
                  </a:cubicBezTo>
                  <a:cubicBezTo>
                    <a:pt x="2680" y="16"/>
                    <a:pt x="2556"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0"/>
            <p:cNvSpPr/>
            <p:nvPr/>
          </p:nvSpPr>
          <p:spPr>
            <a:xfrm>
              <a:off x="1515375" y="3587200"/>
              <a:ext cx="18250" cy="58575"/>
            </a:xfrm>
            <a:custGeom>
              <a:avLst/>
              <a:gdLst/>
              <a:ahLst/>
              <a:cxnLst/>
              <a:rect l="l" t="t" r="r" b="b"/>
              <a:pathLst>
                <a:path w="730" h="2343" extrusionOk="0">
                  <a:moveTo>
                    <a:pt x="714" y="1"/>
                  </a:moveTo>
                  <a:cubicBezTo>
                    <a:pt x="636" y="295"/>
                    <a:pt x="559" y="605"/>
                    <a:pt x="497" y="900"/>
                  </a:cubicBezTo>
                  <a:cubicBezTo>
                    <a:pt x="419" y="1179"/>
                    <a:pt x="342" y="1489"/>
                    <a:pt x="279" y="1800"/>
                  </a:cubicBezTo>
                  <a:cubicBezTo>
                    <a:pt x="248" y="1986"/>
                    <a:pt x="202" y="2125"/>
                    <a:pt x="171" y="2311"/>
                  </a:cubicBezTo>
                  <a:cubicBezTo>
                    <a:pt x="109" y="2311"/>
                    <a:pt x="78" y="2311"/>
                    <a:pt x="16" y="2327"/>
                  </a:cubicBezTo>
                  <a:cubicBezTo>
                    <a:pt x="0" y="2327"/>
                    <a:pt x="0" y="2342"/>
                    <a:pt x="16" y="2342"/>
                  </a:cubicBezTo>
                  <a:lnTo>
                    <a:pt x="202" y="2342"/>
                  </a:lnTo>
                  <a:cubicBezTo>
                    <a:pt x="357" y="1784"/>
                    <a:pt x="481" y="1241"/>
                    <a:pt x="590" y="698"/>
                  </a:cubicBezTo>
                  <a:cubicBezTo>
                    <a:pt x="667" y="590"/>
                    <a:pt x="714" y="466"/>
                    <a:pt x="729" y="326"/>
                  </a:cubicBezTo>
                  <a:lnTo>
                    <a:pt x="729" y="326"/>
                  </a:lnTo>
                  <a:cubicBezTo>
                    <a:pt x="683" y="450"/>
                    <a:pt x="652" y="559"/>
                    <a:pt x="590" y="652"/>
                  </a:cubicBezTo>
                  <a:cubicBezTo>
                    <a:pt x="605" y="621"/>
                    <a:pt x="605" y="559"/>
                    <a:pt x="605" y="528"/>
                  </a:cubicBezTo>
                  <a:cubicBezTo>
                    <a:pt x="652" y="357"/>
                    <a:pt x="683" y="17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0"/>
            <p:cNvSpPr/>
            <p:nvPr/>
          </p:nvSpPr>
          <p:spPr>
            <a:xfrm>
              <a:off x="1528175" y="3475150"/>
              <a:ext cx="51975" cy="73825"/>
            </a:xfrm>
            <a:custGeom>
              <a:avLst/>
              <a:gdLst/>
              <a:ahLst/>
              <a:cxnLst/>
              <a:rect l="l" t="t" r="r" b="b"/>
              <a:pathLst>
                <a:path w="2079" h="2953" extrusionOk="0">
                  <a:moveTo>
                    <a:pt x="295" y="0"/>
                  </a:moveTo>
                  <a:cubicBezTo>
                    <a:pt x="279" y="295"/>
                    <a:pt x="217" y="605"/>
                    <a:pt x="171" y="900"/>
                  </a:cubicBezTo>
                  <a:cubicBezTo>
                    <a:pt x="78" y="1365"/>
                    <a:pt x="0" y="1737"/>
                    <a:pt x="31" y="1768"/>
                  </a:cubicBezTo>
                  <a:cubicBezTo>
                    <a:pt x="267" y="2284"/>
                    <a:pt x="880" y="2953"/>
                    <a:pt x="1313" y="2953"/>
                  </a:cubicBezTo>
                  <a:cubicBezTo>
                    <a:pt x="1336" y="2953"/>
                    <a:pt x="1359" y="2951"/>
                    <a:pt x="1380" y="2947"/>
                  </a:cubicBezTo>
                  <a:cubicBezTo>
                    <a:pt x="1784" y="2901"/>
                    <a:pt x="1830" y="2063"/>
                    <a:pt x="1830" y="1815"/>
                  </a:cubicBezTo>
                  <a:lnTo>
                    <a:pt x="1830" y="1784"/>
                  </a:lnTo>
                  <a:lnTo>
                    <a:pt x="1830" y="1675"/>
                  </a:lnTo>
                  <a:cubicBezTo>
                    <a:pt x="1861" y="1303"/>
                    <a:pt x="1939" y="931"/>
                    <a:pt x="2078" y="590"/>
                  </a:cubicBezTo>
                  <a:lnTo>
                    <a:pt x="295"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0"/>
            <p:cNvSpPr/>
            <p:nvPr/>
          </p:nvSpPr>
          <p:spPr>
            <a:xfrm>
              <a:off x="1538625" y="3476700"/>
              <a:ext cx="41525" cy="44225"/>
            </a:xfrm>
            <a:custGeom>
              <a:avLst/>
              <a:gdLst/>
              <a:ahLst/>
              <a:cxnLst/>
              <a:rect l="l" t="t" r="r" b="b"/>
              <a:pathLst>
                <a:path w="1661" h="1769" extrusionOk="0">
                  <a:moveTo>
                    <a:pt x="1" y="0"/>
                  </a:moveTo>
                  <a:cubicBezTo>
                    <a:pt x="16" y="388"/>
                    <a:pt x="171" y="1675"/>
                    <a:pt x="1211" y="1768"/>
                  </a:cubicBezTo>
                  <a:lnTo>
                    <a:pt x="1412" y="1768"/>
                  </a:lnTo>
                  <a:lnTo>
                    <a:pt x="1412" y="1753"/>
                  </a:lnTo>
                  <a:lnTo>
                    <a:pt x="1412" y="1629"/>
                  </a:lnTo>
                  <a:cubicBezTo>
                    <a:pt x="1443" y="1257"/>
                    <a:pt x="1552" y="900"/>
                    <a:pt x="1660" y="543"/>
                  </a:cubicBezTo>
                  <a:lnTo>
                    <a:pt x="1" y="0"/>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0"/>
            <p:cNvSpPr/>
            <p:nvPr/>
          </p:nvSpPr>
          <p:spPr>
            <a:xfrm>
              <a:off x="1531275" y="3399075"/>
              <a:ext cx="83375" cy="110975"/>
            </a:xfrm>
            <a:custGeom>
              <a:avLst/>
              <a:gdLst/>
              <a:ahLst/>
              <a:cxnLst/>
              <a:rect l="l" t="t" r="r" b="b"/>
              <a:pathLst>
                <a:path w="3335" h="4439" extrusionOk="0">
                  <a:moveTo>
                    <a:pt x="1768" y="0"/>
                  </a:moveTo>
                  <a:cubicBezTo>
                    <a:pt x="1242" y="0"/>
                    <a:pt x="706" y="235"/>
                    <a:pt x="434" y="701"/>
                  </a:cubicBezTo>
                  <a:cubicBezTo>
                    <a:pt x="93" y="1291"/>
                    <a:pt x="0" y="3167"/>
                    <a:pt x="341" y="3695"/>
                  </a:cubicBezTo>
                  <a:cubicBezTo>
                    <a:pt x="659" y="4147"/>
                    <a:pt x="1180" y="4438"/>
                    <a:pt x="1692" y="4438"/>
                  </a:cubicBezTo>
                  <a:cubicBezTo>
                    <a:pt x="2006" y="4438"/>
                    <a:pt x="2316" y="4329"/>
                    <a:pt x="2575" y="4082"/>
                  </a:cubicBezTo>
                  <a:cubicBezTo>
                    <a:pt x="3242" y="3431"/>
                    <a:pt x="3335" y="980"/>
                    <a:pt x="2900" y="484"/>
                  </a:cubicBezTo>
                  <a:cubicBezTo>
                    <a:pt x="2634" y="161"/>
                    <a:pt x="2204" y="0"/>
                    <a:pt x="1768"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0"/>
            <p:cNvSpPr/>
            <p:nvPr/>
          </p:nvSpPr>
          <p:spPr>
            <a:xfrm>
              <a:off x="1574700" y="3455375"/>
              <a:ext cx="4675" cy="7775"/>
            </a:xfrm>
            <a:custGeom>
              <a:avLst/>
              <a:gdLst/>
              <a:ahLst/>
              <a:cxnLst/>
              <a:rect l="l" t="t" r="r" b="b"/>
              <a:pathLst>
                <a:path w="187" h="311" extrusionOk="0">
                  <a:moveTo>
                    <a:pt x="155" y="0"/>
                  </a:moveTo>
                  <a:lnTo>
                    <a:pt x="155" y="0"/>
                  </a:lnTo>
                  <a:cubicBezTo>
                    <a:pt x="140" y="140"/>
                    <a:pt x="124" y="295"/>
                    <a:pt x="0" y="310"/>
                  </a:cubicBezTo>
                  <a:cubicBezTo>
                    <a:pt x="140" y="310"/>
                    <a:pt x="186" y="124"/>
                    <a:pt x="1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0"/>
            <p:cNvSpPr/>
            <p:nvPr/>
          </p:nvSpPr>
          <p:spPr>
            <a:xfrm>
              <a:off x="1569750" y="3451875"/>
              <a:ext cx="10250" cy="10150"/>
            </a:xfrm>
            <a:custGeom>
              <a:avLst/>
              <a:gdLst/>
              <a:ahLst/>
              <a:cxnLst/>
              <a:rect l="l" t="t" r="r" b="b"/>
              <a:pathLst>
                <a:path w="410" h="406" extrusionOk="0">
                  <a:moveTo>
                    <a:pt x="234" y="0"/>
                  </a:moveTo>
                  <a:cubicBezTo>
                    <a:pt x="41" y="0"/>
                    <a:pt x="0" y="389"/>
                    <a:pt x="183" y="404"/>
                  </a:cubicBezTo>
                  <a:cubicBezTo>
                    <a:pt x="190" y="405"/>
                    <a:pt x="197" y="406"/>
                    <a:pt x="204" y="406"/>
                  </a:cubicBezTo>
                  <a:cubicBezTo>
                    <a:pt x="386" y="406"/>
                    <a:pt x="409" y="16"/>
                    <a:pt x="245" y="1"/>
                  </a:cubicBezTo>
                  <a:cubicBezTo>
                    <a:pt x="241" y="0"/>
                    <a:pt x="237"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0"/>
            <p:cNvSpPr/>
            <p:nvPr/>
          </p:nvSpPr>
          <p:spPr>
            <a:xfrm>
              <a:off x="1596800" y="3456525"/>
              <a:ext cx="3125" cy="8575"/>
            </a:xfrm>
            <a:custGeom>
              <a:avLst/>
              <a:gdLst/>
              <a:ahLst/>
              <a:cxnLst/>
              <a:rect l="l" t="t" r="r" b="b"/>
              <a:pathLst>
                <a:path w="125" h="343" extrusionOk="0">
                  <a:moveTo>
                    <a:pt x="31" y="1"/>
                  </a:moveTo>
                  <a:lnTo>
                    <a:pt x="31" y="1"/>
                  </a:lnTo>
                  <a:cubicBezTo>
                    <a:pt x="0" y="109"/>
                    <a:pt x="0" y="311"/>
                    <a:pt x="124" y="342"/>
                  </a:cubicBezTo>
                  <a:cubicBezTo>
                    <a:pt x="31" y="280"/>
                    <a:pt x="31" y="125"/>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0"/>
            <p:cNvSpPr/>
            <p:nvPr/>
          </p:nvSpPr>
          <p:spPr>
            <a:xfrm>
              <a:off x="1595625" y="3453425"/>
              <a:ext cx="10125" cy="10100"/>
            </a:xfrm>
            <a:custGeom>
              <a:avLst/>
              <a:gdLst/>
              <a:ahLst/>
              <a:cxnLst/>
              <a:rect l="l" t="t" r="r" b="b"/>
              <a:pathLst>
                <a:path w="405" h="404" extrusionOk="0">
                  <a:moveTo>
                    <a:pt x="202" y="1"/>
                  </a:moveTo>
                  <a:cubicBezTo>
                    <a:pt x="16" y="1"/>
                    <a:pt x="1" y="404"/>
                    <a:pt x="202" y="404"/>
                  </a:cubicBezTo>
                  <a:cubicBezTo>
                    <a:pt x="373" y="404"/>
                    <a:pt x="404"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0"/>
            <p:cNvSpPr/>
            <p:nvPr/>
          </p:nvSpPr>
          <p:spPr>
            <a:xfrm>
              <a:off x="1569650" y="3439850"/>
              <a:ext cx="10875" cy="7025"/>
            </a:xfrm>
            <a:custGeom>
              <a:avLst/>
              <a:gdLst/>
              <a:ahLst/>
              <a:cxnLst/>
              <a:rect l="l" t="t" r="r" b="b"/>
              <a:pathLst>
                <a:path w="435" h="281" extrusionOk="0">
                  <a:moveTo>
                    <a:pt x="279" y="1"/>
                  </a:moveTo>
                  <a:cubicBezTo>
                    <a:pt x="254" y="1"/>
                    <a:pt x="228" y="6"/>
                    <a:pt x="202" y="16"/>
                  </a:cubicBezTo>
                  <a:cubicBezTo>
                    <a:pt x="125" y="47"/>
                    <a:pt x="47" y="78"/>
                    <a:pt x="16" y="140"/>
                  </a:cubicBezTo>
                  <a:cubicBezTo>
                    <a:pt x="1" y="171"/>
                    <a:pt x="1" y="234"/>
                    <a:pt x="32" y="280"/>
                  </a:cubicBezTo>
                  <a:lnTo>
                    <a:pt x="109" y="280"/>
                  </a:lnTo>
                  <a:cubicBezTo>
                    <a:pt x="171" y="249"/>
                    <a:pt x="218" y="249"/>
                    <a:pt x="264" y="234"/>
                  </a:cubicBezTo>
                  <a:cubicBezTo>
                    <a:pt x="326" y="234"/>
                    <a:pt x="373" y="203"/>
                    <a:pt x="419" y="156"/>
                  </a:cubicBezTo>
                  <a:cubicBezTo>
                    <a:pt x="435" y="125"/>
                    <a:pt x="435" y="78"/>
                    <a:pt x="419" y="63"/>
                  </a:cubicBezTo>
                  <a:cubicBezTo>
                    <a:pt x="378" y="22"/>
                    <a:pt x="330" y="1"/>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0"/>
            <p:cNvSpPr/>
            <p:nvPr/>
          </p:nvSpPr>
          <p:spPr>
            <a:xfrm>
              <a:off x="1597175" y="3441200"/>
              <a:ext cx="10900" cy="7775"/>
            </a:xfrm>
            <a:custGeom>
              <a:avLst/>
              <a:gdLst/>
              <a:ahLst/>
              <a:cxnLst/>
              <a:rect l="l" t="t" r="r" b="b"/>
              <a:pathLst>
                <a:path w="436" h="311" extrusionOk="0">
                  <a:moveTo>
                    <a:pt x="171" y="1"/>
                  </a:moveTo>
                  <a:cubicBezTo>
                    <a:pt x="123" y="1"/>
                    <a:pt x="71" y="20"/>
                    <a:pt x="32" y="40"/>
                  </a:cubicBezTo>
                  <a:cubicBezTo>
                    <a:pt x="1" y="55"/>
                    <a:pt x="1" y="102"/>
                    <a:pt x="16" y="149"/>
                  </a:cubicBezTo>
                  <a:cubicBezTo>
                    <a:pt x="63" y="195"/>
                    <a:pt x="109" y="226"/>
                    <a:pt x="171" y="242"/>
                  </a:cubicBezTo>
                  <a:cubicBezTo>
                    <a:pt x="233" y="257"/>
                    <a:pt x="264" y="273"/>
                    <a:pt x="327" y="304"/>
                  </a:cubicBezTo>
                  <a:cubicBezTo>
                    <a:pt x="331" y="308"/>
                    <a:pt x="337" y="310"/>
                    <a:pt x="343" y="310"/>
                  </a:cubicBezTo>
                  <a:cubicBezTo>
                    <a:pt x="359" y="310"/>
                    <a:pt x="378" y="299"/>
                    <a:pt x="389" y="288"/>
                  </a:cubicBezTo>
                  <a:cubicBezTo>
                    <a:pt x="435" y="257"/>
                    <a:pt x="435" y="195"/>
                    <a:pt x="420" y="164"/>
                  </a:cubicBezTo>
                  <a:cubicBezTo>
                    <a:pt x="389" y="102"/>
                    <a:pt x="327" y="40"/>
                    <a:pt x="249" y="24"/>
                  </a:cubicBezTo>
                  <a:cubicBezTo>
                    <a:pt x="226" y="7"/>
                    <a:pt x="199"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0"/>
            <p:cNvSpPr/>
            <p:nvPr/>
          </p:nvSpPr>
          <p:spPr>
            <a:xfrm>
              <a:off x="1572750" y="3484050"/>
              <a:ext cx="6625" cy="3000"/>
            </a:xfrm>
            <a:custGeom>
              <a:avLst/>
              <a:gdLst/>
              <a:ahLst/>
              <a:cxnLst/>
              <a:rect l="l" t="t" r="r" b="b"/>
              <a:pathLst>
                <a:path w="265" h="120" extrusionOk="0">
                  <a:moveTo>
                    <a:pt x="32" y="1"/>
                  </a:moveTo>
                  <a:lnTo>
                    <a:pt x="32" y="1"/>
                  </a:lnTo>
                  <a:cubicBezTo>
                    <a:pt x="1" y="63"/>
                    <a:pt x="47" y="110"/>
                    <a:pt x="78" y="110"/>
                  </a:cubicBezTo>
                  <a:cubicBezTo>
                    <a:pt x="96" y="117"/>
                    <a:pt x="113" y="120"/>
                    <a:pt x="130" y="120"/>
                  </a:cubicBezTo>
                  <a:cubicBezTo>
                    <a:pt x="184" y="120"/>
                    <a:pt x="229" y="87"/>
                    <a:pt x="264" y="63"/>
                  </a:cubicBezTo>
                  <a:lnTo>
                    <a:pt x="264" y="63"/>
                  </a:lnTo>
                  <a:cubicBezTo>
                    <a:pt x="218" y="79"/>
                    <a:pt x="156" y="79"/>
                    <a:pt x="125" y="79"/>
                  </a:cubicBezTo>
                  <a:cubicBezTo>
                    <a:pt x="78" y="79"/>
                    <a:pt x="47" y="32"/>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0"/>
            <p:cNvSpPr/>
            <p:nvPr/>
          </p:nvSpPr>
          <p:spPr>
            <a:xfrm>
              <a:off x="1577525" y="3441625"/>
              <a:ext cx="19675" cy="38975"/>
            </a:xfrm>
            <a:custGeom>
              <a:avLst/>
              <a:gdLst/>
              <a:ahLst/>
              <a:cxnLst/>
              <a:rect l="l" t="t" r="r" b="b"/>
              <a:pathLst>
                <a:path w="787" h="1559" extrusionOk="0">
                  <a:moveTo>
                    <a:pt x="8" y="1319"/>
                  </a:moveTo>
                  <a:cubicBezTo>
                    <a:pt x="4" y="1319"/>
                    <a:pt x="1" y="1326"/>
                    <a:pt x="11" y="1326"/>
                  </a:cubicBezTo>
                  <a:cubicBezTo>
                    <a:pt x="11" y="1321"/>
                    <a:pt x="10" y="1319"/>
                    <a:pt x="8" y="1319"/>
                  </a:cubicBezTo>
                  <a:close/>
                  <a:moveTo>
                    <a:pt x="700" y="1"/>
                  </a:moveTo>
                  <a:cubicBezTo>
                    <a:pt x="695" y="1"/>
                    <a:pt x="689" y="2"/>
                    <a:pt x="678" y="7"/>
                  </a:cubicBezTo>
                  <a:cubicBezTo>
                    <a:pt x="647" y="411"/>
                    <a:pt x="678" y="814"/>
                    <a:pt x="663" y="1233"/>
                  </a:cubicBezTo>
                  <a:cubicBezTo>
                    <a:pt x="616" y="1186"/>
                    <a:pt x="523" y="1171"/>
                    <a:pt x="477" y="1155"/>
                  </a:cubicBezTo>
                  <a:cubicBezTo>
                    <a:pt x="461" y="1155"/>
                    <a:pt x="477" y="1450"/>
                    <a:pt x="461" y="1481"/>
                  </a:cubicBezTo>
                  <a:cubicBezTo>
                    <a:pt x="438" y="1483"/>
                    <a:pt x="416" y="1484"/>
                    <a:pt x="394" y="1484"/>
                  </a:cubicBezTo>
                  <a:cubicBezTo>
                    <a:pt x="238" y="1484"/>
                    <a:pt x="107" y="1435"/>
                    <a:pt x="11" y="1326"/>
                  </a:cubicBezTo>
                  <a:lnTo>
                    <a:pt x="11" y="1326"/>
                  </a:lnTo>
                  <a:cubicBezTo>
                    <a:pt x="73" y="1450"/>
                    <a:pt x="166" y="1527"/>
                    <a:pt x="275" y="1543"/>
                  </a:cubicBezTo>
                  <a:cubicBezTo>
                    <a:pt x="337" y="1558"/>
                    <a:pt x="384" y="1558"/>
                    <a:pt x="430" y="1558"/>
                  </a:cubicBezTo>
                  <a:lnTo>
                    <a:pt x="492" y="1558"/>
                  </a:lnTo>
                  <a:cubicBezTo>
                    <a:pt x="508" y="1558"/>
                    <a:pt x="508" y="1543"/>
                    <a:pt x="508" y="1543"/>
                  </a:cubicBezTo>
                  <a:lnTo>
                    <a:pt x="508" y="1527"/>
                  </a:lnTo>
                  <a:lnTo>
                    <a:pt x="508" y="1496"/>
                  </a:lnTo>
                  <a:cubicBezTo>
                    <a:pt x="523" y="1403"/>
                    <a:pt x="523" y="1248"/>
                    <a:pt x="523" y="1248"/>
                  </a:cubicBezTo>
                  <a:cubicBezTo>
                    <a:pt x="562" y="1261"/>
                    <a:pt x="685" y="1337"/>
                    <a:pt x="726" y="1337"/>
                  </a:cubicBezTo>
                  <a:cubicBezTo>
                    <a:pt x="735" y="1337"/>
                    <a:pt x="740" y="1334"/>
                    <a:pt x="740" y="1326"/>
                  </a:cubicBezTo>
                  <a:cubicBezTo>
                    <a:pt x="756" y="907"/>
                    <a:pt x="787" y="442"/>
                    <a:pt x="709" y="7"/>
                  </a:cubicBezTo>
                  <a:cubicBezTo>
                    <a:pt x="709" y="7"/>
                    <a:pt x="709"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0"/>
            <p:cNvSpPr/>
            <p:nvPr/>
          </p:nvSpPr>
          <p:spPr>
            <a:xfrm>
              <a:off x="1566950" y="3415825"/>
              <a:ext cx="30525" cy="13300"/>
            </a:xfrm>
            <a:custGeom>
              <a:avLst/>
              <a:gdLst/>
              <a:ahLst/>
              <a:cxnLst/>
              <a:rect l="l" t="t" r="r" b="b"/>
              <a:pathLst>
                <a:path w="1221" h="532" extrusionOk="0">
                  <a:moveTo>
                    <a:pt x="1213" y="273"/>
                  </a:moveTo>
                  <a:cubicBezTo>
                    <a:pt x="1212" y="273"/>
                    <a:pt x="1210" y="274"/>
                    <a:pt x="1210" y="279"/>
                  </a:cubicBezTo>
                  <a:cubicBezTo>
                    <a:pt x="1220" y="279"/>
                    <a:pt x="1217" y="273"/>
                    <a:pt x="1213" y="273"/>
                  </a:cubicBezTo>
                  <a:close/>
                  <a:moveTo>
                    <a:pt x="0" y="0"/>
                  </a:moveTo>
                  <a:cubicBezTo>
                    <a:pt x="62" y="248"/>
                    <a:pt x="279" y="466"/>
                    <a:pt x="527" y="512"/>
                  </a:cubicBezTo>
                  <a:cubicBezTo>
                    <a:pt x="579" y="525"/>
                    <a:pt x="630" y="531"/>
                    <a:pt x="682" y="531"/>
                  </a:cubicBezTo>
                  <a:cubicBezTo>
                    <a:pt x="880" y="531"/>
                    <a:pt x="1074" y="439"/>
                    <a:pt x="1210" y="279"/>
                  </a:cubicBezTo>
                  <a:lnTo>
                    <a:pt x="1210" y="279"/>
                  </a:lnTo>
                  <a:cubicBezTo>
                    <a:pt x="1078" y="423"/>
                    <a:pt x="891" y="502"/>
                    <a:pt x="698" y="502"/>
                  </a:cubicBezTo>
                  <a:cubicBezTo>
                    <a:pt x="641" y="502"/>
                    <a:pt x="584" y="495"/>
                    <a:pt x="527" y="481"/>
                  </a:cubicBezTo>
                  <a:cubicBezTo>
                    <a:pt x="279" y="419"/>
                    <a:pt x="78" y="248"/>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0"/>
            <p:cNvSpPr/>
            <p:nvPr/>
          </p:nvSpPr>
          <p:spPr>
            <a:xfrm>
              <a:off x="1556075" y="3381800"/>
              <a:ext cx="37650" cy="18925"/>
            </a:xfrm>
            <a:custGeom>
              <a:avLst/>
              <a:gdLst/>
              <a:ahLst/>
              <a:cxnLst/>
              <a:rect l="l" t="t" r="r" b="b"/>
              <a:pathLst>
                <a:path w="1506" h="757" extrusionOk="0">
                  <a:moveTo>
                    <a:pt x="824" y="1"/>
                  </a:moveTo>
                  <a:cubicBezTo>
                    <a:pt x="605" y="1"/>
                    <a:pt x="382" y="105"/>
                    <a:pt x="233" y="276"/>
                  </a:cubicBezTo>
                  <a:cubicBezTo>
                    <a:pt x="109" y="400"/>
                    <a:pt x="32" y="586"/>
                    <a:pt x="1" y="756"/>
                  </a:cubicBezTo>
                  <a:cubicBezTo>
                    <a:pt x="78" y="462"/>
                    <a:pt x="264" y="229"/>
                    <a:pt x="544" y="105"/>
                  </a:cubicBezTo>
                  <a:cubicBezTo>
                    <a:pt x="618" y="77"/>
                    <a:pt x="697" y="63"/>
                    <a:pt x="775" y="63"/>
                  </a:cubicBezTo>
                  <a:cubicBezTo>
                    <a:pt x="959" y="63"/>
                    <a:pt x="1142" y="139"/>
                    <a:pt x="1273" y="291"/>
                  </a:cubicBezTo>
                  <a:cubicBezTo>
                    <a:pt x="1366" y="400"/>
                    <a:pt x="1428" y="539"/>
                    <a:pt x="1443" y="694"/>
                  </a:cubicBezTo>
                  <a:cubicBezTo>
                    <a:pt x="1443" y="694"/>
                    <a:pt x="1443" y="701"/>
                    <a:pt x="1452" y="701"/>
                  </a:cubicBezTo>
                  <a:cubicBezTo>
                    <a:pt x="1457" y="701"/>
                    <a:pt x="1464" y="700"/>
                    <a:pt x="1474" y="694"/>
                  </a:cubicBezTo>
                  <a:cubicBezTo>
                    <a:pt x="1505" y="400"/>
                    <a:pt x="1335" y="152"/>
                    <a:pt x="1055" y="43"/>
                  </a:cubicBezTo>
                  <a:cubicBezTo>
                    <a:pt x="981" y="14"/>
                    <a:pt x="903" y="1"/>
                    <a:pt x="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0"/>
            <p:cNvSpPr/>
            <p:nvPr/>
          </p:nvSpPr>
          <p:spPr>
            <a:xfrm>
              <a:off x="1607650" y="3389050"/>
              <a:ext cx="31050" cy="42550"/>
            </a:xfrm>
            <a:custGeom>
              <a:avLst/>
              <a:gdLst/>
              <a:ahLst/>
              <a:cxnLst/>
              <a:rect l="l" t="t" r="r" b="b"/>
              <a:pathLst>
                <a:path w="1242" h="1702" extrusionOk="0">
                  <a:moveTo>
                    <a:pt x="190" y="1"/>
                  </a:moveTo>
                  <a:cubicBezTo>
                    <a:pt x="148" y="1"/>
                    <a:pt x="106" y="1"/>
                    <a:pt x="63" y="1"/>
                  </a:cubicBezTo>
                  <a:lnTo>
                    <a:pt x="63" y="17"/>
                  </a:lnTo>
                  <a:cubicBezTo>
                    <a:pt x="295" y="17"/>
                    <a:pt x="528" y="17"/>
                    <a:pt x="745" y="125"/>
                  </a:cubicBezTo>
                  <a:cubicBezTo>
                    <a:pt x="916" y="234"/>
                    <a:pt x="1040" y="389"/>
                    <a:pt x="1117" y="575"/>
                  </a:cubicBezTo>
                  <a:cubicBezTo>
                    <a:pt x="1241" y="963"/>
                    <a:pt x="1071" y="1397"/>
                    <a:pt x="683" y="1583"/>
                  </a:cubicBezTo>
                  <a:cubicBezTo>
                    <a:pt x="569" y="1632"/>
                    <a:pt x="452" y="1655"/>
                    <a:pt x="334" y="1655"/>
                  </a:cubicBezTo>
                  <a:cubicBezTo>
                    <a:pt x="227" y="1655"/>
                    <a:pt x="120" y="1636"/>
                    <a:pt x="16" y="1599"/>
                  </a:cubicBezTo>
                  <a:cubicBezTo>
                    <a:pt x="16" y="1599"/>
                    <a:pt x="1" y="1599"/>
                    <a:pt x="16" y="1630"/>
                  </a:cubicBezTo>
                  <a:cubicBezTo>
                    <a:pt x="130" y="1678"/>
                    <a:pt x="247" y="1701"/>
                    <a:pt x="363" y="1701"/>
                  </a:cubicBezTo>
                  <a:cubicBezTo>
                    <a:pt x="690" y="1701"/>
                    <a:pt x="999" y="1516"/>
                    <a:pt x="1148" y="1195"/>
                  </a:cubicBezTo>
                  <a:cubicBezTo>
                    <a:pt x="1195" y="1025"/>
                    <a:pt x="1210" y="839"/>
                    <a:pt x="1164" y="637"/>
                  </a:cubicBezTo>
                  <a:cubicBezTo>
                    <a:pt x="1117" y="451"/>
                    <a:pt x="993" y="265"/>
                    <a:pt x="838" y="156"/>
                  </a:cubicBezTo>
                  <a:cubicBezTo>
                    <a:pt x="641" y="12"/>
                    <a:pt x="422" y="1"/>
                    <a:pt x="1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0"/>
            <p:cNvSpPr/>
            <p:nvPr/>
          </p:nvSpPr>
          <p:spPr>
            <a:xfrm>
              <a:off x="1539800" y="3384025"/>
              <a:ext cx="100050" cy="47200"/>
            </a:xfrm>
            <a:custGeom>
              <a:avLst/>
              <a:gdLst/>
              <a:ahLst/>
              <a:cxnLst/>
              <a:rect l="l" t="t" r="r" b="b"/>
              <a:pathLst>
                <a:path w="4002" h="1888" extrusionOk="0">
                  <a:moveTo>
                    <a:pt x="1458" y="1"/>
                  </a:moveTo>
                  <a:cubicBezTo>
                    <a:pt x="993" y="1"/>
                    <a:pt x="760" y="466"/>
                    <a:pt x="760" y="466"/>
                  </a:cubicBezTo>
                  <a:cubicBezTo>
                    <a:pt x="760" y="466"/>
                    <a:pt x="435" y="481"/>
                    <a:pt x="249" y="636"/>
                  </a:cubicBezTo>
                  <a:cubicBezTo>
                    <a:pt x="78" y="791"/>
                    <a:pt x="0" y="1381"/>
                    <a:pt x="0" y="1381"/>
                  </a:cubicBezTo>
                  <a:cubicBezTo>
                    <a:pt x="73" y="1431"/>
                    <a:pt x="160" y="1447"/>
                    <a:pt x="242" y="1447"/>
                  </a:cubicBezTo>
                  <a:cubicBezTo>
                    <a:pt x="387" y="1447"/>
                    <a:pt x="518" y="1396"/>
                    <a:pt x="528" y="1396"/>
                  </a:cubicBezTo>
                  <a:cubicBezTo>
                    <a:pt x="585" y="1468"/>
                    <a:pt x="665" y="1492"/>
                    <a:pt x="749" y="1492"/>
                  </a:cubicBezTo>
                  <a:cubicBezTo>
                    <a:pt x="939" y="1492"/>
                    <a:pt x="1148" y="1365"/>
                    <a:pt x="1148" y="1365"/>
                  </a:cubicBezTo>
                  <a:cubicBezTo>
                    <a:pt x="1329" y="1619"/>
                    <a:pt x="1557" y="1686"/>
                    <a:pt x="1754" y="1686"/>
                  </a:cubicBezTo>
                  <a:cubicBezTo>
                    <a:pt x="1979" y="1686"/>
                    <a:pt x="2162" y="1598"/>
                    <a:pt x="2187" y="1598"/>
                  </a:cubicBezTo>
                  <a:cubicBezTo>
                    <a:pt x="2187" y="1598"/>
                    <a:pt x="2583" y="1887"/>
                    <a:pt x="2966" y="1887"/>
                  </a:cubicBezTo>
                  <a:cubicBezTo>
                    <a:pt x="3044" y="1887"/>
                    <a:pt x="3122" y="1875"/>
                    <a:pt x="3195" y="1846"/>
                  </a:cubicBezTo>
                  <a:cubicBezTo>
                    <a:pt x="3816" y="1598"/>
                    <a:pt x="4002" y="636"/>
                    <a:pt x="3397" y="280"/>
                  </a:cubicBezTo>
                  <a:cubicBezTo>
                    <a:pt x="3222" y="173"/>
                    <a:pt x="3049" y="135"/>
                    <a:pt x="2889" y="135"/>
                  </a:cubicBezTo>
                  <a:cubicBezTo>
                    <a:pt x="2467" y="135"/>
                    <a:pt x="2141" y="404"/>
                    <a:pt x="2141" y="404"/>
                  </a:cubicBezTo>
                  <a:cubicBezTo>
                    <a:pt x="2141" y="404"/>
                    <a:pt x="1877" y="1"/>
                    <a:pt x="1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0"/>
            <p:cNvSpPr/>
            <p:nvPr/>
          </p:nvSpPr>
          <p:spPr>
            <a:xfrm>
              <a:off x="1534750" y="3406525"/>
              <a:ext cx="17100" cy="50425"/>
            </a:xfrm>
            <a:custGeom>
              <a:avLst/>
              <a:gdLst/>
              <a:ahLst/>
              <a:cxnLst/>
              <a:rect l="l" t="t" r="r" b="b"/>
              <a:pathLst>
                <a:path w="684" h="2017" extrusionOk="0">
                  <a:moveTo>
                    <a:pt x="683" y="0"/>
                  </a:moveTo>
                  <a:lnTo>
                    <a:pt x="683" y="0"/>
                  </a:lnTo>
                  <a:cubicBezTo>
                    <a:pt x="544" y="109"/>
                    <a:pt x="404" y="248"/>
                    <a:pt x="295" y="403"/>
                  </a:cubicBezTo>
                  <a:cubicBezTo>
                    <a:pt x="109" y="714"/>
                    <a:pt x="1" y="1380"/>
                    <a:pt x="1" y="2016"/>
                  </a:cubicBezTo>
                  <a:cubicBezTo>
                    <a:pt x="109" y="1939"/>
                    <a:pt x="357" y="1473"/>
                    <a:pt x="482" y="1272"/>
                  </a:cubicBezTo>
                  <a:cubicBezTo>
                    <a:pt x="575" y="1101"/>
                    <a:pt x="652" y="372"/>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0"/>
            <p:cNvSpPr/>
            <p:nvPr/>
          </p:nvSpPr>
          <p:spPr>
            <a:xfrm>
              <a:off x="1520400" y="3441200"/>
              <a:ext cx="22900" cy="31900"/>
            </a:xfrm>
            <a:custGeom>
              <a:avLst/>
              <a:gdLst/>
              <a:ahLst/>
              <a:cxnLst/>
              <a:rect l="l" t="t" r="r" b="b"/>
              <a:pathLst>
                <a:path w="916" h="1276" extrusionOk="0">
                  <a:moveTo>
                    <a:pt x="369" y="0"/>
                  </a:moveTo>
                  <a:cubicBezTo>
                    <a:pt x="350" y="0"/>
                    <a:pt x="330" y="3"/>
                    <a:pt x="311" y="9"/>
                  </a:cubicBezTo>
                  <a:cubicBezTo>
                    <a:pt x="1" y="102"/>
                    <a:pt x="141" y="1017"/>
                    <a:pt x="435" y="1203"/>
                  </a:cubicBezTo>
                  <a:cubicBezTo>
                    <a:pt x="491" y="1253"/>
                    <a:pt x="557" y="1275"/>
                    <a:pt x="624" y="1275"/>
                  </a:cubicBezTo>
                  <a:cubicBezTo>
                    <a:pt x="724" y="1275"/>
                    <a:pt x="826" y="1225"/>
                    <a:pt x="900" y="1141"/>
                  </a:cubicBezTo>
                  <a:cubicBezTo>
                    <a:pt x="900" y="1141"/>
                    <a:pt x="900" y="1126"/>
                    <a:pt x="916" y="1126"/>
                  </a:cubicBezTo>
                  <a:lnTo>
                    <a:pt x="916" y="583"/>
                  </a:lnTo>
                  <a:lnTo>
                    <a:pt x="900" y="583"/>
                  </a:lnTo>
                  <a:cubicBezTo>
                    <a:pt x="900" y="583"/>
                    <a:pt x="643" y="0"/>
                    <a:pt x="369"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0"/>
            <p:cNvSpPr/>
            <p:nvPr/>
          </p:nvSpPr>
          <p:spPr>
            <a:xfrm>
              <a:off x="1529725" y="3447625"/>
              <a:ext cx="10875" cy="20750"/>
            </a:xfrm>
            <a:custGeom>
              <a:avLst/>
              <a:gdLst/>
              <a:ahLst/>
              <a:cxnLst/>
              <a:rect l="l" t="t" r="r" b="b"/>
              <a:pathLst>
                <a:path w="435" h="830" extrusionOk="0">
                  <a:moveTo>
                    <a:pt x="0" y="0"/>
                  </a:moveTo>
                  <a:lnTo>
                    <a:pt x="0" y="0"/>
                  </a:lnTo>
                  <a:cubicBezTo>
                    <a:pt x="202" y="140"/>
                    <a:pt x="279" y="372"/>
                    <a:pt x="310" y="605"/>
                  </a:cubicBezTo>
                  <a:cubicBezTo>
                    <a:pt x="273" y="519"/>
                    <a:pt x="207" y="471"/>
                    <a:pt x="134" y="471"/>
                  </a:cubicBezTo>
                  <a:cubicBezTo>
                    <a:pt x="116" y="471"/>
                    <a:pt x="97" y="475"/>
                    <a:pt x="78" y="481"/>
                  </a:cubicBezTo>
                  <a:cubicBezTo>
                    <a:pt x="78" y="481"/>
                    <a:pt x="62" y="481"/>
                    <a:pt x="62" y="496"/>
                  </a:cubicBezTo>
                  <a:cubicBezTo>
                    <a:pt x="140" y="496"/>
                    <a:pt x="233" y="543"/>
                    <a:pt x="248" y="620"/>
                  </a:cubicBezTo>
                  <a:cubicBezTo>
                    <a:pt x="264" y="682"/>
                    <a:pt x="310" y="760"/>
                    <a:pt x="310" y="807"/>
                  </a:cubicBezTo>
                  <a:cubicBezTo>
                    <a:pt x="310" y="822"/>
                    <a:pt x="322" y="830"/>
                    <a:pt x="334" y="830"/>
                  </a:cubicBezTo>
                  <a:cubicBezTo>
                    <a:pt x="345" y="830"/>
                    <a:pt x="357" y="822"/>
                    <a:pt x="357" y="807"/>
                  </a:cubicBezTo>
                  <a:cubicBezTo>
                    <a:pt x="434" y="543"/>
                    <a:pt x="295" y="93"/>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0"/>
            <p:cNvSpPr/>
            <p:nvPr/>
          </p:nvSpPr>
          <p:spPr>
            <a:xfrm>
              <a:off x="1622375" y="3413500"/>
              <a:ext cx="73325" cy="73700"/>
            </a:xfrm>
            <a:custGeom>
              <a:avLst/>
              <a:gdLst/>
              <a:ahLst/>
              <a:cxnLst/>
              <a:rect l="l" t="t" r="r" b="b"/>
              <a:pathLst>
                <a:path w="2933" h="2948" extrusionOk="0">
                  <a:moveTo>
                    <a:pt x="2793" y="0"/>
                  </a:moveTo>
                  <a:lnTo>
                    <a:pt x="1" y="2807"/>
                  </a:lnTo>
                  <a:lnTo>
                    <a:pt x="141" y="2947"/>
                  </a:lnTo>
                  <a:lnTo>
                    <a:pt x="2932" y="140"/>
                  </a:lnTo>
                  <a:lnTo>
                    <a:pt x="27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0"/>
            <p:cNvSpPr/>
            <p:nvPr/>
          </p:nvSpPr>
          <p:spPr>
            <a:xfrm>
              <a:off x="1659225" y="3158750"/>
              <a:ext cx="276100" cy="276475"/>
            </a:xfrm>
            <a:custGeom>
              <a:avLst/>
              <a:gdLst/>
              <a:ahLst/>
              <a:cxnLst/>
              <a:rect l="l" t="t" r="r" b="b"/>
              <a:pathLst>
                <a:path w="11044" h="11059" extrusionOk="0">
                  <a:moveTo>
                    <a:pt x="5522" y="0"/>
                  </a:moveTo>
                  <a:cubicBezTo>
                    <a:pt x="2466" y="0"/>
                    <a:pt x="0" y="2466"/>
                    <a:pt x="0" y="5522"/>
                  </a:cubicBezTo>
                  <a:cubicBezTo>
                    <a:pt x="0" y="8577"/>
                    <a:pt x="2466" y="11059"/>
                    <a:pt x="5522" y="11059"/>
                  </a:cubicBezTo>
                  <a:cubicBezTo>
                    <a:pt x="8577" y="11059"/>
                    <a:pt x="11043" y="8577"/>
                    <a:pt x="11043" y="5522"/>
                  </a:cubicBezTo>
                  <a:cubicBezTo>
                    <a:pt x="11043" y="2466"/>
                    <a:pt x="8577" y="0"/>
                    <a:pt x="5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0"/>
            <p:cNvSpPr/>
            <p:nvPr/>
          </p:nvSpPr>
          <p:spPr>
            <a:xfrm>
              <a:off x="1657675" y="3157200"/>
              <a:ext cx="279200" cy="279200"/>
            </a:xfrm>
            <a:custGeom>
              <a:avLst/>
              <a:gdLst/>
              <a:ahLst/>
              <a:cxnLst/>
              <a:rect l="l" t="t" r="r" b="b"/>
              <a:pathLst>
                <a:path w="11168" h="11168" extrusionOk="0">
                  <a:moveTo>
                    <a:pt x="5584" y="109"/>
                  </a:moveTo>
                  <a:cubicBezTo>
                    <a:pt x="8608" y="109"/>
                    <a:pt x="11074" y="2559"/>
                    <a:pt x="11074" y="5584"/>
                  </a:cubicBezTo>
                  <a:cubicBezTo>
                    <a:pt x="11074" y="8608"/>
                    <a:pt x="8608" y="11074"/>
                    <a:pt x="5584" y="11074"/>
                  </a:cubicBezTo>
                  <a:cubicBezTo>
                    <a:pt x="2559" y="11074"/>
                    <a:pt x="93" y="8608"/>
                    <a:pt x="93" y="5584"/>
                  </a:cubicBezTo>
                  <a:cubicBezTo>
                    <a:pt x="93" y="2559"/>
                    <a:pt x="2559" y="109"/>
                    <a:pt x="5584" y="109"/>
                  </a:cubicBezTo>
                  <a:close/>
                  <a:moveTo>
                    <a:pt x="5584" y="0"/>
                  </a:moveTo>
                  <a:cubicBezTo>
                    <a:pt x="2497" y="0"/>
                    <a:pt x="0" y="2497"/>
                    <a:pt x="0" y="5584"/>
                  </a:cubicBezTo>
                  <a:cubicBezTo>
                    <a:pt x="0" y="8670"/>
                    <a:pt x="2497" y="11167"/>
                    <a:pt x="5584" y="11167"/>
                  </a:cubicBezTo>
                  <a:cubicBezTo>
                    <a:pt x="8670" y="11167"/>
                    <a:pt x="11167" y="8670"/>
                    <a:pt x="11167" y="5584"/>
                  </a:cubicBezTo>
                  <a:cubicBezTo>
                    <a:pt x="11167" y="2513"/>
                    <a:pt x="8670" y="0"/>
                    <a:pt x="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0"/>
            <p:cNvSpPr/>
            <p:nvPr/>
          </p:nvSpPr>
          <p:spPr>
            <a:xfrm>
              <a:off x="1638675" y="3138575"/>
              <a:ext cx="317200" cy="316825"/>
            </a:xfrm>
            <a:custGeom>
              <a:avLst/>
              <a:gdLst/>
              <a:ahLst/>
              <a:cxnLst/>
              <a:rect l="l" t="t" r="r" b="b"/>
              <a:pathLst>
                <a:path w="12688" h="12673" extrusionOk="0">
                  <a:moveTo>
                    <a:pt x="6344" y="187"/>
                  </a:moveTo>
                  <a:cubicBezTo>
                    <a:pt x="9740" y="187"/>
                    <a:pt x="12486" y="2948"/>
                    <a:pt x="12486" y="6329"/>
                  </a:cubicBezTo>
                  <a:cubicBezTo>
                    <a:pt x="12486" y="9725"/>
                    <a:pt x="9740" y="12471"/>
                    <a:pt x="6344" y="12471"/>
                  </a:cubicBezTo>
                  <a:cubicBezTo>
                    <a:pt x="2947" y="12471"/>
                    <a:pt x="202" y="9725"/>
                    <a:pt x="202" y="6329"/>
                  </a:cubicBezTo>
                  <a:cubicBezTo>
                    <a:pt x="202" y="2948"/>
                    <a:pt x="2947" y="187"/>
                    <a:pt x="6344" y="187"/>
                  </a:cubicBezTo>
                  <a:close/>
                  <a:moveTo>
                    <a:pt x="6344" y="1"/>
                  </a:moveTo>
                  <a:cubicBezTo>
                    <a:pt x="2839" y="1"/>
                    <a:pt x="0" y="2824"/>
                    <a:pt x="0" y="6329"/>
                  </a:cubicBezTo>
                  <a:cubicBezTo>
                    <a:pt x="0" y="9850"/>
                    <a:pt x="2839" y="12672"/>
                    <a:pt x="6344" y="12672"/>
                  </a:cubicBezTo>
                  <a:cubicBezTo>
                    <a:pt x="9849" y="12672"/>
                    <a:pt x="12687" y="9834"/>
                    <a:pt x="12687" y="6329"/>
                  </a:cubicBezTo>
                  <a:cubicBezTo>
                    <a:pt x="12687" y="2824"/>
                    <a:pt x="9849" y="1"/>
                    <a:pt x="6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0"/>
            <p:cNvSpPr/>
            <p:nvPr/>
          </p:nvSpPr>
          <p:spPr>
            <a:xfrm>
              <a:off x="1801125" y="3222175"/>
              <a:ext cx="212850" cy="158625"/>
            </a:xfrm>
            <a:custGeom>
              <a:avLst/>
              <a:gdLst/>
              <a:ahLst/>
              <a:cxnLst/>
              <a:rect l="l" t="t" r="r" b="b"/>
              <a:pathLst>
                <a:path w="8514" h="6345" extrusionOk="0">
                  <a:moveTo>
                    <a:pt x="432" y="0"/>
                  </a:moveTo>
                  <a:cubicBezTo>
                    <a:pt x="68" y="0"/>
                    <a:pt x="1" y="530"/>
                    <a:pt x="513" y="1542"/>
                  </a:cubicBezTo>
                  <a:cubicBezTo>
                    <a:pt x="1567" y="3667"/>
                    <a:pt x="2917" y="5978"/>
                    <a:pt x="4157" y="6319"/>
                  </a:cubicBezTo>
                  <a:cubicBezTo>
                    <a:pt x="4220" y="6337"/>
                    <a:pt x="4285" y="6345"/>
                    <a:pt x="4353" y="6345"/>
                  </a:cubicBezTo>
                  <a:cubicBezTo>
                    <a:pt x="5569" y="6345"/>
                    <a:pt x="7622" y="3704"/>
                    <a:pt x="8283" y="2969"/>
                  </a:cubicBezTo>
                  <a:cubicBezTo>
                    <a:pt x="8514" y="2695"/>
                    <a:pt x="6705" y="1348"/>
                    <a:pt x="6202" y="1348"/>
                  </a:cubicBezTo>
                  <a:cubicBezTo>
                    <a:pt x="6164" y="1348"/>
                    <a:pt x="6133" y="1356"/>
                    <a:pt x="6112" y="1372"/>
                  </a:cubicBezTo>
                  <a:cubicBezTo>
                    <a:pt x="5514" y="1831"/>
                    <a:pt x="4448" y="3032"/>
                    <a:pt x="4242" y="3032"/>
                  </a:cubicBezTo>
                  <a:cubicBezTo>
                    <a:pt x="4240" y="3032"/>
                    <a:pt x="4237" y="3032"/>
                    <a:pt x="4235" y="3031"/>
                  </a:cubicBezTo>
                  <a:cubicBezTo>
                    <a:pt x="4033" y="2985"/>
                    <a:pt x="2482" y="1527"/>
                    <a:pt x="1087" y="333"/>
                  </a:cubicBezTo>
                  <a:cubicBezTo>
                    <a:pt x="825" y="110"/>
                    <a:pt x="598" y="0"/>
                    <a:pt x="432"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0"/>
            <p:cNvSpPr/>
            <p:nvPr/>
          </p:nvSpPr>
          <p:spPr>
            <a:xfrm>
              <a:off x="1951975" y="3187400"/>
              <a:ext cx="116725" cy="118725"/>
            </a:xfrm>
            <a:custGeom>
              <a:avLst/>
              <a:gdLst/>
              <a:ahLst/>
              <a:cxnLst/>
              <a:rect l="l" t="t" r="r" b="b"/>
              <a:pathLst>
                <a:path w="4669" h="4749" extrusionOk="0">
                  <a:moveTo>
                    <a:pt x="2348" y="0"/>
                  </a:moveTo>
                  <a:cubicBezTo>
                    <a:pt x="2007" y="0"/>
                    <a:pt x="1807" y="911"/>
                    <a:pt x="1505" y="1289"/>
                  </a:cubicBezTo>
                  <a:cubicBezTo>
                    <a:pt x="1427" y="1398"/>
                    <a:pt x="0" y="3027"/>
                    <a:pt x="0" y="3027"/>
                  </a:cubicBezTo>
                  <a:lnTo>
                    <a:pt x="1954" y="4748"/>
                  </a:lnTo>
                  <a:cubicBezTo>
                    <a:pt x="2233" y="4531"/>
                    <a:pt x="3583" y="3259"/>
                    <a:pt x="3815" y="2887"/>
                  </a:cubicBezTo>
                  <a:cubicBezTo>
                    <a:pt x="4048" y="2515"/>
                    <a:pt x="4668" y="1382"/>
                    <a:pt x="4420" y="1165"/>
                  </a:cubicBezTo>
                  <a:cubicBezTo>
                    <a:pt x="4348" y="1109"/>
                    <a:pt x="4280" y="1088"/>
                    <a:pt x="4218" y="1088"/>
                  </a:cubicBezTo>
                  <a:cubicBezTo>
                    <a:pt x="4043" y="1088"/>
                    <a:pt x="3924" y="1258"/>
                    <a:pt x="3924" y="1258"/>
                  </a:cubicBezTo>
                  <a:cubicBezTo>
                    <a:pt x="3924" y="1258"/>
                    <a:pt x="4126" y="731"/>
                    <a:pt x="3815" y="545"/>
                  </a:cubicBezTo>
                  <a:cubicBezTo>
                    <a:pt x="3764" y="512"/>
                    <a:pt x="3714" y="498"/>
                    <a:pt x="3665" y="498"/>
                  </a:cubicBezTo>
                  <a:cubicBezTo>
                    <a:pt x="3416" y="498"/>
                    <a:pt x="3211" y="855"/>
                    <a:pt x="3211" y="855"/>
                  </a:cubicBezTo>
                  <a:cubicBezTo>
                    <a:pt x="3211" y="855"/>
                    <a:pt x="3366" y="312"/>
                    <a:pt x="3055" y="126"/>
                  </a:cubicBezTo>
                  <a:cubicBezTo>
                    <a:pt x="3014" y="104"/>
                    <a:pt x="2975" y="94"/>
                    <a:pt x="2938" y="94"/>
                  </a:cubicBezTo>
                  <a:cubicBezTo>
                    <a:pt x="2695" y="94"/>
                    <a:pt x="2544" y="514"/>
                    <a:pt x="2544" y="514"/>
                  </a:cubicBezTo>
                  <a:cubicBezTo>
                    <a:pt x="2544" y="514"/>
                    <a:pt x="2699" y="18"/>
                    <a:pt x="2373" y="2"/>
                  </a:cubicBezTo>
                  <a:cubicBezTo>
                    <a:pt x="2365" y="1"/>
                    <a:pt x="2356" y="0"/>
                    <a:pt x="2348"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0"/>
            <p:cNvSpPr/>
            <p:nvPr/>
          </p:nvSpPr>
          <p:spPr>
            <a:xfrm>
              <a:off x="1996175" y="3199025"/>
              <a:ext cx="21350" cy="37675"/>
            </a:xfrm>
            <a:custGeom>
              <a:avLst/>
              <a:gdLst/>
              <a:ahLst/>
              <a:cxnLst/>
              <a:rect l="l" t="t" r="r" b="b"/>
              <a:pathLst>
                <a:path w="854" h="1507" extrusionOk="0">
                  <a:moveTo>
                    <a:pt x="825" y="0"/>
                  </a:moveTo>
                  <a:cubicBezTo>
                    <a:pt x="815" y="0"/>
                    <a:pt x="807" y="5"/>
                    <a:pt x="807" y="18"/>
                  </a:cubicBezTo>
                  <a:cubicBezTo>
                    <a:pt x="667" y="716"/>
                    <a:pt x="481" y="995"/>
                    <a:pt x="0" y="1491"/>
                  </a:cubicBezTo>
                  <a:cubicBezTo>
                    <a:pt x="0" y="1491"/>
                    <a:pt x="0" y="1507"/>
                    <a:pt x="16" y="1507"/>
                  </a:cubicBezTo>
                  <a:cubicBezTo>
                    <a:pt x="543" y="1073"/>
                    <a:pt x="807" y="731"/>
                    <a:pt x="853" y="18"/>
                  </a:cubicBezTo>
                  <a:cubicBezTo>
                    <a:pt x="853" y="9"/>
                    <a:pt x="838" y="0"/>
                    <a:pt x="8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0"/>
            <p:cNvSpPr/>
            <p:nvPr/>
          </p:nvSpPr>
          <p:spPr>
            <a:xfrm>
              <a:off x="2010900" y="3207225"/>
              <a:ext cx="23300" cy="40725"/>
            </a:xfrm>
            <a:custGeom>
              <a:avLst/>
              <a:gdLst/>
              <a:ahLst/>
              <a:cxnLst/>
              <a:rect l="l" t="t" r="r" b="b"/>
              <a:pathLst>
                <a:path w="932" h="1629" extrusionOk="0">
                  <a:moveTo>
                    <a:pt x="904" y="0"/>
                  </a:moveTo>
                  <a:cubicBezTo>
                    <a:pt x="897" y="0"/>
                    <a:pt x="890" y="5"/>
                    <a:pt x="885" y="16"/>
                  </a:cubicBezTo>
                  <a:cubicBezTo>
                    <a:pt x="667" y="745"/>
                    <a:pt x="466" y="1024"/>
                    <a:pt x="1" y="1613"/>
                  </a:cubicBezTo>
                  <a:cubicBezTo>
                    <a:pt x="1" y="1613"/>
                    <a:pt x="1" y="1629"/>
                    <a:pt x="32" y="1629"/>
                  </a:cubicBezTo>
                  <a:cubicBezTo>
                    <a:pt x="528" y="1101"/>
                    <a:pt x="807" y="776"/>
                    <a:pt x="931" y="62"/>
                  </a:cubicBezTo>
                  <a:cubicBezTo>
                    <a:pt x="931" y="21"/>
                    <a:pt x="917" y="0"/>
                    <a:pt x="9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0"/>
            <p:cNvSpPr/>
            <p:nvPr/>
          </p:nvSpPr>
          <p:spPr>
            <a:xfrm>
              <a:off x="2025250" y="3218825"/>
              <a:ext cx="25475" cy="38825"/>
            </a:xfrm>
            <a:custGeom>
              <a:avLst/>
              <a:gdLst/>
              <a:ahLst/>
              <a:cxnLst/>
              <a:rect l="l" t="t" r="r" b="b"/>
              <a:pathLst>
                <a:path w="1019" h="1553" extrusionOk="0">
                  <a:moveTo>
                    <a:pt x="1005" y="0"/>
                  </a:moveTo>
                  <a:cubicBezTo>
                    <a:pt x="999" y="0"/>
                    <a:pt x="989" y="5"/>
                    <a:pt x="978" y="17"/>
                  </a:cubicBezTo>
                  <a:cubicBezTo>
                    <a:pt x="729" y="699"/>
                    <a:pt x="512" y="1025"/>
                    <a:pt x="0" y="1537"/>
                  </a:cubicBezTo>
                  <a:lnTo>
                    <a:pt x="0" y="1552"/>
                  </a:lnTo>
                  <a:lnTo>
                    <a:pt x="16" y="1552"/>
                  </a:lnTo>
                  <a:cubicBezTo>
                    <a:pt x="590" y="1103"/>
                    <a:pt x="869" y="684"/>
                    <a:pt x="1009" y="32"/>
                  </a:cubicBezTo>
                  <a:cubicBezTo>
                    <a:pt x="1018" y="13"/>
                    <a:pt x="1016" y="0"/>
                    <a:pt x="10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0"/>
            <p:cNvSpPr/>
            <p:nvPr/>
          </p:nvSpPr>
          <p:spPr>
            <a:xfrm>
              <a:off x="1943825" y="3204350"/>
              <a:ext cx="52375" cy="76200"/>
            </a:xfrm>
            <a:custGeom>
              <a:avLst/>
              <a:gdLst/>
              <a:ahLst/>
              <a:cxnLst/>
              <a:rect l="l" t="t" r="r" b="b"/>
              <a:pathLst>
                <a:path w="2095" h="3048" extrusionOk="0">
                  <a:moveTo>
                    <a:pt x="1450" y="1"/>
                  </a:moveTo>
                  <a:cubicBezTo>
                    <a:pt x="1107" y="1"/>
                    <a:pt x="272" y="1136"/>
                    <a:pt x="171" y="1495"/>
                  </a:cubicBezTo>
                  <a:cubicBezTo>
                    <a:pt x="47" y="1883"/>
                    <a:pt x="0" y="2767"/>
                    <a:pt x="0" y="2767"/>
                  </a:cubicBezTo>
                  <a:cubicBezTo>
                    <a:pt x="0" y="2767"/>
                    <a:pt x="769" y="3048"/>
                    <a:pt x="1340" y="3048"/>
                  </a:cubicBezTo>
                  <a:cubicBezTo>
                    <a:pt x="1640" y="3048"/>
                    <a:pt x="1886" y="2971"/>
                    <a:pt x="1939" y="2736"/>
                  </a:cubicBezTo>
                  <a:cubicBezTo>
                    <a:pt x="2094" y="2054"/>
                    <a:pt x="1241" y="1495"/>
                    <a:pt x="1241" y="1495"/>
                  </a:cubicBezTo>
                  <a:cubicBezTo>
                    <a:pt x="1489" y="1108"/>
                    <a:pt x="1893" y="270"/>
                    <a:pt x="1520" y="22"/>
                  </a:cubicBezTo>
                  <a:cubicBezTo>
                    <a:pt x="1500" y="8"/>
                    <a:pt x="1477" y="1"/>
                    <a:pt x="1450"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0"/>
            <p:cNvSpPr/>
            <p:nvPr/>
          </p:nvSpPr>
          <p:spPr>
            <a:xfrm>
              <a:off x="1973300" y="3207225"/>
              <a:ext cx="22900" cy="65550"/>
            </a:xfrm>
            <a:custGeom>
              <a:avLst/>
              <a:gdLst/>
              <a:ahLst/>
              <a:cxnLst/>
              <a:rect l="l" t="t" r="r" b="b"/>
              <a:pathLst>
                <a:path w="916" h="2622" extrusionOk="0">
                  <a:moveTo>
                    <a:pt x="419" y="0"/>
                  </a:moveTo>
                  <a:lnTo>
                    <a:pt x="419" y="0"/>
                  </a:lnTo>
                  <a:cubicBezTo>
                    <a:pt x="605" y="465"/>
                    <a:pt x="233" y="946"/>
                    <a:pt x="16" y="1365"/>
                  </a:cubicBezTo>
                  <a:cubicBezTo>
                    <a:pt x="0" y="1380"/>
                    <a:pt x="16" y="1396"/>
                    <a:pt x="31" y="1412"/>
                  </a:cubicBezTo>
                  <a:lnTo>
                    <a:pt x="47" y="1412"/>
                  </a:lnTo>
                  <a:cubicBezTo>
                    <a:pt x="403" y="1660"/>
                    <a:pt x="807" y="2156"/>
                    <a:pt x="791" y="2590"/>
                  </a:cubicBezTo>
                  <a:cubicBezTo>
                    <a:pt x="791" y="2590"/>
                    <a:pt x="791" y="2621"/>
                    <a:pt x="807" y="2621"/>
                  </a:cubicBezTo>
                  <a:cubicBezTo>
                    <a:pt x="807" y="2621"/>
                    <a:pt x="822" y="2621"/>
                    <a:pt x="822" y="2590"/>
                  </a:cubicBezTo>
                  <a:cubicBezTo>
                    <a:pt x="915" y="2109"/>
                    <a:pt x="543" y="1613"/>
                    <a:pt x="155" y="1349"/>
                  </a:cubicBezTo>
                  <a:cubicBezTo>
                    <a:pt x="341" y="977"/>
                    <a:pt x="698" y="450"/>
                    <a:pt x="4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0"/>
            <p:cNvSpPr/>
            <p:nvPr/>
          </p:nvSpPr>
          <p:spPr>
            <a:xfrm>
              <a:off x="1799025" y="3222800"/>
              <a:ext cx="198325" cy="161475"/>
            </a:xfrm>
            <a:custGeom>
              <a:avLst/>
              <a:gdLst/>
              <a:ahLst/>
              <a:cxnLst/>
              <a:rect l="l" t="t" r="r" b="b"/>
              <a:pathLst>
                <a:path w="7933" h="6459" extrusionOk="0">
                  <a:moveTo>
                    <a:pt x="460" y="0"/>
                  </a:moveTo>
                  <a:cubicBezTo>
                    <a:pt x="146" y="0"/>
                    <a:pt x="0" y="296"/>
                    <a:pt x="255" y="1052"/>
                  </a:cubicBezTo>
                  <a:cubicBezTo>
                    <a:pt x="891" y="3037"/>
                    <a:pt x="3125" y="6124"/>
                    <a:pt x="4272" y="6434"/>
                  </a:cubicBezTo>
                  <a:cubicBezTo>
                    <a:pt x="4335" y="6451"/>
                    <a:pt x="4401" y="6459"/>
                    <a:pt x="4471" y="6459"/>
                  </a:cubicBezTo>
                  <a:cubicBezTo>
                    <a:pt x="5686" y="6459"/>
                    <a:pt x="7933" y="4046"/>
                    <a:pt x="7933" y="4046"/>
                  </a:cubicBezTo>
                  <a:lnTo>
                    <a:pt x="5668" y="1533"/>
                  </a:lnTo>
                  <a:cubicBezTo>
                    <a:pt x="5668" y="1533"/>
                    <a:pt x="4490" y="2867"/>
                    <a:pt x="4381" y="2882"/>
                  </a:cubicBezTo>
                  <a:cubicBezTo>
                    <a:pt x="4380" y="2883"/>
                    <a:pt x="4379" y="2883"/>
                    <a:pt x="4378" y="2883"/>
                  </a:cubicBezTo>
                  <a:cubicBezTo>
                    <a:pt x="4251" y="2883"/>
                    <a:pt x="2234" y="1201"/>
                    <a:pt x="1450" y="509"/>
                  </a:cubicBezTo>
                  <a:cubicBezTo>
                    <a:pt x="1092" y="201"/>
                    <a:pt x="719" y="0"/>
                    <a:pt x="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0"/>
            <p:cNvSpPr/>
            <p:nvPr/>
          </p:nvSpPr>
          <p:spPr>
            <a:xfrm>
              <a:off x="1799650" y="3222675"/>
              <a:ext cx="123650" cy="161350"/>
            </a:xfrm>
            <a:custGeom>
              <a:avLst/>
              <a:gdLst/>
              <a:ahLst/>
              <a:cxnLst/>
              <a:rect l="l" t="t" r="r" b="b"/>
              <a:pathLst>
                <a:path w="4946" h="6454" extrusionOk="0">
                  <a:moveTo>
                    <a:pt x="464" y="1"/>
                  </a:moveTo>
                  <a:cubicBezTo>
                    <a:pt x="151" y="1"/>
                    <a:pt x="1" y="307"/>
                    <a:pt x="246" y="1057"/>
                  </a:cubicBezTo>
                  <a:cubicBezTo>
                    <a:pt x="897" y="3042"/>
                    <a:pt x="3115" y="6129"/>
                    <a:pt x="4263" y="6439"/>
                  </a:cubicBezTo>
                  <a:cubicBezTo>
                    <a:pt x="4333" y="6448"/>
                    <a:pt x="4404" y="6454"/>
                    <a:pt x="4474" y="6454"/>
                  </a:cubicBezTo>
                  <a:cubicBezTo>
                    <a:pt x="4635" y="6454"/>
                    <a:pt x="4794" y="6426"/>
                    <a:pt x="4945" y="6361"/>
                  </a:cubicBezTo>
                  <a:cubicBezTo>
                    <a:pt x="4108" y="5136"/>
                    <a:pt x="1642" y="1553"/>
                    <a:pt x="603" y="18"/>
                  </a:cubicBezTo>
                  <a:cubicBezTo>
                    <a:pt x="554" y="7"/>
                    <a:pt x="508" y="1"/>
                    <a:pt x="464" y="1"/>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0"/>
            <p:cNvSpPr/>
            <p:nvPr/>
          </p:nvSpPr>
          <p:spPr>
            <a:xfrm>
              <a:off x="1931125" y="3279175"/>
              <a:ext cx="47975" cy="54475"/>
            </a:xfrm>
            <a:custGeom>
              <a:avLst/>
              <a:gdLst/>
              <a:ahLst/>
              <a:cxnLst/>
              <a:rect l="l" t="t" r="r" b="b"/>
              <a:pathLst>
                <a:path w="1919" h="2179" extrusionOk="0">
                  <a:moveTo>
                    <a:pt x="22" y="1"/>
                  </a:moveTo>
                  <a:cubicBezTo>
                    <a:pt x="6" y="1"/>
                    <a:pt x="1" y="15"/>
                    <a:pt x="12" y="38"/>
                  </a:cubicBezTo>
                  <a:cubicBezTo>
                    <a:pt x="260" y="364"/>
                    <a:pt x="1563" y="1837"/>
                    <a:pt x="1904" y="2178"/>
                  </a:cubicBezTo>
                  <a:cubicBezTo>
                    <a:pt x="1610" y="1822"/>
                    <a:pt x="1036" y="1015"/>
                    <a:pt x="43" y="7"/>
                  </a:cubicBezTo>
                  <a:cubicBezTo>
                    <a:pt x="35" y="3"/>
                    <a:pt x="28" y="1"/>
                    <a:pt x="22" y="1"/>
                  </a:cubicBezTo>
                  <a:close/>
                  <a:moveTo>
                    <a:pt x="1915" y="2171"/>
                  </a:moveTo>
                  <a:cubicBezTo>
                    <a:pt x="1913" y="2171"/>
                    <a:pt x="1909" y="2173"/>
                    <a:pt x="1904" y="2178"/>
                  </a:cubicBezTo>
                  <a:cubicBezTo>
                    <a:pt x="1915" y="2178"/>
                    <a:pt x="1918" y="2171"/>
                    <a:pt x="1915" y="217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0"/>
            <p:cNvSpPr/>
            <p:nvPr/>
          </p:nvSpPr>
          <p:spPr>
            <a:xfrm>
              <a:off x="1700700" y="3219000"/>
              <a:ext cx="182275" cy="215725"/>
            </a:xfrm>
            <a:custGeom>
              <a:avLst/>
              <a:gdLst/>
              <a:ahLst/>
              <a:cxnLst/>
              <a:rect l="l" t="t" r="r" b="b"/>
              <a:pathLst>
                <a:path w="7291" h="8629" extrusionOk="0">
                  <a:moveTo>
                    <a:pt x="4081" y="0"/>
                  </a:moveTo>
                  <a:cubicBezTo>
                    <a:pt x="3662" y="0"/>
                    <a:pt x="3198" y="100"/>
                    <a:pt x="2948" y="382"/>
                  </a:cubicBezTo>
                  <a:cubicBezTo>
                    <a:pt x="1211" y="2398"/>
                    <a:pt x="358" y="5454"/>
                    <a:pt x="1" y="7268"/>
                  </a:cubicBezTo>
                  <a:cubicBezTo>
                    <a:pt x="1157" y="8171"/>
                    <a:pt x="2542" y="8629"/>
                    <a:pt x="3929" y="8629"/>
                  </a:cubicBezTo>
                  <a:cubicBezTo>
                    <a:pt x="5093" y="8629"/>
                    <a:pt x="6258" y="8307"/>
                    <a:pt x="7290" y="7656"/>
                  </a:cubicBezTo>
                  <a:cubicBezTo>
                    <a:pt x="6934" y="5717"/>
                    <a:pt x="5988" y="1747"/>
                    <a:pt x="4933" y="212"/>
                  </a:cubicBezTo>
                  <a:cubicBezTo>
                    <a:pt x="4856" y="96"/>
                    <a:pt x="4490" y="0"/>
                    <a:pt x="4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0"/>
            <p:cNvSpPr/>
            <p:nvPr/>
          </p:nvSpPr>
          <p:spPr>
            <a:xfrm>
              <a:off x="1875200" y="3297175"/>
              <a:ext cx="125650" cy="145025"/>
            </a:xfrm>
            <a:custGeom>
              <a:avLst/>
              <a:gdLst/>
              <a:ahLst/>
              <a:cxnLst/>
              <a:rect l="l" t="t" r="r" b="b"/>
              <a:pathLst>
                <a:path w="5026" h="5801" extrusionOk="0">
                  <a:moveTo>
                    <a:pt x="1070" y="0"/>
                  </a:moveTo>
                  <a:lnTo>
                    <a:pt x="0" y="5568"/>
                  </a:lnTo>
                  <a:lnTo>
                    <a:pt x="3955" y="5801"/>
                  </a:lnTo>
                  <a:lnTo>
                    <a:pt x="5025" y="249"/>
                  </a:lnTo>
                  <a:lnTo>
                    <a:pt x="1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0"/>
            <p:cNvSpPr/>
            <p:nvPr/>
          </p:nvSpPr>
          <p:spPr>
            <a:xfrm>
              <a:off x="1880225" y="3297950"/>
              <a:ext cx="126050" cy="144250"/>
            </a:xfrm>
            <a:custGeom>
              <a:avLst/>
              <a:gdLst/>
              <a:ahLst/>
              <a:cxnLst/>
              <a:rect l="l" t="t" r="r" b="b"/>
              <a:pathLst>
                <a:path w="5042" h="5770" extrusionOk="0">
                  <a:moveTo>
                    <a:pt x="1071" y="0"/>
                  </a:moveTo>
                  <a:lnTo>
                    <a:pt x="1" y="5537"/>
                  </a:lnTo>
                  <a:lnTo>
                    <a:pt x="3956" y="5770"/>
                  </a:lnTo>
                  <a:lnTo>
                    <a:pt x="5041" y="233"/>
                  </a:lnTo>
                  <a:lnTo>
                    <a:pt x="10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0"/>
            <p:cNvSpPr/>
            <p:nvPr/>
          </p:nvSpPr>
          <p:spPr>
            <a:xfrm>
              <a:off x="1936450" y="3354550"/>
              <a:ext cx="20200" cy="19425"/>
            </a:xfrm>
            <a:custGeom>
              <a:avLst/>
              <a:gdLst/>
              <a:ahLst/>
              <a:cxnLst/>
              <a:rect l="l" t="t" r="r" b="b"/>
              <a:pathLst>
                <a:path w="808" h="777" extrusionOk="0">
                  <a:moveTo>
                    <a:pt x="466" y="1"/>
                  </a:moveTo>
                  <a:cubicBezTo>
                    <a:pt x="249" y="1"/>
                    <a:pt x="47" y="156"/>
                    <a:pt x="16" y="373"/>
                  </a:cubicBezTo>
                  <a:lnTo>
                    <a:pt x="16" y="404"/>
                  </a:lnTo>
                  <a:cubicBezTo>
                    <a:pt x="1" y="606"/>
                    <a:pt x="156" y="776"/>
                    <a:pt x="342" y="776"/>
                  </a:cubicBezTo>
                  <a:cubicBezTo>
                    <a:pt x="559" y="776"/>
                    <a:pt x="761" y="621"/>
                    <a:pt x="792" y="404"/>
                  </a:cubicBezTo>
                  <a:lnTo>
                    <a:pt x="792" y="373"/>
                  </a:lnTo>
                  <a:cubicBezTo>
                    <a:pt x="807" y="171"/>
                    <a:pt x="652"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0"/>
            <p:cNvSpPr/>
            <p:nvPr/>
          </p:nvSpPr>
          <p:spPr>
            <a:xfrm>
              <a:off x="1688300" y="3241375"/>
              <a:ext cx="185700" cy="223325"/>
            </a:xfrm>
            <a:custGeom>
              <a:avLst/>
              <a:gdLst/>
              <a:ahLst/>
              <a:cxnLst/>
              <a:rect l="l" t="t" r="r" b="b"/>
              <a:pathLst>
                <a:path w="7428" h="8933" extrusionOk="0">
                  <a:moveTo>
                    <a:pt x="3207" y="1"/>
                  </a:moveTo>
                  <a:cubicBezTo>
                    <a:pt x="3003" y="1"/>
                    <a:pt x="2770" y="331"/>
                    <a:pt x="2591" y="697"/>
                  </a:cubicBezTo>
                  <a:cubicBezTo>
                    <a:pt x="1769" y="2418"/>
                    <a:pt x="1" y="6311"/>
                    <a:pt x="838" y="7009"/>
                  </a:cubicBezTo>
                  <a:cubicBezTo>
                    <a:pt x="2203" y="8142"/>
                    <a:pt x="5212" y="8808"/>
                    <a:pt x="6142" y="8932"/>
                  </a:cubicBezTo>
                  <a:cubicBezTo>
                    <a:pt x="6144" y="8933"/>
                    <a:pt x="6147" y="8933"/>
                    <a:pt x="6149" y="8933"/>
                  </a:cubicBezTo>
                  <a:cubicBezTo>
                    <a:pt x="6555" y="8933"/>
                    <a:pt x="7428" y="5985"/>
                    <a:pt x="7042" y="5831"/>
                  </a:cubicBezTo>
                  <a:cubicBezTo>
                    <a:pt x="6546" y="5629"/>
                    <a:pt x="3630" y="5040"/>
                    <a:pt x="3583" y="4900"/>
                  </a:cubicBezTo>
                  <a:cubicBezTo>
                    <a:pt x="3552" y="4760"/>
                    <a:pt x="3738" y="2791"/>
                    <a:pt x="3645" y="1271"/>
                  </a:cubicBezTo>
                  <a:cubicBezTo>
                    <a:pt x="3583" y="327"/>
                    <a:pt x="3410" y="1"/>
                    <a:pt x="3207"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0"/>
            <p:cNvSpPr/>
            <p:nvPr/>
          </p:nvSpPr>
          <p:spPr>
            <a:xfrm>
              <a:off x="1828675" y="3356475"/>
              <a:ext cx="152775" cy="108625"/>
            </a:xfrm>
            <a:custGeom>
              <a:avLst/>
              <a:gdLst/>
              <a:ahLst/>
              <a:cxnLst/>
              <a:rect l="l" t="t" r="r" b="b"/>
              <a:pathLst>
                <a:path w="6111" h="4345" extrusionOk="0">
                  <a:moveTo>
                    <a:pt x="3287" y="1"/>
                  </a:moveTo>
                  <a:cubicBezTo>
                    <a:pt x="2934" y="1"/>
                    <a:pt x="2221" y="239"/>
                    <a:pt x="1830" y="405"/>
                  </a:cubicBezTo>
                  <a:cubicBezTo>
                    <a:pt x="1101" y="715"/>
                    <a:pt x="0" y="1258"/>
                    <a:pt x="0" y="1258"/>
                  </a:cubicBezTo>
                  <a:cubicBezTo>
                    <a:pt x="0" y="1258"/>
                    <a:pt x="388" y="4328"/>
                    <a:pt x="512" y="4344"/>
                  </a:cubicBezTo>
                  <a:cubicBezTo>
                    <a:pt x="1117" y="4328"/>
                    <a:pt x="1861" y="4080"/>
                    <a:pt x="2606" y="3026"/>
                  </a:cubicBezTo>
                  <a:cubicBezTo>
                    <a:pt x="2606" y="3026"/>
                    <a:pt x="3480" y="3312"/>
                    <a:pt x="4089" y="3312"/>
                  </a:cubicBezTo>
                  <a:cubicBezTo>
                    <a:pt x="4353" y="3312"/>
                    <a:pt x="4567" y="3258"/>
                    <a:pt x="4637" y="3103"/>
                  </a:cubicBezTo>
                  <a:cubicBezTo>
                    <a:pt x="4748" y="2889"/>
                    <a:pt x="4417" y="2683"/>
                    <a:pt x="4039" y="2524"/>
                  </a:cubicBezTo>
                  <a:lnTo>
                    <a:pt x="4039" y="2524"/>
                  </a:lnTo>
                  <a:cubicBezTo>
                    <a:pt x="4342" y="2607"/>
                    <a:pt x="4666" y="2675"/>
                    <a:pt x="4909" y="2675"/>
                  </a:cubicBezTo>
                  <a:cubicBezTo>
                    <a:pt x="5087" y="2675"/>
                    <a:pt x="5221" y="2638"/>
                    <a:pt x="5273" y="2545"/>
                  </a:cubicBezTo>
                  <a:cubicBezTo>
                    <a:pt x="5383" y="2337"/>
                    <a:pt x="5174" y="2139"/>
                    <a:pt x="4868" y="1973"/>
                  </a:cubicBezTo>
                  <a:lnTo>
                    <a:pt x="4868" y="1973"/>
                  </a:lnTo>
                  <a:cubicBezTo>
                    <a:pt x="5067" y="2023"/>
                    <a:pt x="5259" y="2056"/>
                    <a:pt x="5419" y="2056"/>
                  </a:cubicBezTo>
                  <a:cubicBezTo>
                    <a:pt x="5622" y="2056"/>
                    <a:pt x="5772" y="2002"/>
                    <a:pt x="5816" y="1862"/>
                  </a:cubicBezTo>
                  <a:cubicBezTo>
                    <a:pt x="5943" y="1501"/>
                    <a:pt x="5215" y="1201"/>
                    <a:pt x="4659" y="1029"/>
                  </a:cubicBezTo>
                  <a:lnTo>
                    <a:pt x="4659" y="1029"/>
                  </a:lnTo>
                  <a:cubicBezTo>
                    <a:pt x="4946" y="1095"/>
                    <a:pt x="5286" y="1156"/>
                    <a:pt x="5555" y="1156"/>
                  </a:cubicBezTo>
                  <a:cubicBezTo>
                    <a:pt x="5806" y="1156"/>
                    <a:pt x="5994" y="1102"/>
                    <a:pt x="6018" y="947"/>
                  </a:cubicBezTo>
                  <a:cubicBezTo>
                    <a:pt x="6111" y="405"/>
                    <a:pt x="3862" y="17"/>
                    <a:pt x="3319" y="1"/>
                  </a:cubicBezTo>
                  <a:cubicBezTo>
                    <a:pt x="3309" y="1"/>
                    <a:pt x="3298" y="1"/>
                    <a:pt x="3287"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0"/>
            <p:cNvSpPr/>
            <p:nvPr/>
          </p:nvSpPr>
          <p:spPr>
            <a:xfrm>
              <a:off x="1915550" y="3373550"/>
              <a:ext cx="53500" cy="18250"/>
            </a:xfrm>
            <a:custGeom>
              <a:avLst/>
              <a:gdLst/>
              <a:ahLst/>
              <a:cxnLst/>
              <a:rect l="l" t="t" r="r" b="b"/>
              <a:pathLst>
                <a:path w="2140" h="730" extrusionOk="0">
                  <a:moveTo>
                    <a:pt x="15" y="1"/>
                  </a:moveTo>
                  <a:cubicBezTo>
                    <a:pt x="4" y="1"/>
                    <a:pt x="1" y="8"/>
                    <a:pt x="4" y="8"/>
                  </a:cubicBezTo>
                  <a:cubicBezTo>
                    <a:pt x="6" y="8"/>
                    <a:pt x="10" y="6"/>
                    <a:pt x="15" y="1"/>
                  </a:cubicBezTo>
                  <a:close/>
                  <a:moveTo>
                    <a:pt x="15" y="1"/>
                  </a:moveTo>
                  <a:lnTo>
                    <a:pt x="15" y="1"/>
                  </a:lnTo>
                  <a:cubicBezTo>
                    <a:pt x="232" y="78"/>
                    <a:pt x="371" y="140"/>
                    <a:pt x="604" y="187"/>
                  </a:cubicBezTo>
                  <a:cubicBezTo>
                    <a:pt x="821" y="249"/>
                    <a:pt x="1628" y="482"/>
                    <a:pt x="2108" y="730"/>
                  </a:cubicBezTo>
                  <a:cubicBezTo>
                    <a:pt x="2140" y="730"/>
                    <a:pt x="1488" y="187"/>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0"/>
            <p:cNvSpPr/>
            <p:nvPr/>
          </p:nvSpPr>
          <p:spPr>
            <a:xfrm>
              <a:off x="1907425" y="3393325"/>
              <a:ext cx="43975" cy="11950"/>
            </a:xfrm>
            <a:custGeom>
              <a:avLst/>
              <a:gdLst/>
              <a:ahLst/>
              <a:cxnLst/>
              <a:rect l="l" t="t" r="r" b="b"/>
              <a:pathLst>
                <a:path w="1759" h="478" extrusionOk="0">
                  <a:moveTo>
                    <a:pt x="14" y="1"/>
                  </a:moveTo>
                  <a:cubicBezTo>
                    <a:pt x="4" y="1"/>
                    <a:pt x="0" y="8"/>
                    <a:pt x="4" y="8"/>
                  </a:cubicBezTo>
                  <a:cubicBezTo>
                    <a:pt x="5" y="8"/>
                    <a:pt x="9" y="6"/>
                    <a:pt x="14" y="1"/>
                  </a:cubicBezTo>
                  <a:close/>
                  <a:moveTo>
                    <a:pt x="14" y="1"/>
                  </a:moveTo>
                  <a:lnTo>
                    <a:pt x="14" y="1"/>
                  </a:lnTo>
                  <a:cubicBezTo>
                    <a:pt x="309" y="78"/>
                    <a:pt x="1425" y="404"/>
                    <a:pt x="1720" y="466"/>
                  </a:cubicBezTo>
                  <a:cubicBezTo>
                    <a:pt x="1743" y="474"/>
                    <a:pt x="1755" y="478"/>
                    <a:pt x="1757" y="478"/>
                  </a:cubicBezTo>
                  <a:cubicBezTo>
                    <a:pt x="1759" y="478"/>
                    <a:pt x="1751" y="474"/>
                    <a:pt x="1736" y="466"/>
                  </a:cubicBezTo>
                  <a:cubicBezTo>
                    <a:pt x="1193" y="218"/>
                    <a:pt x="619" y="63"/>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0"/>
            <p:cNvSpPr/>
            <p:nvPr/>
          </p:nvSpPr>
          <p:spPr>
            <a:xfrm>
              <a:off x="1899625" y="3410400"/>
              <a:ext cx="33375" cy="10475"/>
            </a:xfrm>
            <a:custGeom>
              <a:avLst/>
              <a:gdLst/>
              <a:ahLst/>
              <a:cxnLst/>
              <a:rect l="l" t="t" r="r" b="b"/>
              <a:pathLst>
                <a:path w="1335" h="419" extrusionOk="0">
                  <a:moveTo>
                    <a:pt x="0" y="0"/>
                  </a:moveTo>
                  <a:cubicBezTo>
                    <a:pt x="528" y="155"/>
                    <a:pt x="869" y="264"/>
                    <a:pt x="1303" y="419"/>
                  </a:cubicBezTo>
                  <a:cubicBezTo>
                    <a:pt x="1319" y="419"/>
                    <a:pt x="1334" y="419"/>
                    <a:pt x="1319" y="403"/>
                  </a:cubicBezTo>
                  <a:cubicBezTo>
                    <a:pt x="915" y="186"/>
                    <a:pt x="466" y="6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0"/>
            <p:cNvSpPr/>
            <p:nvPr/>
          </p:nvSpPr>
          <p:spPr>
            <a:xfrm>
              <a:off x="1694500" y="3238425"/>
              <a:ext cx="146200" cy="230550"/>
            </a:xfrm>
            <a:custGeom>
              <a:avLst/>
              <a:gdLst/>
              <a:ahLst/>
              <a:cxnLst/>
              <a:rect l="l" t="t" r="r" b="b"/>
              <a:pathLst>
                <a:path w="5848" h="9222" extrusionOk="0">
                  <a:moveTo>
                    <a:pt x="3037" y="1"/>
                  </a:moveTo>
                  <a:cubicBezTo>
                    <a:pt x="2875" y="1"/>
                    <a:pt x="2668" y="184"/>
                    <a:pt x="2405" y="598"/>
                  </a:cubicBezTo>
                  <a:cubicBezTo>
                    <a:pt x="1784" y="1559"/>
                    <a:pt x="1" y="6119"/>
                    <a:pt x="419" y="6988"/>
                  </a:cubicBezTo>
                  <a:cubicBezTo>
                    <a:pt x="854" y="7872"/>
                    <a:pt x="4886" y="9221"/>
                    <a:pt x="4886" y="9221"/>
                  </a:cubicBezTo>
                  <a:lnTo>
                    <a:pt x="5848" y="5654"/>
                  </a:lnTo>
                  <a:cubicBezTo>
                    <a:pt x="5848" y="5654"/>
                    <a:pt x="3413" y="5049"/>
                    <a:pt x="3413" y="4987"/>
                  </a:cubicBezTo>
                  <a:cubicBezTo>
                    <a:pt x="3382" y="4956"/>
                    <a:pt x="3614" y="1839"/>
                    <a:pt x="3475" y="892"/>
                  </a:cubicBezTo>
                  <a:cubicBezTo>
                    <a:pt x="3394" y="338"/>
                    <a:pt x="3257" y="1"/>
                    <a:pt x="3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0"/>
            <p:cNvSpPr/>
            <p:nvPr/>
          </p:nvSpPr>
          <p:spPr>
            <a:xfrm>
              <a:off x="1776325" y="3290975"/>
              <a:ext cx="64000" cy="89200"/>
            </a:xfrm>
            <a:custGeom>
              <a:avLst/>
              <a:gdLst/>
              <a:ahLst/>
              <a:cxnLst/>
              <a:rect l="l" t="t" r="r" b="b"/>
              <a:pathLst>
                <a:path w="2560" h="3568" extrusionOk="0">
                  <a:moveTo>
                    <a:pt x="202" y="0"/>
                  </a:moveTo>
                  <a:lnTo>
                    <a:pt x="202" y="124"/>
                  </a:lnTo>
                  <a:lnTo>
                    <a:pt x="202" y="202"/>
                  </a:lnTo>
                  <a:lnTo>
                    <a:pt x="202" y="372"/>
                  </a:lnTo>
                  <a:cubicBezTo>
                    <a:pt x="186" y="512"/>
                    <a:pt x="186" y="621"/>
                    <a:pt x="186" y="745"/>
                  </a:cubicBezTo>
                  <a:cubicBezTo>
                    <a:pt x="155" y="977"/>
                    <a:pt x="155" y="1210"/>
                    <a:pt x="140" y="1443"/>
                  </a:cubicBezTo>
                  <a:cubicBezTo>
                    <a:pt x="124" y="1923"/>
                    <a:pt x="78" y="2389"/>
                    <a:pt x="0" y="2838"/>
                  </a:cubicBezTo>
                  <a:lnTo>
                    <a:pt x="16" y="2854"/>
                  </a:lnTo>
                  <a:cubicBezTo>
                    <a:pt x="16" y="2869"/>
                    <a:pt x="47" y="2869"/>
                    <a:pt x="47" y="2869"/>
                  </a:cubicBezTo>
                  <a:cubicBezTo>
                    <a:pt x="248" y="2932"/>
                    <a:pt x="450" y="3009"/>
                    <a:pt x="667" y="3071"/>
                  </a:cubicBezTo>
                  <a:cubicBezTo>
                    <a:pt x="869" y="3133"/>
                    <a:pt x="1070" y="3180"/>
                    <a:pt x="1288" y="3242"/>
                  </a:cubicBezTo>
                  <a:cubicBezTo>
                    <a:pt x="1474" y="3304"/>
                    <a:pt x="1691" y="3366"/>
                    <a:pt x="1908" y="3412"/>
                  </a:cubicBezTo>
                  <a:cubicBezTo>
                    <a:pt x="2001" y="3459"/>
                    <a:pt x="2079" y="3459"/>
                    <a:pt x="2187" y="3490"/>
                  </a:cubicBezTo>
                  <a:cubicBezTo>
                    <a:pt x="2311" y="3536"/>
                    <a:pt x="2420" y="3536"/>
                    <a:pt x="2544" y="3567"/>
                  </a:cubicBezTo>
                  <a:cubicBezTo>
                    <a:pt x="2544" y="3567"/>
                    <a:pt x="2559" y="3552"/>
                    <a:pt x="2544" y="3552"/>
                  </a:cubicBezTo>
                  <a:cubicBezTo>
                    <a:pt x="2451" y="3521"/>
                    <a:pt x="2342" y="3474"/>
                    <a:pt x="2234" y="3443"/>
                  </a:cubicBezTo>
                  <a:lnTo>
                    <a:pt x="1939" y="3335"/>
                  </a:lnTo>
                  <a:cubicBezTo>
                    <a:pt x="1722" y="3288"/>
                    <a:pt x="1520" y="3226"/>
                    <a:pt x="1319" y="3164"/>
                  </a:cubicBezTo>
                  <a:cubicBezTo>
                    <a:pt x="1132" y="3102"/>
                    <a:pt x="915" y="3056"/>
                    <a:pt x="698" y="2994"/>
                  </a:cubicBezTo>
                  <a:cubicBezTo>
                    <a:pt x="512" y="2932"/>
                    <a:pt x="295" y="2900"/>
                    <a:pt x="78" y="2838"/>
                  </a:cubicBezTo>
                  <a:cubicBezTo>
                    <a:pt x="140" y="2373"/>
                    <a:pt x="155" y="1892"/>
                    <a:pt x="171" y="1427"/>
                  </a:cubicBezTo>
                  <a:cubicBezTo>
                    <a:pt x="202" y="1272"/>
                    <a:pt x="202" y="1117"/>
                    <a:pt x="202" y="962"/>
                  </a:cubicBezTo>
                  <a:cubicBezTo>
                    <a:pt x="217" y="900"/>
                    <a:pt x="217" y="822"/>
                    <a:pt x="233" y="745"/>
                  </a:cubicBezTo>
                  <a:cubicBezTo>
                    <a:pt x="248" y="605"/>
                    <a:pt x="279" y="497"/>
                    <a:pt x="279" y="357"/>
                  </a:cubicBezTo>
                  <a:lnTo>
                    <a:pt x="279" y="357"/>
                  </a:lnTo>
                  <a:cubicBezTo>
                    <a:pt x="248" y="497"/>
                    <a:pt x="233" y="605"/>
                    <a:pt x="217" y="745"/>
                  </a:cubicBezTo>
                  <a:lnTo>
                    <a:pt x="217" y="729"/>
                  </a:lnTo>
                  <a:lnTo>
                    <a:pt x="217" y="372"/>
                  </a:lnTo>
                  <a:lnTo>
                    <a:pt x="217" y="202"/>
                  </a:lnTo>
                  <a:lnTo>
                    <a:pt x="217" y="78"/>
                  </a:lnTo>
                  <a:cubicBezTo>
                    <a:pt x="233" y="47"/>
                    <a:pt x="217" y="62"/>
                    <a:pt x="2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0"/>
            <p:cNvSpPr/>
            <p:nvPr/>
          </p:nvSpPr>
          <p:spPr>
            <a:xfrm>
              <a:off x="1797250" y="3380150"/>
              <a:ext cx="22525" cy="77175"/>
            </a:xfrm>
            <a:custGeom>
              <a:avLst/>
              <a:gdLst/>
              <a:ahLst/>
              <a:cxnLst/>
              <a:rect l="l" t="t" r="r" b="b"/>
              <a:pathLst>
                <a:path w="901" h="3087" extrusionOk="0">
                  <a:moveTo>
                    <a:pt x="900" y="0"/>
                  </a:moveTo>
                  <a:lnTo>
                    <a:pt x="900" y="0"/>
                  </a:lnTo>
                  <a:cubicBezTo>
                    <a:pt x="792" y="264"/>
                    <a:pt x="513" y="1303"/>
                    <a:pt x="435" y="1551"/>
                  </a:cubicBezTo>
                  <a:cubicBezTo>
                    <a:pt x="295" y="2063"/>
                    <a:pt x="140" y="2559"/>
                    <a:pt x="1" y="3087"/>
                  </a:cubicBezTo>
                  <a:lnTo>
                    <a:pt x="16" y="3087"/>
                  </a:lnTo>
                  <a:cubicBezTo>
                    <a:pt x="218" y="2591"/>
                    <a:pt x="373" y="2079"/>
                    <a:pt x="513" y="1551"/>
                  </a:cubicBezTo>
                  <a:cubicBezTo>
                    <a:pt x="590" y="1288"/>
                    <a:pt x="854" y="264"/>
                    <a:pt x="9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0"/>
            <p:cNvSpPr/>
            <p:nvPr/>
          </p:nvSpPr>
          <p:spPr>
            <a:xfrm>
              <a:off x="1735225" y="3206025"/>
              <a:ext cx="114400" cy="60925"/>
            </a:xfrm>
            <a:custGeom>
              <a:avLst/>
              <a:gdLst/>
              <a:ahLst/>
              <a:cxnLst/>
              <a:rect l="l" t="t" r="r" b="b"/>
              <a:pathLst>
                <a:path w="4576" h="2437" extrusionOk="0">
                  <a:moveTo>
                    <a:pt x="2494" y="1"/>
                  </a:moveTo>
                  <a:cubicBezTo>
                    <a:pt x="1773" y="1"/>
                    <a:pt x="1000" y="130"/>
                    <a:pt x="605" y="513"/>
                  </a:cubicBezTo>
                  <a:cubicBezTo>
                    <a:pt x="0" y="1103"/>
                    <a:pt x="124" y="1878"/>
                    <a:pt x="310" y="2157"/>
                  </a:cubicBezTo>
                  <a:cubicBezTo>
                    <a:pt x="344" y="2217"/>
                    <a:pt x="400" y="2234"/>
                    <a:pt x="453" y="2234"/>
                  </a:cubicBezTo>
                  <a:cubicBezTo>
                    <a:pt x="524" y="2234"/>
                    <a:pt x="590" y="2204"/>
                    <a:pt x="590" y="2204"/>
                  </a:cubicBezTo>
                  <a:lnTo>
                    <a:pt x="1132" y="1584"/>
                  </a:lnTo>
                  <a:cubicBezTo>
                    <a:pt x="1175" y="1576"/>
                    <a:pt x="1220" y="1573"/>
                    <a:pt x="1266" y="1573"/>
                  </a:cubicBezTo>
                  <a:cubicBezTo>
                    <a:pt x="1991" y="1573"/>
                    <a:pt x="3102" y="2437"/>
                    <a:pt x="3102" y="2437"/>
                  </a:cubicBezTo>
                  <a:cubicBezTo>
                    <a:pt x="3102" y="2437"/>
                    <a:pt x="4188" y="1677"/>
                    <a:pt x="4405" y="1134"/>
                  </a:cubicBezTo>
                  <a:cubicBezTo>
                    <a:pt x="4576" y="575"/>
                    <a:pt x="4079" y="157"/>
                    <a:pt x="3257" y="48"/>
                  </a:cubicBezTo>
                  <a:cubicBezTo>
                    <a:pt x="3025" y="19"/>
                    <a:pt x="2763" y="1"/>
                    <a:pt x="2494" y="1"/>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0"/>
            <p:cNvSpPr/>
            <p:nvPr/>
          </p:nvSpPr>
          <p:spPr>
            <a:xfrm>
              <a:off x="1751900" y="3211275"/>
              <a:ext cx="84550" cy="49475"/>
            </a:xfrm>
            <a:custGeom>
              <a:avLst/>
              <a:gdLst/>
              <a:ahLst/>
              <a:cxnLst/>
              <a:rect l="l" t="t" r="r" b="b"/>
              <a:pathLst>
                <a:path w="3382" h="1979" extrusionOk="0">
                  <a:moveTo>
                    <a:pt x="1503" y="1"/>
                  </a:moveTo>
                  <a:cubicBezTo>
                    <a:pt x="1010" y="1"/>
                    <a:pt x="645" y="155"/>
                    <a:pt x="357" y="490"/>
                  </a:cubicBezTo>
                  <a:cubicBezTo>
                    <a:pt x="0" y="970"/>
                    <a:pt x="2482" y="1978"/>
                    <a:pt x="2482" y="1978"/>
                  </a:cubicBezTo>
                  <a:cubicBezTo>
                    <a:pt x="2482" y="1978"/>
                    <a:pt x="3304" y="1218"/>
                    <a:pt x="3350" y="815"/>
                  </a:cubicBezTo>
                  <a:cubicBezTo>
                    <a:pt x="3381" y="396"/>
                    <a:pt x="2575" y="133"/>
                    <a:pt x="2063" y="55"/>
                  </a:cubicBezTo>
                  <a:cubicBezTo>
                    <a:pt x="1860" y="19"/>
                    <a:pt x="1674" y="1"/>
                    <a:pt x="1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0"/>
            <p:cNvSpPr/>
            <p:nvPr/>
          </p:nvSpPr>
          <p:spPr>
            <a:xfrm>
              <a:off x="1758100" y="3224675"/>
              <a:ext cx="55850" cy="42275"/>
            </a:xfrm>
            <a:custGeom>
              <a:avLst/>
              <a:gdLst/>
              <a:ahLst/>
              <a:cxnLst/>
              <a:rect l="l" t="t" r="r" b="b"/>
              <a:pathLst>
                <a:path w="2234" h="1691" extrusionOk="0">
                  <a:moveTo>
                    <a:pt x="0" y="0"/>
                  </a:moveTo>
                  <a:lnTo>
                    <a:pt x="186" y="838"/>
                  </a:lnTo>
                  <a:cubicBezTo>
                    <a:pt x="186" y="838"/>
                    <a:pt x="200" y="836"/>
                    <a:pt x="228" y="836"/>
                  </a:cubicBezTo>
                  <a:cubicBezTo>
                    <a:pt x="394" y="836"/>
                    <a:pt x="1055" y="893"/>
                    <a:pt x="2172" y="1691"/>
                  </a:cubicBezTo>
                  <a:lnTo>
                    <a:pt x="2234" y="1442"/>
                  </a:lnTo>
                  <a:cubicBezTo>
                    <a:pt x="2234" y="1442"/>
                    <a:pt x="1148" y="16"/>
                    <a:pt x="0"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0"/>
            <p:cNvSpPr/>
            <p:nvPr/>
          </p:nvSpPr>
          <p:spPr>
            <a:xfrm>
              <a:off x="1755775" y="3243275"/>
              <a:ext cx="82600" cy="25225"/>
            </a:xfrm>
            <a:custGeom>
              <a:avLst/>
              <a:gdLst/>
              <a:ahLst/>
              <a:cxnLst/>
              <a:rect l="l" t="t" r="r" b="b"/>
              <a:pathLst>
                <a:path w="3304" h="1009" extrusionOk="0">
                  <a:moveTo>
                    <a:pt x="3304" y="1"/>
                  </a:moveTo>
                  <a:lnTo>
                    <a:pt x="3304" y="1"/>
                  </a:lnTo>
                  <a:cubicBezTo>
                    <a:pt x="3149" y="171"/>
                    <a:pt x="2978" y="342"/>
                    <a:pt x="2807" y="481"/>
                  </a:cubicBezTo>
                  <a:cubicBezTo>
                    <a:pt x="2714" y="559"/>
                    <a:pt x="2606" y="621"/>
                    <a:pt x="2513" y="698"/>
                  </a:cubicBezTo>
                  <a:cubicBezTo>
                    <a:pt x="2430" y="740"/>
                    <a:pt x="2347" y="806"/>
                    <a:pt x="2253" y="864"/>
                  </a:cubicBezTo>
                  <a:lnTo>
                    <a:pt x="2253" y="864"/>
                  </a:lnTo>
                  <a:lnTo>
                    <a:pt x="2032" y="698"/>
                  </a:lnTo>
                  <a:cubicBezTo>
                    <a:pt x="1954" y="636"/>
                    <a:pt x="1846" y="574"/>
                    <a:pt x="1753" y="512"/>
                  </a:cubicBezTo>
                  <a:cubicBezTo>
                    <a:pt x="1660" y="466"/>
                    <a:pt x="1567" y="419"/>
                    <a:pt x="1489" y="357"/>
                  </a:cubicBezTo>
                  <a:cubicBezTo>
                    <a:pt x="1381" y="311"/>
                    <a:pt x="1288" y="264"/>
                    <a:pt x="1194" y="233"/>
                  </a:cubicBezTo>
                  <a:cubicBezTo>
                    <a:pt x="993" y="156"/>
                    <a:pt x="791" y="94"/>
                    <a:pt x="590" y="47"/>
                  </a:cubicBezTo>
                  <a:cubicBezTo>
                    <a:pt x="543" y="47"/>
                    <a:pt x="497" y="32"/>
                    <a:pt x="435" y="32"/>
                  </a:cubicBezTo>
                  <a:lnTo>
                    <a:pt x="279" y="32"/>
                  </a:lnTo>
                  <a:cubicBezTo>
                    <a:pt x="186" y="94"/>
                    <a:pt x="93" y="109"/>
                    <a:pt x="0" y="156"/>
                  </a:cubicBezTo>
                  <a:cubicBezTo>
                    <a:pt x="93" y="132"/>
                    <a:pt x="194" y="121"/>
                    <a:pt x="299" y="121"/>
                  </a:cubicBezTo>
                  <a:cubicBezTo>
                    <a:pt x="403" y="121"/>
                    <a:pt x="512" y="132"/>
                    <a:pt x="621" y="156"/>
                  </a:cubicBezTo>
                  <a:cubicBezTo>
                    <a:pt x="807" y="187"/>
                    <a:pt x="1024" y="249"/>
                    <a:pt x="1194" y="342"/>
                  </a:cubicBezTo>
                  <a:cubicBezTo>
                    <a:pt x="1396" y="419"/>
                    <a:pt x="1567" y="512"/>
                    <a:pt x="1737" y="636"/>
                  </a:cubicBezTo>
                  <a:lnTo>
                    <a:pt x="1985" y="807"/>
                  </a:lnTo>
                  <a:lnTo>
                    <a:pt x="2234" y="978"/>
                  </a:lnTo>
                  <a:lnTo>
                    <a:pt x="2265" y="1009"/>
                  </a:lnTo>
                  <a:lnTo>
                    <a:pt x="2280" y="978"/>
                  </a:lnTo>
                  <a:cubicBezTo>
                    <a:pt x="2466" y="854"/>
                    <a:pt x="2668" y="714"/>
                    <a:pt x="2838" y="543"/>
                  </a:cubicBezTo>
                  <a:cubicBezTo>
                    <a:pt x="2932" y="466"/>
                    <a:pt x="3009" y="388"/>
                    <a:pt x="3102" y="280"/>
                  </a:cubicBezTo>
                  <a:cubicBezTo>
                    <a:pt x="3180" y="202"/>
                    <a:pt x="3257" y="109"/>
                    <a:pt x="33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0"/>
            <p:cNvSpPr/>
            <p:nvPr/>
          </p:nvSpPr>
          <p:spPr>
            <a:xfrm>
              <a:off x="1749175" y="3245600"/>
              <a:ext cx="13600" cy="15525"/>
            </a:xfrm>
            <a:custGeom>
              <a:avLst/>
              <a:gdLst/>
              <a:ahLst/>
              <a:cxnLst/>
              <a:rect l="l" t="t" r="r" b="b"/>
              <a:pathLst>
                <a:path w="544" h="621" extrusionOk="0">
                  <a:moveTo>
                    <a:pt x="543" y="1"/>
                  </a:moveTo>
                  <a:lnTo>
                    <a:pt x="264" y="295"/>
                  </a:lnTo>
                  <a:cubicBezTo>
                    <a:pt x="156" y="404"/>
                    <a:pt x="78" y="497"/>
                    <a:pt x="1" y="621"/>
                  </a:cubicBezTo>
                  <a:cubicBezTo>
                    <a:pt x="218" y="419"/>
                    <a:pt x="388" y="233"/>
                    <a:pt x="5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0"/>
            <p:cNvSpPr/>
            <p:nvPr/>
          </p:nvSpPr>
          <p:spPr>
            <a:xfrm>
              <a:off x="1799200" y="3252575"/>
              <a:ext cx="17075" cy="55100"/>
            </a:xfrm>
            <a:custGeom>
              <a:avLst/>
              <a:gdLst/>
              <a:ahLst/>
              <a:cxnLst/>
              <a:rect l="l" t="t" r="r" b="b"/>
              <a:pathLst>
                <a:path w="683" h="2204" extrusionOk="0">
                  <a:moveTo>
                    <a:pt x="155" y="1"/>
                  </a:moveTo>
                  <a:lnTo>
                    <a:pt x="78" y="16"/>
                  </a:lnTo>
                  <a:cubicBezTo>
                    <a:pt x="16" y="357"/>
                    <a:pt x="0" y="730"/>
                    <a:pt x="0" y="1102"/>
                  </a:cubicBezTo>
                  <a:cubicBezTo>
                    <a:pt x="0" y="1346"/>
                    <a:pt x="135" y="2204"/>
                    <a:pt x="390" y="2204"/>
                  </a:cubicBezTo>
                  <a:cubicBezTo>
                    <a:pt x="395" y="2204"/>
                    <a:pt x="399" y="2204"/>
                    <a:pt x="404" y="2203"/>
                  </a:cubicBezTo>
                  <a:cubicBezTo>
                    <a:pt x="683" y="2157"/>
                    <a:pt x="217" y="1583"/>
                    <a:pt x="109" y="1117"/>
                  </a:cubicBezTo>
                  <a:cubicBezTo>
                    <a:pt x="16" y="652"/>
                    <a:pt x="140" y="280"/>
                    <a:pt x="155" y="1"/>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0"/>
            <p:cNvSpPr/>
            <p:nvPr/>
          </p:nvSpPr>
          <p:spPr>
            <a:xfrm>
              <a:off x="1799200" y="3252575"/>
              <a:ext cx="17075" cy="55100"/>
            </a:xfrm>
            <a:custGeom>
              <a:avLst/>
              <a:gdLst/>
              <a:ahLst/>
              <a:cxnLst/>
              <a:rect l="l" t="t" r="r" b="b"/>
              <a:pathLst>
                <a:path w="683" h="2204" extrusionOk="0">
                  <a:moveTo>
                    <a:pt x="155" y="1"/>
                  </a:moveTo>
                  <a:lnTo>
                    <a:pt x="78" y="16"/>
                  </a:lnTo>
                  <a:cubicBezTo>
                    <a:pt x="16" y="357"/>
                    <a:pt x="0" y="730"/>
                    <a:pt x="0" y="1102"/>
                  </a:cubicBezTo>
                  <a:cubicBezTo>
                    <a:pt x="0" y="1346"/>
                    <a:pt x="135" y="2204"/>
                    <a:pt x="390" y="2204"/>
                  </a:cubicBezTo>
                  <a:cubicBezTo>
                    <a:pt x="395" y="2204"/>
                    <a:pt x="399" y="2204"/>
                    <a:pt x="404" y="2203"/>
                  </a:cubicBezTo>
                  <a:cubicBezTo>
                    <a:pt x="683" y="2157"/>
                    <a:pt x="217" y="1583"/>
                    <a:pt x="109" y="1117"/>
                  </a:cubicBezTo>
                  <a:cubicBezTo>
                    <a:pt x="16" y="652"/>
                    <a:pt x="140" y="280"/>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0"/>
            <p:cNvSpPr/>
            <p:nvPr/>
          </p:nvSpPr>
          <p:spPr>
            <a:xfrm>
              <a:off x="1820900" y="3251025"/>
              <a:ext cx="13225" cy="49650"/>
            </a:xfrm>
            <a:custGeom>
              <a:avLst/>
              <a:gdLst/>
              <a:ahLst/>
              <a:cxnLst/>
              <a:rect l="l" t="t" r="r" b="b"/>
              <a:pathLst>
                <a:path w="529" h="1986" extrusionOk="0">
                  <a:moveTo>
                    <a:pt x="140" y="1"/>
                  </a:moveTo>
                  <a:cubicBezTo>
                    <a:pt x="171" y="249"/>
                    <a:pt x="327" y="544"/>
                    <a:pt x="327" y="978"/>
                  </a:cubicBezTo>
                  <a:cubicBezTo>
                    <a:pt x="327" y="1412"/>
                    <a:pt x="1" y="1986"/>
                    <a:pt x="249" y="1986"/>
                  </a:cubicBezTo>
                  <a:cubicBezTo>
                    <a:pt x="528" y="1986"/>
                    <a:pt x="482" y="1179"/>
                    <a:pt x="451" y="947"/>
                  </a:cubicBezTo>
                  <a:cubicBezTo>
                    <a:pt x="404" y="621"/>
                    <a:pt x="311" y="295"/>
                    <a:pt x="218" y="1"/>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0"/>
            <p:cNvSpPr/>
            <p:nvPr/>
          </p:nvSpPr>
          <p:spPr>
            <a:xfrm>
              <a:off x="1820900" y="3251025"/>
              <a:ext cx="13225" cy="49650"/>
            </a:xfrm>
            <a:custGeom>
              <a:avLst/>
              <a:gdLst/>
              <a:ahLst/>
              <a:cxnLst/>
              <a:rect l="l" t="t" r="r" b="b"/>
              <a:pathLst>
                <a:path w="529" h="1986" extrusionOk="0">
                  <a:moveTo>
                    <a:pt x="140" y="1"/>
                  </a:moveTo>
                  <a:cubicBezTo>
                    <a:pt x="171" y="249"/>
                    <a:pt x="327" y="544"/>
                    <a:pt x="327" y="978"/>
                  </a:cubicBezTo>
                  <a:cubicBezTo>
                    <a:pt x="327" y="1412"/>
                    <a:pt x="1" y="1986"/>
                    <a:pt x="249" y="1986"/>
                  </a:cubicBezTo>
                  <a:cubicBezTo>
                    <a:pt x="528" y="1986"/>
                    <a:pt x="482" y="1179"/>
                    <a:pt x="451" y="947"/>
                  </a:cubicBezTo>
                  <a:cubicBezTo>
                    <a:pt x="404" y="621"/>
                    <a:pt x="311" y="295"/>
                    <a:pt x="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0"/>
            <p:cNvSpPr/>
            <p:nvPr/>
          </p:nvSpPr>
          <p:spPr>
            <a:xfrm>
              <a:off x="1763525" y="3171550"/>
              <a:ext cx="28325" cy="30250"/>
            </a:xfrm>
            <a:custGeom>
              <a:avLst/>
              <a:gdLst/>
              <a:ahLst/>
              <a:cxnLst/>
              <a:rect l="l" t="t" r="r" b="b"/>
              <a:pathLst>
                <a:path w="1133" h="1210" extrusionOk="0">
                  <a:moveTo>
                    <a:pt x="404" y="0"/>
                  </a:moveTo>
                  <a:lnTo>
                    <a:pt x="404" y="0"/>
                  </a:lnTo>
                  <a:cubicBezTo>
                    <a:pt x="419" y="186"/>
                    <a:pt x="404" y="403"/>
                    <a:pt x="388" y="590"/>
                  </a:cubicBezTo>
                  <a:cubicBezTo>
                    <a:pt x="342" y="745"/>
                    <a:pt x="0" y="900"/>
                    <a:pt x="0" y="900"/>
                  </a:cubicBezTo>
                  <a:cubicBezTo>
                    <a:pt x="0" y="900"/>
                    <a:pt x="362" y="1025"/>
                    <a:pt x="480" y="1025"/>
                  </a:cubicBezTo>
                  <a:cubicBezTo>
                    <a:pt x="486" y="1025"/>
                    <a:pt x="492" y="1025"/>
                    <a:pt x="497" y="1024"/>
                  </a:cubicBezTo>
                  <a:cubicBezTo>
                    <a:pt x="621" y="1008"/>
                    <a:pt x="791" y="714"/>
                    <a:pt x="791" y="714"/>
                  </a:cubicBezTo>
                  <a:lnTo>
                    <a:pt x="791" y="714"/>
                  </a:lnTo>
                  <a:cubicBezTo>
                    <a:pt x="791" y="714"/>
                    <a:pt x="621" y="1179"/>
                    <a:pt x="466" y="1194"/>
                  </a:cubicBezTo>
                  <a:cubicBezTo>
                    <a:pt x="357" y="1210"/>
                    <a:pt x="714" y="1210"/>
                    <a:pt x="714" y="1210"/>
                  </a:cubicBezTo>
                  <a:cubicBezTo>
                    <a:pt x="822" y="1210"/>
                    <a:pt x="915" y="1148"/>
                    <a:pt x="1024" y="1070"/>
                  </a:cubicBezTo>
                  <a:cubicBezTo>
                    <a:pt x="1133" y="946"/>
                    <a:pt x="404" y="0"/>
                    <a:pt x="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0"/>
            <p:cNvSpPr/>
            <p:nvPr/>
          </p:nvSpPr>
          <p:spPr>
            <a:xfrm>
              <a:off x="1782125" y="3182400"/>
              <a:ext cx="48125" cy="70900"/>
            </a:xfrm>
            <a:custGeom>
              <a:avLst/>
              <a:gdLst/>
              <a:ahLst/>
              <a:cxnLst/>
              <a:rect l="l" t="t" r="r" b="b"/>
              <a:pathLst>
                <a:path w="1925" h="2836" extrusionOk="0">
                  <a:moveTo>
                    <a:pt x="109" y="1"/>
                  </a:moveTo>
                  <a:cubicBezTo>
                    <a:pt x="125" y="295"/>
                    <a:pt x="109" y="605"/>
                    <a:pt x="78" y="900"/>
                  </a:cubicBezTo>
                  <a:cubicBezTo>
                    <a:pt x="47" y="1365"/>
                    <a:pt x="1" y="1753"/>
                    <a:pt x="32" y="1784"/>
                  </a:cubicBezTo>
                  <a:cubicBezTo>
                    <a:pt x="318" y="2257"/>
                    <a:pt x="962" y="2835"/>
                    <a:pt x="1401" y="2835"/>
                  </a:cubicBezTo>
                  <a:cubicBezTo>
                    <a:pt x="1437" y="2835"/>
                    <a:pt x="1472" y="2832"/>
                    <a:pt x="1505" y="2823"/>
                  </a:cubicBezTo>
                  <a:cubicBezTo>
                    <a:pt x="1909" y="2699"/>
                    <a:pt x="1847" y="1862"/>
                    <a:pt x="1816" y="1660"/>
                  </a:cubicBezTo>
                  <a:lnTo>
                    <a:pt x="1816" y="1629"/>
                  </a:lnTo>
                  <a:cubicBezTo>
                    <a:pt x="1784" y="1598"/>
                    <a:pt x="1784" y="1551"/>
                    <a:pt x="1784" y="1520"/>
                  </a:cubicBezTo>
                  <a:cubicBezTo>
                    <a:pt x="1784" y="1133"/>
                    <a:pt x="1831" y="760"/>
                    <a:pt x="1924" y="388"/>
                  </a:cubicBezTo>
                  <a:lnTo>
                    <a:pt x="109"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0"/>
            <p:cNvSpPr/>
            <p:nvPr/>
          </p:nvSpPr>
          <p:spPr>
            <a:xfrm>
              <a:off x="1784075" y="3182400"/>
              <a:ext cx="45775" cy="40350"/>
            </a:xfrm>
            <a:custGeom>
              <a:avLst/>
              <a:gdLst/>
              <a:ahLst/>
              <a:cxnLst/>
              <a:rect l="l" t="t" r="r" b="b"/>
              <a:pathLst>
                <a:path w="1831" h="1614" extrusionOk="0">
                  <a:moveTo>
                    <a:pt x="0" y="1"/>
                  </a:moveTo>
                  <a:lnTo>
                    <a:pt x="0" y="1"/>
                  </a:lnTo>
                  <a:cubicBezTo>
                    <a:pt x="16" y="202"/>
                    <a:pt x="0" y="419"/>
                    <a:pt x="0" y="621"/>
                  </a:cubicBezTo>
                  <a:cubicBezTo>
                    <a:pt x="295" y="1009"/>
                    <a:pt x="822" y="1505"/>
                    <a:pt x="1706" y="1614"/>
                  </a:cubicBezTo>
                  <a:cubicBezTo>
                    <a:pt x="1691" y="1598"/>
                    <a:pt x="1691" y="1551"/>
                    <a:pt x="1691" y="1520"/>
                  </a:cubicBezTo>
                  <a:cubicBezTo>
                    <a:pt x="1706" y="1133"/>
                    <a:pt x="1753" y="760"/>
                    <a:pt x="1831" y="388"/>
                  </a:cubicBezTo>
                  <a:lnTo>
                    <a:pt x="0" y="1"/>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0"/>
            <p:cNvSpPr/>
            <p:nvPr/>
          </p:nvSpPr>
          <p:spPr>
            <a:xfrm>
              <a:off x="1769725" y="3102050"/>
              <a:ext cx="91925" cy="109825"/>
            </a:xfrm>
            <a:custGeom>
              <a:avLst/>
              <a:gdLst/>
              <a:ahLst/>
              <a:cxnLst/>
              <a:rect l="l" t="t" r="r" b="b"/>
              <a:pathLst>
                <a:path w="3677" h="4393" extrusionOk="0">
                  <a:moveTo>
                    <a:pt x="1733" y="1"/>
                  </a:moveTo>
                  <a:cubicBezTo>
                    <a:pt x="1027" y="1"/>
                    <a:pt x="279" y="467"/>
                    <a:pt x="140" y="1183"/>
                  </a:cubicBezTo>
                  <a:cubicBezTo>
                    <a:pt x="1" y="1850"/>
                    <a:pt x="497" y="3664"/>
                    <a:pt x="1009" y="4037"/>
                  </a:cubicBezTo>
                  <a:cubicBezTo>
                    <a:pt x="1313" y="4268"/>
                    <a:pt x="1686" y="4393"/>
                    <a:pt x="2048" y="4393"/>
                  </a:cubicBezTo>
                  <a:cubicBezTo>
                    <a:pt x="2533" y="4393"/>
                    <a:pt x="3000" y="4169"/>
                    <a:pt x="3258" y="3680"/>
                  </a:cubicBezTo>
                  <a:cubicBezTo>
                    <a:pt x="3676" y="2873"/>
                    <a:pt x="2963" y="500"/>
                    <a:pt x="2420" y="175"/>
                  </a:cubicBezTo>
                  <a:cubicBezTo>
                    <a:pt x="2214" y="56"/>
                    <a:pt x="1976" y="1"/>
                    <a:pt x="1733"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0"/>
            <p:cNvSpPr/>
            <p:nvPr/>
          </p:nvSpPr>
          <p:spPr>
            <a:xfrm>
              <a:off x="1813925" y="3156025"/>
              <a:ext cx="3125" cy="8575"/>
            </a:xfrm>
            <a:custGeom>
              <a:avLst/>
              <a:gdLst/>
              <a:ahLst/>
              <a:cxnLst/>
              <a:rect l="l" t="t" r="r" b="b"/>
              <a:pathLst>
                <a:path w="125" h="343" extrusionOk="0">
                  <a:moveTo>
                    <a:pt x="32" y="1"/>
                  </a:moveTo>
                  <a:lnTo>
                    <a:pt x="32" y="1"/>
                  </a:lnTo>
                  <a:cubicBezTo>
                    <a:pt x="78" y="125"/>
                    <a:pt x="94" y="280"/>
                    <a:pt x="1" y="342"/>
                  </a:cubicBezTo>
                  <a:cubicBezTo>
                    <a:pt x="125" y="311"/>
                    <a:pt x="94" y="109"/>
                    <a:pt x="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0"/>
            <p:cNvSpPr/>
            <p:nvPr/>
          </p:nvSpPr>
          <p:spPr>
            <a:xfrm>
              <a:off x="1806725" y="3153275"/>
              <a:ext cx="11300" cy="10575"/>
            </a:xfrm>
            <a:custGeom>
              <a:avLst/>
              <a:gdLst/>
              <a:ahLst/>
              <a:cxnLst/>
              <a:rect l="l" t="t" r="r" b="b"/>
              <a:pathLst>
                <a:path w="452" h="423" extrusionOk="0">
                  <a:moveTo>
                    <a:pt x="197" y="1"/>
                  </a:moveTo>
                  <a:cubicBezTo>
                    <a:pt x="192" y="1"/>
                    <a:pt x="186" y="1"/>
                    <a:pt x="180" y="2"/>
                  </a:cubicBezTo>
                  <a:cubicBezTo>
                    <a:pt x="1" y="47"/>
                    <a:pt x="66" y="423"/>
                    <a:pt x="237" y="423"/>
                  </a:cubicBezTo>
                  <a:cubicBezTo>
                    <a:pt x="244" y="423"/>
                    <a:pt x="251" y="422"/>
                    <a:pt x="258" y="421"/>
                  </a:cubicBezTo>
                  <a:cubicBezTo>
                    <a:pt x="452" y="376"/>
                    <a:pt x="344"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0"/>
            <p:cNvSpPr/>
            <p:nvPr/>
          </p:nvSpPr>
          <p:spPr>
            <a:xfrm>
              <a:off x="1833325" y="3150600"/>
              <a:ext cx="5050" cy="7425"/>
            </a:xfrm>
            <a:custGeom>
              <a:avLst/>
              <a:gdLst/>
              <a:ahLst/>
              <a:cxnLst/>
              <a:rect l="l" t="t" r="r" b="b"/>
              <a:pathLst>
                <a:path w="202" h="297" extrusionOk="0">
                  <a:moveTo>
                    <a:pt x="0" y="1"/>
                  </a:moveTo>
                  <a:cubicBezTo>
                    <a:pt x="0" y="105"/>
                    <a:pt x="72" y="296"/>
                    <a:pt x="188" y="296"/>
                  </a:cubicBezTo>
                  <a:cubicBezTo>
                    <a:pt x="193" y="296"/>
                    <a:pt x="197" y="296"/>
                    <a:pt x="202" y="295"/>
                  </a:cubicBezTo>
                  <a:cubicBezTo>
                    <a:pt x="78" y="264"/>
                    <a:pt x="31" y="140"/>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0"/>
            <p:cNvSpPr/>
            <p:nvPr/>
          </p:nvSpPr>
          <p:spPr>
            <a:xfrm>
              <a:off x="1831300" y="3146550"/>
              <a:ext cx="11375" cy="10075"/>
            </a:xfrm>
            <a:custGeom>
              <a:avLst/>
              <a:gdLst/>
              <a:ahLst/>
              <a:cxnLst/>
              <a:rect l="l" t="t" r="r" b="b"/>
              <a:pathLst>
                <a:path w="455" h="403" extrusionOk="0">
                  <a:moveTo>
                    <a:pt x="199" y="1"/>
                  </a:moveTo>
                  <a:cubicBezTo>
                    <a:pt x="186" y="1"/>
                    <a:pt x="172" y="3"/>
                    <a:pt x="159" y="8"/>
                  </a:cubicBezTo>
                  <a:cubicBezTo>
                    <a:pt x="1" y="65"/>
                    <a:pt x="82" y="402"/>
                    <a:pt x="231" y="402"/>
                  </a:cubicBezTo>
                  <a:cubicBezTo>
                    <a:pt x="242" y="402"/>
                    <a:pt x="255" y="400"/>
                    <a:pt x="267" y="395"/>
                  </a:cubicBezTo>
                  <a:cubicBezTo>
                    <a:pt x="454" y="338"/>
                    <a:pt x="361"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0"/>
            <p:cNvSpPr/>
            <p:nvPr/>
          </p:nvSpPr>
          <p:spPr>
            <a:xfrm>
              <a:off x="1802300" y="3141275"/>
              <a:ext cx="10875" cy="8775"/>
            </a:xfrm>
            <a:custGeom>
              <a:avLst/>
              <a:gdLst/>
              <a:ahLst/>
              <a:cxnLst/>
              <a:rect l="l" t="t" r="r" b="b"/>
              <a:pathLst>
                <a:path w="435" h="351" extrusionOk="0">
                  <a:moveTo>
                    <a:pt x="306" y="1"/>
                  </a:moveTo>
                  <a:cubicBezTo>
                    <a:pt x="258" y="1"/>
                    <a:pt x="211" y="18"/>
                    <a:pt x="171" y="48"/>
                  </a:cubicBezTo>
                  <a:cubicBezTo>
                    <a:pt x="93" y="79"/>
                    <a:pt x="47" y="141"/>
                    <a:pt x="16" y="219"/>
                  </a:cubicBezTo>
                  <a:cubicBezTo>
                    <a:pt x="0" y="281"/>
                    <a:pt x="31" y="312"/>
                    <a:pt x="78" y="327"/>
                  </a:cubicBezTo>
                  <a:cubicBezTo>
                    <a:pt x="93" y="343"/>
                    <a:pt x="105" y="350"/>
                    <a:pt x="117" y="350"/>
                  </a:cubicBezTo>
                  <a:cubicBezTo>
                    <a:pt x="128" y="350"/>
                    <a:pt x="140" y="343"/>
                    <a:pt x="155" y="327"/>
                  </a:cubicBezTo>
                  <a:cubicBezTo>
                    <a:pt x="202" y="312"/>
                    <a:pt x="249" y="281"/>
                    <a:pt x="280" y="234"/>
                  </a:cubicBezTo>
                  <a:cubicBezTo>
                    <a:pt x="342" y="203"/>
                    <a:pt x="388" y="172"/>
                    <a:pt x="419" y="126"/>
                  </a:cubicBezTo>
                  <a:cubicBezTo>
                    <a:pt x="435" y="79"/>
                    <a:pt x="419" y="48"/>
                    <a:pt x="388" y="17"/>
                  </a:cubicBezTo>
                  <a:cubicBezTo>
                    <a:pt x="361" y="6"/>
                    <a:pt x="333"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0"/>
            <p:cNvSpPr/>
            <p:nvPr/>
          </p:nvSpPr>
          <p:spPr>
            <a:xfrm>
              <a:off x="1828275" y="3135100"/>
              <a:ext cx="11650" cy="5825"/>
            </a:xfrm>
            <a:custGeom>
              <a:avLst/>
              <a:gdLst/>
              <a:ahLst/>
              <a:cxnLst/>
              <a:rect l="l" t="t" r="r" b="b"/>
              <a:pathLst>
                <a:path w="466" h="233" extrusionOk="0">
                  <a:moveTo>
                    <a:pt x="218" y="0"/>
                  </a:moveTo>
                  <a:cubicBezTo>
                    <a:pt x="140" y="0"/>
                    <a:pt x="63" y="31"/>
                    <a:pt x="16" y="93"/>
                  </a:cubicBezTo>
                  <a:cubicBezTo>
                    <a:pt x="1" y="109"/>
                    <a:pt x="16" y="171"/>
                    <a:pt x="32" y="186"/>
                  </a:cubicBezTo>
                  <a:cubicBezTo>
                    <a:pt x="94" y="233"/>
                    <a:pt x="156" y="233"/>
                    <a:pt x="218" y="233"/>
                  </a:cubicBezTo>
                  <a:lnTo>
                    <a:pt x="388" y="233"/>
                  </a:lnTo>
                  <a:cubicBezTo>
                    <a:pt x="404" y="233"/>
                    <a:pt x="435" y="217"/>
                    <a:pt x="419" y="217"/>
                  </a:cubicBezTo>
                  <a:cubicBezTo>
                    <a:pt x="466" y="171"/>
                    <a:pt x="466" y="109"/>
                    <a:pt x="419" y="78"/>
                  </a:cubicBezTo>
                  <a:cubicBezTo>
                    <a:pt x="373" y="16"/>
                    <a:pt x="295"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0"/>
            <p:cNvSpPr/>
            <p:nvPr/>
          </p:nvSpPr>
          <p:spPr>
            <a:xfrm>
              <a:off x="1820125" y="3184350"/>
              <a:ext cx="6225" cy="2725"/>
            </a:xfrm>
            <a:custGeom>
              <a:avLst/>
              <a:gdLst/>
              <a:ahLst/>
              <a:cxnLst/>
              <a:rect l="l" t="t" r="r" b="b"/>
              <a:pathLst>
                <a:path w="249" h="109" extrusionOk="0">
                  <a:moveTo>
                    <a:pt x="1" y="0"/>
                  </a:moveTo>
                  <a:cubicBezTo>
                    <a:pt x="16" y="62"/>
                    <a:pt x="47" y="109"/>
                    <a:pt x="109" y="109"/>
                  </a:cubicBezTo>
                  <a:cubicBezTo>
                    <a:pt x="171" y="109"/>
                    <a:pt x="233" y="62"/>
                    <a:pt x="249" y="0"/>
                  </a:cubicBezTo>
                  <a:lnTo>
                    <a:pt x="249" y="0"/>
                  </a:lnTo>
                  <a:cubicBezTo>
                    <a:pt x="218" y="31"/>
                    <a:pt x="156" y="47"/>
                    <a:pt x="109" y="62"/>
                  </a:cubicBezTo>
                  <a:cubicBezTo>
                    <a:pt x="78" y="62"/>
                    <a:pt x="32" y="3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0"/>
            <p:cNvSpPr/>
            <p:nvPr/>
          </p:nvSpPr>
          <p:spPr>
            <a:xfrm>
              <a:off x="1821300" y="3137425"/>
              <a:ext cx="17725" cy="40400"/>
            </a:xfrm>
            <a:custGeom>
              <a:avLst/>
              <a:gdLst/>
              <a:ahLst/>
              <a:cxnLst/>
              <a:rect l="l" t="t" r="r" b="b"/>
              <a:pathLst>
                <a:path w="709" h="1616" extrusionOk="0">
                  <a:moveTo>
                    <a:pt x="217" y="0"/>
                  </a:moveTo>
                  <a:lnTo>
                    <a:pt x="217" y="16"/>
                  </a:lnTo>
                  <a:cubicBezTo>
                    <a:pt x="311" y="404"/>
                    <a:pt x="497" y="791"/>
                    <a:pt x="590" y="1179"/>
                  </a:cubicBezTo>
                  <a:cubicBezTo>
                    <a:pt x="512" y="1164"/>
                    <a:pt x="450" y="1164"/>
                    <a:pt x="373" y="1164"/>
                  </a:cubicBezTo>
                  <a:cubicBezTo>
                    <a:pt x="357" y="1164"/>
                    <a:pt x="466" y="1443"/>
                    <a:pt x="466" y="1474"/>
                  </a:cubicBezTo>
                  <a:cubicBezTo>
                    <a:pt x="392" y="1515"/>
                    <a:pt x="314" y="1534"/>
                    <a:pt x="232" y="1534"/>
                  </a:cubicBezTo>
                  <a:cubicBezTo>
                    <a:pt x="158" y="1534"/>
                    <a:pt x="81" y="1519"/>
                    <a:pt x="0" y="1489"/>
                  </a:cubicBezTo>
                  <a:lnTo>
                    <a:pt x="0" y="1489"/>
                  </a:lnTo>
                  <a:cubicBezTo>
                    <a:pt x="84" y="1559"/>
                    <a:pt x="192" y="1616"/>
                    <a:pt x="303" y="1616"/>
                  </a:cubicBezTo>
                  <a:cubicBezTo>
                    <a:pt x="316" y="1616"/>
                    <a:pt x="329" y="1615"/>
                    <a:pt x="342" y="1613"/>
                  </a:cubicBezTo>
                  <a:cubicBezTo>
                    <a:pt x="388" y="1613"/>
                    <a:pt x="435" y="1598"/>
                    <a:pt x="497" y="1598"/>
                  </a:cubicBezTo>
                  <a:cubicBezTo>
                    <a:pt x="497" y="1598"/>
                    <a:pt x="512" y="1598"/>
                    <a:pt x="512" y="1567"/>
                  </a:cubicBezTo>
                  <a:lnTo>
                    <a:pt x="528" y="1551"/>
                  </a:lnTo>
                  <a:cubicBezTo>
                    <a:pt x="543" y="1551"/>
                    <a:pt x="543" y="1536"/>
                    <a:pt x="543" y="1520"/>
                  </a:cubicBezTo>
                  <a:lnTo>
                    <a:pt x="543" y="1489"/>
                  </a:lnTo>
                  <a:lnTo>
                    <a:pt x="543" y="1474"/>
                  </a:lnTo>
                  <a:cubicBezTo>
                    <a:pt x="528" y="1381"/>
                    <a:pt x="497" y="1241"/>
                    <a:pt x="497" y="1241"/>
                  </a:cubicBezTo>
                  <a:cubicBezTo>
                    <a:pt x="517" y="1241"/>
                    <a:pt x="614" y="1262"/>
                    <a:pt x="667" y="1262"/>
                  </a:cubicBezTo>
                  <a:cubicBezTo>
                    <a:pt x="693" y="1262"/>
                    <a:pt x="709" y="1257"/>
                    <a:pt x="698" y="1241"/>
                  </a:cubicBezTo>
                  <a:cubicBezTo>
                    <a:pt x="590" y="838"/>
                    <a:pt x="450" y="388"/>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0"/>
            <p:cNvSpPr/>
            <p:nvPr/>
          </p:nvSpPr>
          <p:spPr>
            <a:xfrm>
              <a:off x="1820900" y="3174250"/>
              <a:ext cx="10900" cy="7800"/>
            </a:xfrm>
            <a:custGeom>
              <a:avLst/>
              <a:gdLst/>
              <a:ahLst/>
              <a:cxnLst/>
              <a:rect l="l" t="t" r="r" b="b"/>
              <a:pathLst>
                <a:path w="436" h="312" extrusionOk="0">
                  <a:moveTo>
                    <a:pt x="32" y="1"/>
                  </a:moveTo>
                  <a:cubicBezTo>
                    <a:pt x="32" y="63"/>
                    <a:pt x="1" y="94"/>
                    <a:pt x="1" y="140"/>
                  </a:cubicBezTo>
                  <a:cubicBezTo>
                    <a:pt x="1" y="218"/>
                    <a:pt x="32" y="311"/>
                    <a:pt x="125" y="311"/>
                  </a:cubicBezTo>
                  <a:cubicBezTo>
                    <a:pt x="156" y="311"/>
                    <a:pt x="218" y="295"/>
                    <a:pt x="265" y="280"/>
                  </a:cubicBezTo>
                  <a:cubicBezTo>
                    <a:pt x="342" y="233"/>
                    <a:pt x="389" y="156"/>
                    <a:pt x="435" y="78"/>
                  </a:cubicBezTo>
                  <a:lnTo>
                    <a:pt x="435" y="78"/>
                  </a:lnTo>
                  <a:cubicBezTo>
                    <a:pt x="400" y="82"/>
                    <a:pt x="366" y="84"/>
                    <a:pt x="333" y="84"/>
                  </a:cubicBezTo>
                  <a:cubicBezTo>
                    <a:pt x="219" y="84"/>
                    <a:pt x="116" y="6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0"/>
            <p:cNvSpPr/>
            <p:nvPr/>
          </p:nvSpPr>
          <p:spPr>
            <a:xfrm>
              <a:off x="1820900" y="3177675"/>
              <a:ext cx="6625" cy="4375"/>
            </a:xfrm>
            <a:custGeom>
              <a:avLst/>
              <a:gdLst/>
              <a:ahLst/>
              <a:cxnLst/>
              <a:rect l="l" t="t" r="r" b="b"/>
              <a:pathLst>
                <a:path w="265" h="175" extrusionOk="0">
                  <a:moveTo>
                    <a:pt x="41" y="0"/>
                  </a:moveTo>
                  <a:cubicBezTo>
                    <a:pt x="28" y="0"/>
                    <a:pt x="14" y="1"/>
                    <a:pt x="1" y="3"/>
                  </a:cubicBezTo>
                  <a:cubicBezTo>
                    <a:pt x="1" y="81"/>
                    <a:pt x="32" y="174"/>
                    <a:pt x="125" y="174"/>
                  </a:cubicBezTo>
                  <a:cubicBezTo>
                    <a:pt x="156" y="174"/>
                    <a:pt x="218" y="158"/>
                    <a:pt x="265" y="143"/>
                  </a:cubicBezTo>
                  <a:cubicBezTo>
                    <a:pt x="224" y="48"/>
                    <a:pt x="136" y="0"/>
                    <a:pt x="41" y="0"/>
                  </a:cubicBezTo>
                  <a:close/>
                </a:path>
              </a:pathLst>
            </a:custGeom>
            <a:solidFill>
              <a:srgbClr val="FF9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0"/>
            <p:cNvSpPr/>
            <p:nvPr/>
          </p:nvSpPr>
          <p:spPr>
            <a:xfrm>
              <a:off x="1767825" y="3097725"/>
              <a:ext cx="83750" cy="76225"/>
            </a:xfrm>
            <a:custGeom>
              <a:avLst/>
              <a:gdLst/>
              <a:ahLst/>
              <a:cxnLst/>
              <a:rect l="l" t="t" r="r" b="b"/>
              <a:pathLst>
                <a:path w="3350" h="3049" extrusionOk="0">
                  <a:moveTo>
                    <a:pt x="1688" y="0"/>
                  </a:moveTo>
                  <a:cubicBezTo>
                    <a:pt x="1438" y="0"/>
                    <a:pt x="1157" y="68"/>
                    <a:pt x="852" y="255"/>
                  </a:cubicBezTo>
                  <a:cubicBezTo>
                    <a:pt x="201" y="642"/>
                    <a:pt x="108" y="1123"/>
                    <a:pt x="61" y="1495"/>
                  </a:cubicBezTo>
                  <a:cubicBezTo>
                    <a:pt x="1" y="1889"/>
                    <a:pt x="324" y="3049"/>
                    <a:pt x="455" y="3049"/>
                  </a:cubicBezTo>
                  <a:cubicBezTo>
                    <a:pt x="458" y="3049"/>
                    <a:pt x="461" y="3048"/>
                    <a:pt x="464" y="3046"/>
                  </a:cubicBezTo>
                  <a:cubicBezTo>
                    <a:pt x="774" y="2891"/>
                    <a:pt x="759" y="1728"/>
                    <a:pt x="759" y="1728"/>
                  </a:cubicBezTo>
                  <a:lnTo>
                    <a:pt x="759" y="1728"/>
                  </a:lnTo>
                  <a:lnTo>
                    <a:pt x="930" y="2333"/>
                  </a:lnTo>
                  <a:cubicBezTo>
                    <a:pt x="1069" y="2178"/>
                    <a:pt x="1162" y="1976"/>
                    <a:pt x="1224" y="1759"/>
                  </a:cubicBezTo>
                  <a:cubicBezTo>
                    <a:pt x="1255" y="1557"/>
                    <a:pt x="1224" y="1340"/>
                    <a:pt x="1147" y="1139"/>
                  </a:cubicBezTo>
                  <a:lnTo>
                    <a:pt x="1147" y="1139"/>
                  </a:lnTo>
                  <a:cubicBezTo>
                    <a:pt x="1147" y="1139"/>
                    <a:pt x="1581" y="1480"/>
                    <a:pt x="2031" y="1495"/>
                  </a:cubicBezTo>
                  <a:cubicBezTo>
                    <a:pt x="2037" y="1496"/>
                    <a:pt x="2044" y="1496"/>
                    <a:pt x="2052" y="1496"/>
                  </a:cubicBezTo>
                  <a:cubicBezTo>
                    <a:pt x="2279" y="1496"/>
                    <a:pt x="3349" y="1291"/>
                    <a:pt x="3349" y="1216"/>
                  </a:cubicBezTo>
                  <a:cubicBezTo>
                    <a:pt x="3318" y="999"/>
                    <a:pt x="2713" y="332"/>
                    <a:pt x="2388" y="177"/>
                  </a:cubicBezTo>
                  <a:cubicBezTo>
                    <a:pt x="2194" y="80"/>
                    <a:pt x="1958" y="0"/>
                    <a:pt x="1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0"/>
            <p:cNvSpPr/>
            <p:nvPr/>
          </p:nvSpPr>
          <p:spPr>
            <a:xfrm>
              <a:off x="1761975" y="3158300"/>
              <a:ext cx="28725" cy="28475"/>
            </a:xfrm>
            <a:custGeom>
              <a:avLst/>
              <a:gdLst/>
              <a:ahLst/>
              <a:cxnLst/>
              <a:rect l="l" t="t" r="r" b="b"/>
              <a:pathLst>
                <a:path w="1149" h="1139" extrusionOk="0">
                  <a:moveTo>
                    <a:pt x="362" y="1"/>
                  </a:moveTo>
                  <a:cubicBezTo>
                    <a:pt x="321" y="1"/>
                    <a:pt x="282" y="11"/>
                    <a:pt x="249" y="34"/>
                  </a:cubicBezTo>
                  <a:cubicBezTo>
                    <a:pt x="0" y="220"/>
                    <a:pt x="404" y="1042"/>
                    <a:pt x="729" y="1120"/>
                  </a:cubicBezTo>
                  <a:cubicBezTo>
                    <a:pt x="768" y="1133"/>
                    <a:pt x="806" y="1139"/>
                    <a:pt x="843" y="1139"/>
                  </a:cubicBezTo>
                  <a:cubicBezTo>
                    <a:pt x="982" y="1139"/>
                    <a:pt x="1099" y="1050"/>
                    <a:pt x="1148" y="902"/>
                  </a:cubicBezTo>
                  <a:lnTo>
                    <a:pt x="1148" y="887"/>
                  </a:lnTo>
                  <a:lnTo>
                    <a:pt x="993" y="406"/>
                  </a:lnTo>
                  <a:cubicBezTo>
                    <a:pt x="993" y="406"/>
                    <a:pt x="622" y="1"/>
                    <a:pt x="362"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0"/>
            <p:cNvSpPr/>
            <p:nvPr/>
          </p:nvSpPr>
          <p:spPr>
            <a:xfrm>
              <a:off x="1771275" y="3164950"/>
              <a:ext cx="14750" cy="17250"/>
            </a:xfrm>
            <a:custGeom>
              <a:avLst/>
              <a:gdLst/>
              <a:ahLst/>
              <a:cxnLst/>
              <a:rect l="l" t="t" r="r" b="b"/>
              <a:pathLst>
                <a:path w="590" h="690" extrusionOk="0">
                  <a:moveTo>
                    <a:pt x="1" y="1"/>
                  </a:moveTo>
                  <a:cubicBezTo>
                    <a:pt x="233" y="78"/>
                    <a:pt x="357" y="280"/>
                    <a:pt x="481" y="497"/>
                  </a:cubicBezTo>
                  <a:cubicBezTo>
                    <a:pt x="442" y="448"/>
                    <a:pt x="384" y="417"/>
                    <a:pt x="327" y="417"/>
                  </a:cubicBezTo>
                  <a:cubicBezTo>
                    <a:pt x="294" y="417"/>
                    <a:pt x="262" y="428"/>
                    <a:pt x="233" y="450"/>
                  </a:cubicBezTo>
                  <a:lnTo>
                    <a:pt x="202" y="466"/>
                  </a:lnTo>
                  <a:lnTo>
                    <a:pt x="202" y="497"/>
                  </a:lnTo>
                  <a:cubicBezTo>
                    <a:pt x="233" y="479"/>
                    <a:pt x="268" y="470"/>
                    <a:pt x="303" y="470"/>
                  </a:cubicBezTo>
                  <a:cubicBezTo>
                    <a:pt x="356" y="470"/>
                    <a:pt x="407" y="490"/>
                    <a:pt x="435" y="528"/>
                  </a:cubicBezTo>
                  <a:cubicBezTo>
                    <a:pt x="481" y="574"/>
                    <a:pt x="543" y="621"/>
                    <a:pt x="559" y="683"/>
                  </a:cubicBezTo>
                  <a:cubicBezTo>
                    <a:pt x="564" y="688"/>
                    <a:pt x="568" y="689"/>
                    <a:pt x="572" y="689"/>
                  </a:cubicBezTo>
                  <a:cubicBezTo>
                    <a:pt x="582" y="689"/>
                    <a:pt x="590" y="678"/>
                    <a:pt x="590" y="667"/>
                  </a:cubicBezTo>
                  <a:cubicBezTo>
                    <a:pt x="559" y="373"/>
                    <a:pt x="31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0"/>
            <p:cNvSpPr/>
            <p:nvPr/>
          </p:nvSpPr>
          <p:spPr>
            <a:xfrm>
              <a:off x="1751900" y="3096225"/>
              <a:ext cx="58175" cy="67075"/>
            </a:xfrm>
            <a:custGeom>
              <a:avLst/>
              <a:gdLst/>
              <a:ahLst/>
              <a:cxnLst/>
              <a:rect l="l" t="t" r="r" b="b"/>
              <a:pathLst>
                <a:path w="2327" h="2683" extrusionOk="0">
                  <a:moveTo>
                    <a:pt x="1680" y="0"/>
                  </a:moveTo>
                  <a:cubicBezTo>
                    <a:pt x="1637" y="0"/>
                    <a:pt x="1594" y="2"/>
                    <a:pt x="1551" y="4"/>
                  </a:cubicBezTo>
                  <a:cubicBezTo>
                    <a:pt x="1256" y="20"/>
                    <a:pt x="357" y="253"/>
                    <a:pt x="171" y="470"/>
                  </a:cubicBezTo>
                  <a:cubicBezTo>
                    <a:pt x="0" y="671"/>
                    <a:pt x="93" y="1555"/>
                    <a:pt x="109" y="1664"/>
                  </a:cubicBezTo>
                  <a:cubicBezTo>
                    <a:pt x="124" y="1788"/>
                    <a:pt x="326" y="2548"/>
                    <a:pt x="636" y="2672"/>
                  </a:cubicBezTo>
                  <a:cubicBezTo>
                    <a:pt x="652" y="2679"/>
                    <a:pt x="667" y="2683"/>
                    <a:pt x="680" y="2683"/>
                  </a:cubicBezTo>
                  <a:cubicBezTo>
                    <a:pt x="925" y="2683"/>
                    <a:pt x="747" y="1513"/>
                    <a:pt x="1086" y="1028"/>
                  </a:cubicBezTo>
                  <a:cubicBezTo>
                    <a:pt x="1427" y="532"/>
                    <a:pt x="2327" y="82"/>
                    <a:pt x="2327" y="82"/>
                  </a:cubicBezTo>
                  <a:cubicBezTo>
                    <a:pt x="2108" y="31"/>
                    <a:pt x="1890" y="0"/>
                    <a:pt x="1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0"/>
            <p:cNvSpPr/>
            <p:nvPr/>
          </p:nvSpPr>
          <p:spPr>
            <a:xfrm>
              <a:off x="1759650" y="3096325"/>
              <a:ext cx="50425" cy="66975"/>
            </a:xfrm>
            <a:custGeom>
              <a:avLst/>
              <a:gdLst/>
              <a:ahLst/>
              <a:cxnLst/>
              <a:rect l="l" t="t" r="r" b="b"/>
              <a:pathLst>
                <a:path w="2017" h="2679" extrusionOk="0">
                  <a:moveTo>
                    <a:pt x="1505" y="0"/>
                  </a:moveTo>
                  <a:cubicBezTo>
                    <a:pt x="977" y="155"/>
                    <a:pt x="497" y="450"/>
                    <a:pt x="280" y="869"/>
                  </a:cubicBezTo>
                  <a:cubicBezTo>
                    <a:pt x="47" y="1334"/>
                    <a:pt x="0" y="1939"/>
                    <a:pt x="16" y="2327"/>
                  </a:cubicBezTo>
                  <a:cubicBezTo>
                    <a:pt x="109" y="2497"/>
                    <a:pt x="186" y="2622"/>
                    <a:pt x="326" y="2668"/>
                  </a:cubicBezTo>
                  <a:cubicBezTo>
                    <a:pt x="342" y="2675"/>
                    <a:pt x="357" y="2679"/>
                    <a:pt x="370" y="2679"/>
                  </a:cubicBezTo>
                  <a:cubicBezTo>
                    <a:pt x="615" y="2679"/>
                    <a:pt x="437" y="1509"/>
                    <a:pt x="776" y="1024"/>
                  </a:cubicBezTo>
                  <a:cubicBezTo>
                    <a:pt x="1117" y="543"/>
                    <a:pt x="2017" y="93"/>
                    <a:pt x="2017" y="93"/>
                  </a:cubicBezTo>
                  <a:cubicBezTo>
                    <a:pt x="1861" y="31"/>
                    <a:pt x="1675" y="16"/>
                    <a:pt x="1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0"/>
            <p:cNvSpPr/>
            <p:nvPr/>
          </p:nvSpPr>
          <p:spPr>
            <a:xfrm>
              <a:off x="1758100" y="3096550"/>
              <a:ext cx="76400" cy="85650"/>
            </a:xfrm>
            <a:custGeom>
              <a:avLst/>
              <a:gdLst/>
              <a:ahLst/>
              <a:cxnLst/>
              <a:rect l="l" t="t" r="r" b="b"/>
              <a:pathLst>
                <a:path w="3056" h="3426" extrusionOk="0">
                  <a:moveTo>
                    <a:pt x="2027" y="1"/>
                  </a:moveTo>
                  <a:cubicBezTo>
                    <a:pt x="2001" y="1"/>
                    <a:pt x="1976" y="3"/>
                    <a:pt x="1955" y="7"/>
                  </a:cubicBezTo>
                  <a:cubicBezTo>
                    <a:pt x="1799" y="53"/>
                    <a:pt x="838" y="317"/>
                    <a:pt x="559" y="798"/>
                  </a:cubicBezTo>
                  <a:cubicBezTo>
                    <a:pt x="279" y="1294"/>
                    <a:pt x="0" y="2535"/>
                    <a:pt x="124" y="2814"/>
                  </a:cubicBezTo>
                  <a:cubicBezTo>
                    <a:pt x="171" y="2876"/>
                    <a:pt x="264" y="2923"/>
                    <a:pt x="326" y="3016"/>
                  </a:cubicBezTo>
                  <a:cubicBezTo>
                    <a:pt x="388" y="3124"/>
                    <a:pt x="435" y="3279"/>
                    <a:pt x="497" y="3388"/>
                  </a:cubicBezTo>
                  <a:cubicBezTo>
                    <a:pt x="531" y="3411"/>
                    <a:pt x="573" y="3425"/>
                    <a:pt x="593" y="3425"/>
                  </a:cubicBezTo>
                  <a:cubicBezTo>
                    <a:pt x="601" y="3425"/>
                    <a:pt x="605" y="3423"/>
                    <a:pt x="605" y="3419"/>
                  </a:cubicBezTo>
                  <a:cubicBezTo>
                    <a:pt x="559" y="3078"/>
                    <a:pt x="729" y="2101"/>
                    <a:pt x="1008" y="1496"/>
                  </a:cubicBezTo>
                  <a:cubicBezTo>
                    <a:pt x="1272" y="922"/>
                    <a:pt x="2280" y="410"/>
                    <a:pt x="2435" y="395"/>
                  </a:cubicBezTo>
                  <a:cubicBezTo>
                    <a:pt x="2501" y="389"/>
                    <a:pt x="2559" y="387"/>
                    <a:pt x="2611" y="387"/>
                  </a:cubicBezTo>
                  <a:cubicBezTo>
                    <a:pt x="2783" y="387"/>
                    <a:pt x="2885" y="410"/>
                    <a:pt x="2948" y="410"/>
                  </a:cubicBezTo>
                  <a:cubicBezTo>
                    <a:pt x="2974" y="410"/>
                    <a:pt x="2994" y="406"/>
                    <a:pt x="3009" y="395"/>
                  </a:cubicBezTo>
                  <a:cubicBezTo>
                    <a:pt x="3056" y="364"/>
                    <a:pt x="2637" y="146"/>
                    <a:pt x="2513" y="100"/>
                  </a:cubicBezTo>
                  <a:cubicBezTo>
                    <a:pt x="2419" y="73"/>
                    <a:pt x="2188" y="1"/>
                    <a:pt x="2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0"/>
            <p:cNvSpPr/>
            <p:nvPr/>
          </p:nvSpPr>
          <p:spPr>
            <a:xfrm>
              <a:off x="1771675" y="3119975"/>
              <a:ext cx="12425" cy="7775"/>
            </a:xfrm>
            <a:custGeom>
              <a:avLst/>
              <a:gdLst/>
              <a:ahLst/>
              <a:cxnLst/>
              <a:rect l="l" t="t" r="r" b="b"/>
              <a:pathLst>
                <a:path w="497" h="311" extrusionOk="0">
                  <a:moveTo>
                    <a:pt x="0" y="0"/>
                  </a:moveTo>
                  <a:cubicBezTo>
                    <a:pt x="47" y="78"/>
                    <a:pt x="140" y="156"/>
                    <a:pt x="233" y="218"/>
                  </a:cubicBezTo>
                  <a:cubicBezTo>
                    <a:pt x="295" y="280"/>
                    <a:pt x="388" y="311"/>
                    <a:pt x="496" y="311"/>
                  </a:cubicBezTo>
                  <a:cubicBezTo>
                    <a:pt x="403" y="280"/>
                    <a:pt x="326" y="233"/>
                    <a:pt x="233" y="171"/>
                  </a:cubicBezTo>
                  <a:cubicBezTo>
                    <a:pt x="140" y="125"/>
                    <a:pt x="47" y="6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0"/>
            <p:cNvSpPr/>
            <p:nvPr/>
          </p:nvSpPr>
          <p:spPr>
            <a:xfrm>
              <a:off x="1761575" y="3160675"/>
              <a:ext cx="9725" cy="12825"/>
            </a:xfrm>
            <a:custGeom>
              <a:avLst/>
              <a:gdLst/>
              <a:ahLst/>
              <a:cxnLst/>
              <a:rect l="l" t="t" r="r" b="b"/>
              <a:pathLst>
                <a:path w="389" h="513" extrusionOk="0">
                  <a:moveTo>
                    <a:pt x="1" y="1"/>
                  </a:moveTo>
                  <a:cubicBezTo>
                    <a:pt x="16" y="94"/>
                    <a:pt x="94" y="156"/>
                    <a:pt x="156" y="234"/>
                  </a:cubicBezTo>
                  <a:cubicBezTo>
                    <a:pt x="187" y="296"/>
                    <a:pt x="203" y="358"/>
                    <a:pt x="234" y="404"/>
                  </a:cubicBezTo>
                  <a:cubicBezTo>
                    <a:pt x="280" y="451"/>
                    <a:pt x="327" y="482"/>
                    <a:pt x="389" y="513"/>
                  </a:cubicBezTo>
                  <a:lnTo>
                    <a:pt x="327" y="451"/>
                  </a:lnTo>
                  <a:cubicBezTo>
                    <a:pt x="311" y="435"/>
                    <a:pt x="280" y="389"/>
                    <a:pt x="280" y="373"/>
                  </a:cubicBezTo>
                  <a:cubicBezTo>
                    <a:pt x="265" y="311"/>
                    <a:pt x="249" y="249"/>
                    <a:pt x="203" y="218"/>
                  </a:cubicBezTo>
                  <a:cubicBezTo>
                    <a:pt x="171" y="172"/>
                    <a:pt x="156" y="141"/>
                    <a:pt x="109" y="125"/>
                  </a:cubicBezTo>
                  <a:cubicBezTo>
                    <a:pt x="63" y="79"/>
                    <a:pt x="32" y="32"/>
                    <a:pt x="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0"/>
            <p:cNvSpPr/>
            <p:nvPr/>
          </p:nvSpPr>
          <p:spPr>
            <a:xfrm>
              <a:off x="1762750" y="3152150"/>
              <a:ext cx="9725" cy="11675"/>
            </a:xfrm>
            <a:custGeom>
              <a:avLst/>
              <a:gdLst/>
              <a:ahLst/>
              <a:cxnLst/>
              <a:rect l="l" t="t" r="r" b="b"/>
              <a:pathLst>
                <a:path w="389" h="467" extrusionOk="0">
                  <a:moveTo>
                    <a:pt x="0" y="1"/>
                  </a:moveTo>
                  <a:cubicBezTo>
                    <a:pt x="7" y="13"/>
                    <a:pt x="20" y="31"/>
                    <a:pt x="36" y="49"/>
                  </a:cubicBezTo>
                  <a:lnTo>
                    <a:pt x="36" y="49"/>
                  </a:lnTo>
                  <a:cubicBezTo>
                    <a:pt x="27" y="32"/>
                    <a:pt x="15" y="16"/>
                    <a:pt x="0" y="1"/>
                  </a:cubicBezTo>
                  <a:close/>
                  <a:moveTo>
                    <a:pt x="36" y="49"/>
                  </a:moveTo>
                  <a:cubicBezTo>
                    <a:pt x="57" y="85"/>
                    <a:pt x="67" y="124"/>
                    <a:pt x="78" y="156"/>
                  </a:cubicBezTo>
                  <a:cubicBezTo>
                    <a:pt x="109" y="187"/>
                    <a:pt x="140" y="233"/>
                    <a:pt x="187" y="280"/>
                  </a:cubicBezTo>
                  <a:cubicBezTo>
                    <a:pt x="218" y="326"/>
                    <a:pt x="233" y="357"/>
                    <a:pt x="280" y="404"/>
                  </a:cubicBezTo>
                  <a:cubicBezTo>
                    <a:pt x="295" y="435"/>
                    <a:pt x="342" y="466"/>
                    <a:pt x="388" y="466"/>
                  </a:cubicBezTo>
                  <a:cubicBezTo>
                    <a:pt x="357" y="420"/>
                    <a:pt x="311" y="404"/>
                    <a:pt x="280" y="357"/>
                  </a:cubicBezTo>
                  <a:cubicBezTo>
                    <a:pt x="233" y="326"/>
                    <a:pt x="218" y="280"/>
                    <a:pt x="187" y="249"/>
                  </a:cubicBezTo>
                  <a:cubicBezTo>
                    <a:pt x="156" y="202"/>
                    <a:pt x="124" y="171"/>
                    <a:pt x="109" y="125"/>
                  </a:cubicBezTo>
                  <a:cubicBezTo>
                    <a:pt x="90" y="106"/>
                    <a:pt x="61" y="77"/>
                    <a:pt x="36" y="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0"/>
            <p:cNvSpPr/>
            <p:nvPr/>
          </p:nvSpPr>
          <p:spPr>
            <a:xfrm>
              <a:off x="1763525" y="3145175"/>
              <a:ext cx="10500" cy="9725"/>
            </a:xfrm>
            <a:custGeom>
              <a:avLst/>
              <a:gdLst/>
              <a:ahLst/>
              <a:cxnLst/>
              <a:rect l="l" t="t" r="r" b="b"/>
              <a:pathLst>
                <a:path w="420" h="389" extrusionOk="0">
                  <a:moveTo>
                    <a:pt x="0" y="1"/>
                  </a:moveTo>
                  <a:cubicBezTo>
                    <a:pt x="31" y="78"/>
                    <a:pt x="93" y="156"/>
                    <a:pt x="171" y="233"/>
                  </a:cubicBezTo>
                  <a:cubicBezTo>
                    <a:pt x="202" y="280"/>
                    <a:pt x="249" y="295"/>
                    <a:pt x="280" y="326"/>
                  </a:cubicBezTo>
                  <a:cubicBezTo>
                    <a:pt x="326" y="373"/>
                    <a:pt x="357" y="388"/>
                    <a:pt x="419" y="388"/>
                  </a:cubicBezTo>
                  <a:cubicBezTo>
                    <a:pt x="342" y="357"/>
                    <a:pt x="264" y="295"/>
                    <a:pt x="187" y="218"/>
                  </a:cubicBezTo>
                  <a:cubicBezTo>
                    <a:pt x="125" y="156"/>
                    <a:pt x="78" y="78"/>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0"/>
            <p:cNvSpPr/>
            <p:nvPr/>
          </p:nvSpPr>
          <p:spPr>
            <a:xfrm>
              <a:off x="1765850" y="3136650"/>
              <a:ext cx="10375" cy="9900"/>
            </a:xfrm>
            <a:custGeom>
              <a:avLst/>
              <a:gdLst/>
              <a:ahLst/>
              <a:cxnLst/>
              <a:rect l="l" t="t" r="r" b="b"/>
              <a:pathLst>
                <a:path w="415" h="396" extrusionOk="0">
                  <a:moveTo>
                    <a:pt x="1" y="0"/>
                  </a:moveTo>
                  <a:lnTo>
                    <a:pt x="1" y="0"/>
                  </a:lnTo>
                  <a:cubicBezTo>
                    <a:pt x="16" y="31"/>
                    <a:pt x="32" y="93"/>
                    <a:pt x="63" y="124"/>
                  </a:cubicBezTo>
                  <a:cubicBezTo>
                    <a:pt x="94" y="171"/>
                    <a:pt x="109" y="202"/>
                    <a:pt x="156" y="249"/>
                  </a:cubicBezTo>
                  <a:cubicBezTo>
                    <a:pt x="187" y="280"/>
                    <a:pt x="233" y="326"/>
                    <a:pt x="264" y="342"/>
                  </a:cubicBezTo>
                  <a:cubicBezTo>
                    <a:pt x="299" y="376"/>
                    <a:pt x="325" y="394"/>
                    <a:pt x="362" y="394"/>
                  </a:cubicBezTo>
                  <a:cubicBezTo>
                    <a:pt x="375" y="394"/>
                    <a:pt x="388" y="392"/>
                    <a:pt x="404" y="388"/>
                  </a:cubicBezTo>
                  <a:cubicBezTo>
                    <a:pt x="373" y="357"/>
                    <a:pt x="326" y="342"/>
                    <a:pt x="295" y="311"/>
                  </a:cubicBezTo>
                  <a:cubicBezTo>
                    <a:pt x="249" y="264"/>
                    <a:pt x="218" y="249"/>
                    <a:pt x="171" y="202"/>
                  </a:cubicBezTo>
                  <a:lnTo>
                    <a:pt x="78" y="109"/>
                  </a:lnTo>
                  <a:cubicBezTo>
                    <a:pt x="32" y="78"/>
                    <a:pt x="16" y="31"/>
                    <a:pt x="1" y="0"/>
                  </a:cubicBezTo>
                  <a:close/>
                  <a:moveTo>
                    <a:pt x="404" y="388"/>
                  </a:moveTo>
                  <a:cubicBezTo>
                    <a:pt x="404" y="393"/>
                    <a:pt x="405" y="395"/>
                    <a:pt x="407" y="395"/>
                  </a:cubicBezTo>
                  <a:cubicBezTo>
                    <a:pt x="411" y="395"/>
                    <a:pt x="414" y="388"/>
                    <a:pt x="404"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0"/>
            <p:cNvSpPr/>
            <p:nvPr/>
          </p:nvSpPr>
          <p:spPr>
            <a:xfrm>
              <a:off x="1768575" y="3129275"/>
              <a:ext cx="10475" cy="8550"/>
            </a:xfrm>
            <a:custGeom>
              <a:avLst/>
              <a:gdLst/>
              <a:ahLst/>
              <a:cxnLst/>
              <a:rect l="l" t="t" r="r" b="b"/>
              <a:pathLst>
                <a:path w="419" h="342" extrusionOk="0">
                  <a:moveTo>
                    <a:pt x="0" y="1"/>
                  </a:moveTo>
                  <a:cubicBezTo>
                    <a:pt x="31" y="32"/>
                    <a:pt x="62" y="78"/>
                    <a:pt x="78" y="109"/>
                  </a:cubicBezTo>
                  <a:lnTo>
                    <a:pt x="186" y="202"/>
                  </a:lnTo>
                  <a:cubicBezTo>
                    <a:pt x="217" y="249"/>
                    <a:pt x="264" y="264"/>
                    <a:pt x="295" y="280"/>
                  </a:cubicBezTo>
                  <a:lnTo>
                    <a:pt x="419" y="342"/>
                  </a:lnTo>
                  <a:cubicBezTo>
                    <a:pt x="388" y="311"/>
                    <a:pt x="357" y="295"/>
                    <a:pt x="310" y="249"/>
                  </a:cubicBezTo>
                  <a:cubicBezTo>
                    <a:pt x="279" y="233"/>
                    <a:pt x="233" y="187"/>
                    <a:pt x="202" y="171"/>
                  </a:cubicBezTo>
                  <a:cubicBezTo>
                    <a:pt x="155" y="156"/>
                    <a:pt x="124" y="109"/>
                    <a:pt x="109" y="94"/>
                  </a:cubicBezTo>
                  <a:cubicBezTo>
                    <a:pt x="62" y="47"/>
                    <a:pt x="31" y="3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0"/>
            <p:cNvSpPr/>
            <p:nvPr/>
          </p:nvSpPr>
          <p:spPr>
            <a:xfrm>
              <a:off x="1775550" y="3113775"/>
              <a:ext cx="13975" cy="8175"/>
            </a:xfrm>
            <a:custGeom>
              <a:avLst/>
              <a:gdLst/>
              <a:ahLst/>
              <a:cxnLst/>
              <a:rect l="l" t="t" r="r" b="b"/>
              <a:pathLst>
                <a:path w="559" h="327" extrusionOk="0">
                  <a:moveTo>
                    <a:pt x="16" y="0"/>
                  </a:moveTo>
                  <a:cubicBezTo>
                    <a:pt x="16" y="0"/>
                    <a:pt x="0" y="0"/>
                    <a:pt x="16" y="16"/>
                  </a:cubicBezTo>
                  <a:cubicBezTo>
                    <a:pt x="186" y="140"/>
                    <a:pt x="372" y="233"/>
                    <a:pt x="559" y="326"/>
                  </a:cubicBezTo>
                  <a:cubicBezTo>
                    <a:pt x="528" y="295"/>
                    <a:pt x="481" y="248"/>
                    <a:pt x="450" y="233"/>
                  </a:cubicBezTo>
                  <a:cubicBezTo>
                    <a:pt x="403" y="186"/>
                    <a:pt x="341" y="171"/>
                    <a:pt x="310" y="140"/>
                  </a:cubicBezTo>
                  <a:cubicBezTo>
                    <a:pt x="217" y="78"/>
                    <a:pt x="109" y="31"/>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0"/>
            <p:cNvSpPr/>
            <p:nvPr/>
          </p:nvSpPr>
          <p:spPr>
            <a:xfrm>
              <a:off x="1781350" y="3108350"/>
              <a:ext cx="14375" cy="8150"/>
            </a:xfrm>
            <a:custGeom>
              <a:avLst/>
              <a:gdLst/>
              <a:ahLst/>
              <a:cxnLst/>
              <a:rect l="l" t="t" r="r" b="b"/>
              <a:pathLst>
                <a:path w="575" h="326" extrusionOk="0">
                  <a:moveTo>
                    <a:pt x="16" y="0"/>
                  </a:moveTo>
                  <a:cubicBezTo>
                    <a:pt x="16" y="0"/>
                    <a:pt x="1" y="0"/>
                    <a:pt x="16" y="16"/>
                  </a:cubicBezTo>
                  <a:cubicBezTo>
                    <a:pt x="109" y="62"/>
                    <a:pt x="218" y="93"/>
                    <a:pt x="311" y="155"/>
                  </a:cubicBezTo>
                  <a:cubicBezTo>
                    <a:pt x="342" y="171"/>
                    <a:pt x="404" y="217"/>
                    <a:pt x="451" y="233"/>
                  </a:cubicBezTo>
                  <a:cubicBezTo>
                    <a:pt x="482" y="248"/>
                    <a:pt x="528" y="295"/>
                    <a:pt x="575" y="326"/>
                  </a:cubicBezTo>
                  <a:cubicBezTo>
                    <a:pt x="559" y="279"/>
                    <a:pt x="528" y="233"/>
                    <a:pt x="482" y="217"/>
                  </a:cubicBezTo>
                  <a:cubicBezTo>
                    <a:pt x="451" y="171"/>
                    <a:pt x="389" y="155"/>
                    <a:pt x="342" y="124"/>
                  </a:cubicBezTo>
                  <a:cubicBezTo>
                    <a:pt x="249" y="78"/>
                    <a:pt x="140" y="47"/>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0"/>
            <p:cNvSpPr/>
            <p:nvPr/>
          </p:nvSpPr>
          <p:spPr>
            <a:xfrm>
              <a:off x="1789900" y="3104075"/>
              <a:ext cx="12800" cy="7775"/>
            </a:xfrm>
            <a:custGeom>
              <a:avLst/>
              <a:gdLst/>
              <a:ahLst/>
              <a:cxnLst/>
              <a:rect l="l" t="t" r="r" b="b"/>
              <a:pathLst>
                <a:path w="512" h="311" extrusionOk="0">
                  <a:moveTo>
                    <a:pt x="0" y="1"/>
                  </a:moveTo>
                  <a:lnTo>
                    <a:pt x="0" y="16"/>
                  </a:lnTo>
                  <a:cubicBezTo>
                    <a:pt x="93" y="63"/>
                    <a:pt x="186" y="94"/>
                    <a:pt x="279" y="156"/>
                  </a:cubicBezTo>
                  <a:cubicBezTo>
                    <a:pt x="310" y="171"/>
                    <a:pt x="357" y="218"/>
                    <a:pt x="388" y="233"/>
                  </a:cubicBezTo>
                  <a:cubicBezTo>
                    <a:pt x="434" y="249"/>
                    <a:pt x="465" y="295"/>
                    <a:pt x="512" y="311"/>
                  </a:cubicBezTo>
                  <a:cubicBezTo>
                    <a:pt x="496" y="264"/>
                    <a:pt x="450" y="233"/>
                    <a:pt x="419" y="187"/>
                  </a:cubicBezTo>
                  <a:cubicBezTo>
                    <a:pt x="372" y="156"/>
                    <a:pt x="341" y="140"/>
                    <a:pt x="279" y="94"/>
                  </a:cubicBezTo>
                  <a:cubicBezTo>
                    <a:pt x="202" y="32"/>
                    <a:pt x="93" y="1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0"/>
            <p:cNvSpPr/>
            <p:nvPr/>
          </p:nvSpPr>
          <p:spPr>
            <a:xfrm>
              <a:off x="1798425" y="3101750"/>
              <a:ext cx="10500" cy="7000"/>
            </a:xfrm>
            <a:custGeom>
              <a:avLst/>
              <a:gdLst/>
              <a:ahLst/>
              <a:cxnLst/>
              <a:rect l="l" t="t" r="r" b="b"/>
              <a:pathLst>
                <a:path w="420" h="280" extrusionOk="0">
                  <a:moveTo>
                    <a:pt x="248" y="78"/>
                  </a:moveTo>
                  <a:lnTo>
                    <a:pt x="419" y="264"/>
                  </a:lnTo>
                  <a:cubicBezTo>
                    <a:pt x="388" y="187"/>
                    <a:pt x="326" y="125"/>
                    <a:pt x="248" y="78"/>
                  </a:cubicBezTo>
                  <a:close/>
                  <a:moveTo>
                    <a:pt x="0" y="1"/>
                  </a:moveTo>
                  <a:cubicBezTo>
                    <a:pt x="78" y="32"/>
                    <a:pt x="155" y="78"/>
                    <a:pt x="233" y="125"/>
                  </a:cubicBezTo>
                  <a:cubicBezTo>
                    <a:pt x="310" y="171"/>
                    <a:pt x="357" y="233"/>
                    <a:pt x="419" y="280"/>
                  </a:cubicBezTo>
                  <a:lnTo>
                    <a:pt x="248" y="94"/>
                  </a:lnTo>
                  <a:lnTo>
                    <a:pt x="124" y="32"/>
                  </a:lnTo>
                  <a:cubicBezTo>
                    <a:pt x="93" y="16"/>
                    <a:pt x="47"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0"/>
            <p:cNvSpPr/>
            <p:nvPr/>
          </p:nvSpPr>
          <p:spPr>
            <a:xfrm>
              <a:off x="1804225" y="3098650"/>
              <a:ext cx="10500" cy="7775"/>
            </a:xfrm>
            <a:custGeom>
              <a:avLst/>
              <a:gdLst/>
              <a:ahLst/>
              <a:cxnLst/>
              <a:rect l="l" t="t" r="r" b="b"/>
              <a:pathLst>
                <a:path w="420" h="311" extrusionOk="0">
                  <a:moveTo>
                    <a:pt x="1" y="0"/>
                  </a:moveTo>
                  <a:lnTo>
                    <a:pt x="1" y="16"/>
                  </a:lnTo>
                  <a:cubicBezTo>
                    <a:pt x="78" y="47"/>
                    <a:pt x="156" y="78"/>
                    <a:pt x="234" y="140"/>
                  </a:cubicBezTo>
                  <a:cubicBezTo>
                    <a:pt x="311" y="187"/>
                    <a:pt x="358" y="249"/>
                    <a:pt x="420" y="311"/>
                  </a:cubicBezTo>
                  <a:cubicBezTo>
                    <a:pt x="404" y="233"/>
                    <a:pt x="327" y="156"/>
                    <a:pt x="249" y="94"/>
                  </a:cubicBezTo>
                  <a:cubicBezTo>
                    <a:pt x="172" y="47"/>
                    <a:pt x="94" y="1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0"/>
            <p:cNvSpPr/>
            <p:nvPr/>
          </p:nvSpPr>
          <p:spPr>
            <a:xfrm>
              <a:off x="1810450" y="3097875"/>
              <a:ext cx="9700" cy="7000"/>
            </a:xfrm>
            <a:custGeom>
              <a:avLst/>
              <a:gdLst/>
              <a:ahLst/>
              <a:cxnLst/>
              <a:rect l="l" t="t" r="r" b="b"/>
              <a:pathLst>
                <a:path w="388" h="280" extrusionOk="0">
                  <a:moveTo>
                    <a:pt x="16" y="0"/>
                  </a:moveTo>
                  <a:cubicBezTo>
                    <a:pt x="16" y="0"/>
                    <a:pt x="0" y="0"/>
                    <a:pt x="16" y="16"/>
                  </a:cubicBezTo>
                  <a:cubicBezTo>
                    <a:pt x="93" y="47"/>
                    <a:pt x="155" y="93"/>
                    <a:pt x="233" y="125"/>
                  </a:cubicBezTo>
                  <a:cubicBezTo>
                    <a:pt x="264" y="140"/>
                    <a:pt x="295" y="187"/>
                    <a:pt x="326" y="202"/>
                  </a:cubicBezTo>
                  <a:cubicBezTo>
                    <a:pt x="326" y="202"/>
                    <a:pt x="341" y="233"/>
                    <a:pt x="372" y="233"/>
                  </a:cubicBezTo>
                  <a:cubicBezTo>
                    <a:pt x="341" y="202"/>
                    <a:pt x="341" y="187"/>
                    <a:pt x="326" y="187"/>
                  </a:cubicBezTo>
                  <a:cubicBezTo>
                    <a:pt x="310" y="156"/>
                    <a:pt x="264" y="125"/>
                    <a:pt x="233" y="109"/>
                  </a:cubicBezTo>
                  <a:cubicBezTo>
                    <a:pt x="155" y="78"/>
                    <a:pt x="93" y="31"/>
                    <a:pt x="16" y="0"/>
                  </a:cubicBezTo>
                  <a:close/>
                  <a:moveTo>
                    <a:pt x="372" y="233"/>
                  </a:moveTo>
                  <a:cubicBezTo>
                    <a:pt x="372" y="249"/>
                    <a:pt x="388" y="264"/>
                    <a:pt x="388" y="280"/>
                  </a:cubicBezTo>
                  <a:cubicBezTo>
                    <a:pt x="388" y="264"/>
                    <a:pt x="388" y="249"/>
                    <a:pt x="372" y="2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0"/>
            <p:cNvSpPr/>
            <p:nvPr/>
          </p:nvSpPr>
          <p:spPr>
            <a:xfrm>
              <a:off x="1818200" y="3098650"/>
              <a:ext cx="8150" cy="6225"/>
            </a:xfrm>
            <a:custGeom>
              <a:avLst/>
              <a:gdLst/>
              <a:ahLst/>
              <a:cxnLst/>
              <a:rect l="l" t="t" r="r" b="b"/>
              <a:pathLst>
                <a:path w="326" h="249" extrusionOk="0">
                  <a:moveTo>
                    <a:pt x="16" y="0"/>
                  </a:moveTo>
                  <a:cubicBezTo>
                    <a:pt x="16" y="0"/>
                    <a:pt x="0" y="0"/>
                    <a:pt x="16" y="16"/>
                  </a:cubicBezTo>
                  <a:cubicBezTo>
                    <a:pt x="62" y="47"/>
                    <a:pt x="78" y="62"/>
                    <a:pt x="93" y="78"/>
                  </a:cubicBezTo>
                  <a:lnTo>
                    <a:pt x="171" y="140"/>
                  </a:lnTo>
                  <a:lnTo>
                    <a:pt x="264" y="171"/>
                  </a:lnTo>
                  <a:cubicBezTo>
                    <a:pt x="248" y="156"/>
                    <a:pt x="217" y="140"/>
                    <a:pt x="186" y="125"/>
                  </a:cubicBezTo>
                  <a:cubicBezTo>
                    <a:pt x="171" y="94"/>
                    <a:pt x="124" y="78"/>
                    <a:pt x="109" y="62"/>
                  </a:cubicBezTo>
                  <a:cubicBezTo>
                    <a:pt x="78" y="47"/>
                    <a:pt x="62" y="16"/>
                    <a:pt x="16" y="0"/>
                  </a:cubicBezTo>
                  <a:close/>
                  <a:moveTo>
                    <a:pt x="264" y="171"/>
                  </a:moveTo>
                  <a:cubicBezTo>
                    <a:pt x="264" y="218"/>
                    <a:pt x="310" y="233"/>
                    <a:pt x="326" y="249"/>
                  </a:cubicBezTo>
                  <a:cubicBezTo>
                    <a:pt x="310" y="218"/>
                    <a:pt x="295" y="202"/>
                    <a:pt x="264" y="17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0"/>
            <p:cNvSpPr/>
            <p:nvPr/>
          </p:nvSpPr>
          <p:spPr>
            <a:xfrm>
              <a:off x="1988800" y="2805525"/>
              <a:ext cx="276100" cy="276100"/>
            </a:xfrm>
            <a:custGeom>
              <a:avLst/>
              <a:gdLst/>
              <a:ahLst/>
              <a:cxnLst/>
              <a:rect l="l" t="t" r="r" b="b"/>
              <a:pathLst>
                <a:path w="11044" h="11044" extrusionOk="0">
                  <a:moveTo>
                    <a:pt x="5522" y="0"/>
                  </a:moveTo>
                  <a:cubicBezTo>
                    <a:pt x="2467" y="0"/>
                    <a:pt x="0" y="2466"/>
                    <a:pt x="0" y="5522"/>
                  </a:cubicBezTo>
                  <a:cubicBezTo>
                    <a:pt x="0" y="8577"/>
                    <a:pt x="2467" y="11043"/>
                    <a:pt x="5522" y="11043"/>
                  </a:cubicBezTo>
                  <a:cubicBezTo>
                    <a:pt x="8577" y="11043"/>
                    <a:pt x="11043" y="8577"/>
                    <a:pt x="11043" y="5522"/>
                  </a:cubicBezTo>
                  <a:cubicBezTo>
                    <a:pt x="11043" y="2466"/>
                    <a:pt x="8577" y="0"/>
                    <a:pt x="55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0"/>
            <p:cNvSpPr/>
            <p:nvPr/>
          </p:nvSpPr>
          <p:spPr>
            <a:xfrm>
              <a:off x="1987250" y="2804350"/>
              <a:ext cx="279200" cy="278825"/>
            </a:xfrm>
            <a:custGeom>
              <a:avLst/>
              <a:gdLst/>
              <a:ahLst/>
              <a:cxnLst/>
              <a:rect l="l" t="t" r="r" b="b"/>
              <a:pathLst>
                <a:path w="11168" h="11153" extrusionOk="0">
                  <a:moveTo>
                    <a:pt x="5584" y="78"/>
                  </a:moveTo>
                  <a:cubicBezTo>
                    <a:pt x="8608" y="78"/>
                    <a:pt x="11059" y="2544"/>
                    <a:pt x="11074" y="5569"/>
                  </a:cubicBezTo>
                  <a:cubicBezTo>
                    <a:pt x="11043" y="8593"/>
                    <a:pt x="8608" y="11059"/>
                    <a:pt x="5584" y="11059"/>
                  </a:cubicBezTo>
                  <a:cubicBezTo>
                    <a:pt x="2560" y="11059"/>
                    <a:pt x="94" y="8593"/>
                    <a:pt x="94" y="5569"/>
                  </a:cubicBezTo>
                  <a:cubicBezTo>
                    <a:pt x="94" y="2544"/>
                    <a:pt x="2560" y="78"/>
                    <a:pt x="5584" y="78"/>
                  </a:cubicBezTo>
                  <a:close/>
                  <a:moveTo>
                    <a:pt x="5571" y="1"/>
                  </a:moveTo>
                  <a:cubicBezTo>
                    <a:pt x="2513" y="1"/>
                    <a:pt x="16" y="2492"/>
                    <a:pt x="16" y="5569"/>
                  </a:cubicBezTo>
                  <a:cubicBezTo>
                    <a:pt x="0" y="8655"/>
                    <a:pt x="2498" y="11152"/>
                    <a:pt x="5584" y="11152"/>
                  </a:cubicBezTo>
                  <a:cubicBezTo>
                    <a:pt x="8655" y="11152"/>
                    <a:pt x="11152" y="8655"/>
                    <a:pt x="11167" y="5584"/>
                  </a:cubicBezTo>
                  <a:cubicBezTo>
                    <a:pt x="11167" y="2513"/>
                    <a:pt x="8686" y="1"/>
                    <a:pt x="5599" y="1"/>
                  </a:cubicBezTo>
                  <a:cubicBezTo>
                    <a:pt x="5590" y="1"/>
                    <a:pt x="5580" y="1"/>
                    <a:pt x="5571" y="1"/>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0"/>
            <p:cNvSpPr/>
            <p:nvPr/>
          </p:nvSpPr>
          <p:spPr>
            <a:xfrm>
              <a:off x="1968250" y="2784975"/>
              <a:ext cx="317200" cy="317200"/>
            </a:xfrm>
            <a:custGeom>
              <a:avLst/>
              <a:gdLst/>
              <a:ahLst/>
              <a:cxnLst/>
              <a:rect l="l" t="t" r="r" b="b"/>
              <a:pathLst>
                <a:path w="12688" h="12688" extrusionOk="0">
                  <a:moveTo>
                    <a:pt x="6344" y="202"/>
                  </a:moveTo>
                  <a:cubicBezTo>
                    <a:pt x="9741" y="202"/>
                    <a:pt x="12486" y="2947"/>
                    <a:pt x="12486" y="6359"/>
                  </a:cubicBezTo>
                  <a:cubicBezTo>
                    <a:pt x="12486" y="9756"/>
                    <a:pt x="9756" y="12516"/>
                    <a:pt x="6344" y="12516"/>
                  </a:cubicBezTo>
                  <a:cubicBezTo>
                    <a:pt x="2932" y="12516"/>
                    <a:pt x="202" y="9740"/>
                    <a:pt x="202" y="6344"/>
                  </a:cubicBezTo>
                  <a:cubicBezTo>
                    <a:pt x="202" y="2947"/>
                    <a:pt x="2947" y="202"/>
                    <a:pt x="6344" y="202"/>
                  </a:cubicBezTo>
                  <a:close/>
                  <a:moveTo>
                    <a:pt x="6344" y="0"/>
                  </a:moveTo>
                  <a:cubicBezTo>
                    <a:pt x="2839" y="0"/>
                    <a:pt x="0" y="2838"/>
                    <a:pt x="0" y="6344"/>
                  </a:cubicBezTo>
                  <a:cubicBezTo>
                    <a:pt x="0" y="9849"/>
                    <a:pt x="2839" y="12687"/>
                    <a:pt x="6344" y="12687"/>
                  </a:cubicBezTo>
                  <a:cubicBezTo>
                    <a:pt x="9834" y="12687"/>
                    <a:pt x="12672" y="9849"/>
                    <a:pt x="12687" y="6344"/>
                  </a:cubicBezTo>
                  <a:cubicBezTo>
                    <a:pt x="12687" y="2838"/>
                    <a:pt x="9849" y="0"/>
                    <a:pt x="6344"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0"/>
            <p:cNvSpPr/>
            <p:nvPr/>
          </p:nvSpPr>
          <p:spPr>
            <a:xfrm>
              <a:off x="2041150" y="2766700"/>
              <a:ext cx="129900" cy="143800"/>
            </a:xfrm>
            <a:custGeom>
              <a:avLst/>
              <a:gdLst/>
              <a:ahLst/>
              <a:cxnLst/>
              <a:rect l="l" t="t" r="r" b="b"/>
              <a:pathLst>
                <a:path w="5196" h="5752" extrusionOk="0">
                  <a:moveTo>
                    <a:pt x="2653" y="1"/>
                  </a:moveTo>
                  <a:cubicBezTo>
                    <a:pt x="2012" y="1"/>
                    <a:pt x="1613" y="328"/>
                    <a:pt x="1613" y="328"/>
                  </a:cubicBezTo>
                  <a:cubicBezTo>
                    <a:pt x="1613" y="328"/>
                    <a:pt x="1086" y="840"/>
                    <a:pt x="1164" y="1553"/>
                  </a:cubicBezTo>
                  <a:cubicBezTo>
                    <a:pt x="1303" y="2778"/>
                    <a:pt x="0" y="5291"/>
                    <a:pt x="0" y="5291"/>
                  </a:cubicBezTo>
                  <a:cubicBezTo>
                    <a:pt x="710" y="5636"/>
                    <a:pt x="1460" y="5752"/>
                    <a:pt x="2147" y="5752"/>
                  </a:cubicBezTo>
                  <a:cubicBezTo>
                    <a:pt x="3563" y="5752"/>
                    <a:pt x="4715" y="5260"/>
                    <a:pt x="4715" y="5260"/>
                  </a:cubicBezTo>
                  <a:cubicBezTo>
                    <a:pt x="4948" y="4733"/>
                    <a:pt x="5196" y="1228"/>
                    <a:pt x="3878" y="390"/>
                  </a:cubicBezTo>
                  <a:cubicBezTo>
                    <a:pt x="3415" y="96"/>
                    <a:pt x="2999" y="1"/>
                    <a:pt x="26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0"/>
            <p:cNvSpPr/>
            <p:nvPr/>
          </p:nvSpPr>
          <p:spPr>
            <a:xfrm>
              <a:off x="2037275" y="2785850"/>
              <a:ext cx="38400" cy="104600"/>
            </a:xfrm>
            <a:custGeom>
              <a:avLst/>
              <a:gdLst/>
              <a:ahLst/>
              <a:cxnLst/>
              <a:rect l="l" t="t" r="r" b="b"/>
              <a:pathLst>
                <a:path w="1536" h="4184" extrusionOk="0">
                  <a:moveTo>
                    <a:pt x="1520" y="0"/>
                  </a:moveTo>
                  <a:cubicBezTo>
                    <a:pt x="1512" y="0"/>
                    <a:pt x="1505" y="4"/>
                    <a:pt x="1505" y="12"/>
                  </a:cubicBezTo>
                  <a:cubicBezTo>
                    <a:pt x="1458" y="617"/>
                    <a:pt x="1303" y="1206"/>
                    <a:pt x="1086" y="1780"/>
                  </a:cubicBezTo>
                  <a:cubicBezTo>
                    <a:pt x="962" y="2043"/>
                    <a:pt x="853" y="2323"/>
                    <a:pt x="714" y="2586"/>
                  </a:cubicBezTo>
                  <a:cubicBezTo>
                    <a:pt x="605" y="2881"/>
                    <a:pt x="419" y="3129"/>
                    <a:pt x="217" y="3346"/>
                  </a:cubicBezTo>
                  <a:cubicBezTo>
                    <a:pt x="419" y="3145"/>
                    <a:pt x="605" y="2897"/>
                    <a:pt x="760" y="2648"/>
                  </a:cubicBezTo>
                  <a:cubicBezTo>
                    <a:pt x="906" y="2386"/>
                    <a:pt x="1024" y="2123"/>
                    <a:pt x="1141" y="1848"/>
                  </a:cubicBezTo>
                  <a:lnTo>
                    <a:pt x="1141" y="1848"/>
                  </a:lnTo>
                  <a:cubicBezTo>
                    <a:pt x="891" y="2684"/>
                    <a:pt x="502" y="3476"/>
                    <a:pt x="0" y="4184"/>
                  </a:cubicBezTo>
                  <a:cubicBezTo>
                    <a:pt x="186" y="3951"/>
                    <a:pt x="372" y="3687"/>
                    <a:pt x="543" y="3424"/>
                  </a:cubicBezTo>
                  <a:cubicBezTo>
                    <a:pt x="838" y="2959"/>
                    <a:pt x="1070" y="2431"/>
                    <a:pt x="1241" y="1904"/>
                  </a:cubicBezTo>
                  <a:cubicBezTo>
                    <a:pt x="1396" y="1392"/>
                    <a:pt x="1489" y="818"/>
                    <a:pt x="1536" y="260"/>
                  </a:cubicBezTo>
                  <a:lnTo>
                    <a:pt x="1505" y="260"/>
                  </a:lnTo>
                  <a:cubicBezTo>
                    <a:pt x="1536" y="182"/>
                    <a:pt x="1536" y="89"/>
                    <a:pt x="1536" y="12"/>
                  </a:cubicBezTo>
                  <a:cubicBezTo>
                    <a:pt x="1536" y="4"/>
                    <a:pt x="1528" y="0"/>
                    <a:pt x="15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0"/>
            <p:cNvSpPr/>
            <p:nvPr/>
          </p:nvSpPr>
          <p:spPr>
            <a:xfrm>
              <a:off x="2130775" y="2772775"/>
              <a:ext cx="37950" cy="120400"/>
            </a:xfrm>
            <a:custGeom>
              <a:avLst/>
              <a:gdLst/>
              <a:ahLst/>
              <a:cxnLst/>
              <a:rect l="l" t="t" r="r" b="b"/>
              <a:pathLst>
                <a:path w="1518" h="4816" extrusionOk="0">
                  <a:moveTo>
                    <a:pt x="4" y="1"/>
                  </a:moveTo>
                  <a:lnTo>
                    <a:pt x="4" y="1"/>
                  </a:lnTo>
                  <a:cubicBezTo>
                    <a:pt x="1" y="1"/>
                    <a:pt x="7" y="12"/>
                    <a:pt x="29" y="23"/>
                  </a:cubicBezTo>
                  <a:cubicBezTo>
                    <a:pt x="324" y="240"/>
                    <a:pt x="572" y="519"/>
                    <a:pt x="773" y="829"/>
                  </a:cubicBezTo>
                  <a:cubicBezTo>
                    <a:pt x="1130" y="1403"/>
                    <a:pt x="1270" y="2070"/>
                    <a:pt x="1347" y="2722"/>
                  </a:cubicBezTo>
                  <a:cubicBezTo>
                    <a:pt x="1456" y="3420"/>
                    <a:pt x="1425" y="4117"/>
                    <a:pt x="1316" y="4815"/>
                  </a:cubicBezTo>
                  <a:cubicBezTo>
                    <a:pt x="1409" y="4428"/>
                    <a:pt x="1456" y="4024"/>
                    <a:pt x="1471" y="3621"/>
                  </a:cubicBezTo>
                  <a:cubicBezTo>
                    <a:pt x="1518" y="2303"/>
                    <a:pt x="1223" y="798"/>
                    <a:pt x="14" y="7"/>
                  </a:cubicBezTo>
                  <a:cubicBezTo>
                    <a:pt x="9" y="3"/>
                    <a:pt x="6" y="1"/>
                    <a:pt x="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0"/>
            <p:cNvSpPr/>
            <p:nvPr/>
          </p:nvSpPr>
          <p:spPr>
            <a:xfrm>
              <a:off x="1884225" y="2891775"/>
              <a:ext cx="239825" cy="151950"/>
            </a:xfrm>
            <a:custGeom>
              <a:avLst/>
              <a:gdLst/>
              <a:ahLst/>
              <a:cxnLst/>
              <a:rect l="l" t="t" r="r" b="b"/>
              <a:pathLst>
                <a:path w="9593" h="6078" extrusionOk="0">
                  <a:moveTo>
                    <a:pt x="9155" y="1"/>
                  </a:moveTo>
                  <a:cubicBezTo>
                    <a:pt x="8920" y="1"/>
                    <a:pt x="8534" y="169"/>
                    <a:pt x="7937" y="598"/>
                  </a:cubicBezTo>
                  <a:cubicBezTo>
                    <a:pt x="6580" y="1539"/>
                    <a:pt x="4854" y="2894"/>
                    <a:pt x="4591" y="2894"/>
                  </a:cubicBezTo>
                  <a:cubicBezTo>
                    <a:pt x="4590" y="2894"/>
                    <a:pt x="4588" y="2894"/>
                    <a:pt x="4587" y="2894"/>
                  </a:cubicBezTo>
                  <a:cubicBezTo>
                    <a:pt x="4447" y="2863"/>
                    <a:pt x="3501" y="2118"/>
                    <a:pt x="2695" y="1575"/>
                  </a:cubicBezTo>
                  <a:cubicBezTo>
                    <a:pt x="2666" y="1555"/>
                    <a:pt x="2626" y="1545"/>
                    <a:pt x="2578" y="1545"/>
                  </a:cubicBezTo>
                  <a:cubicBezTo>
                    <a:pt x="1975" y="1545"/>
                    <a:pt x="0" y="3044"/>
                    <a:pt x="244" y="3374"/>
                  </a:cubicBezTo>
                  <a:cubicBezTo>
                    <a:pt x="1292" y="4856"/>
                    <a:pt x="3437" y="6078"/>
                    <a:pt x="4590" y="6078"/>
                  </a:cubicBezTo>
                  <a:cubicBezTo>
                    <a:pt x="4631" y="6078"/>
                    <a:pt x="4672" y="6076"/>
                    <a:pt x="4711" y="6073"/>
                  </a:cubicBezTo>
                  <a:cubicBezTo>
                    <a:pt x="5641" y="5996"/>
                    <a:pt x="8402" y="3390"/>
                    <a:pt x="9286" y="1157"/>
                  </a:cubicBezTo>
                  <a:cubicBezTo>
                    <a:pt x="9508" y="582"/>
                    <a:pt x="9592" y="1"/>
                    <a:pt x="9155"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0"/>
            <p:cNvSpPr/>
            <p:nvPr/>
          </p:nvSpPr>
          <p:spPr>
            <a:xfrm>
              <a:off x="1868600" y="2837850"/>
              <a:ext cx="87275" cy="148375"/>
            </a:xfrm>
            <a:custGeom>
              <a:avLst/>
              <a:gdLst/>
              <a:ahLst/>
              <a:cxnLst/>
              <a:rect l="l" t="t" r="r" b="b"/>
              <a:pathLst>
                <a:path w="3491" h="5935" extrusionOk="0">
                  <a:moveTo>
                    <a:pt x="2332" y="1"/>
                  </a:moveTo>
                  <a:cubicBezTo>
                    <a:pt x="2151" y="1"/>
                    <a:pt x="1888" y="105"/>
                    <a:pt x="1707" y="243"/>
                  </a:cubicBezTo>
                  <a:cubicBezTo>
                    <a:pt x="78" y="1452"/>
                    <a:pt x="1" y="3236"/>
                    <a:pt x="78" y="3918"/>
                  </a:cubicBezTo>
                  <a:cubicBezTo>
                    <a:pt x="171" y="4896"/>
                    <a:pt x="1179" y="5935"/>
                    <a:pt x="1179" y="5935"/>
                  </a:cubicBezTo>
                  <a:lnTo>
                    <a:pt x="3335" y="4151"/>
                  </a:lnTo>
                  <a:cubicBezTo>
                    <a:pt x="3490" y="3469"/>
                    <a:pt x="3273" y="3081"/>
                    <a:pt x="3273" y="3081"/>
                  </a:cubicBezTo>
                  <a:cubicBezTo>
                    <a:pt x="3351" y="3050"/>
                    <a:pt x="3413" y="3003"/>
                    <a:pt x="3475" y="2957"/>
                  </a:cubicBezTo>
                  <a:cubicBezTo>
                    <a:pt x="3273" y="2585"/>
                    <a:pt x="3056" y="2212"/>
                    <a:pt x="2823" y="1871"/>
                  </a:cubicBezTo>
                  <a:cubicBezTo>
                    <a:pt x="2611" y="1558"/>
                    <a:pt x="1924" y="1528"/>
                    <a:pt x="1666" y="1528"/>
                  </a:cubicBezTo>
                  <a:cubicBezTo>
                    <a:pt x="1604" y="1528"/>
                    <a:pt x="1567" y="1530"/>
                    <a:pt x="1567" y="1530"/>
                  </a:cubicBezTo>
                  <a:cubicBezTo>
                    <a:pt x="1707" y="1220"/>
                    <a:pt x="2048" y="1018"/>
                    <a:pt x="2389" y="506"/>
                  </a:cubicBezTo>
                  <a:cubicBezTo>
                    <a:pt x="2637" y="135"/>
                    <a:pt x="2537" y="1"/>
                    <a:pt x="2332"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0"/>
            <p:cNvSpPr/>
            <p:nvPr/>
          </p:nvSpPr>
          <p:spPr>
            <a:xfrm>
              <a:off x="1901550" y="2821800"/>
              <a:ext cx="85725" cy="100850"/>
            </a:xfrm>
            <a:custGeom>
              <a:avLst/>
              <a:gdLst/>
              <a:ahLst/>
              <a:cxnLst/>
              <a:rect l="l" t="t" r="r" b="b"/>
              <a:pathLst>
                <a:path w="3429" h="4034" extrusionOk="0">
                  <a:moveTo>
                    <a:pt x="2017" y="1"/>
                  </a:moveTo>
                  <a:lnTo>
                    <a:pt x="156" y="125"/>
                  </a:lnTo>
                  <a:cubicBezTo>
                    <a:pt x="109" y="125"/>
                    <a:pt x="94" y="125"/>
                    <a:pt x="78" y="140"/>
                  </a:cubicBezTo>
                  <a:cubicBezTo>
                    <a:pt x="16" y="187"/>
                    <a:pt x="1" y="264"/>
                    <a:pt x="32" y="311"/>
                  </a:cubicBezTo>
                  <a:lnTo>
                    <a:pt x="1164" y="3862"/>
                  </a:lnTo>
                  <a:cubicBezTo>
                    <a:pt x="1226" y="3956"/>
                    <a:pt x="1319" y="4033"/>
                    <a:pt x="1428" y="4033"/>
                  </a:cubicBezTo>
                  <a:lnTo>
                    <a:pt x="3289" y="3925"/>
                  </a:lnTo>
                  <a:cubicBezTo>
                    <a:pt x="3320" y="3925"/>
                    <a:pt x="3335" y="3925"/>
                    <a:pt x="3351" y="3909"/>
                  </a:cubicBezTo>
                  <a:cubicBezTo>
                    <a:pt x="3413" y="3862"/>
                    <a:pt x="3428" y="3785"/>
                    <a:pt x="3397" y="3723"/>
                  </a:cubicBezTo>
                  <a:lnTo>
                    <a:pt x="2265" y="187"/>
                  </a:lnTo>
                  <a:cubicBezTo>
                    <a:pt x="2219" y="78"/>
                    <a:pt x="2110" y="1"/>
                    <a:pt x="2017"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0"/>
            <p:cNvSpPr/>
            <p:nvPr/>
          </p:nvSpPr>
          <p:spPr>
            <a:xfrm>
              <a:off x="1896125" y="2822575"/>
              <a:ext cx="85725" cy="100850"/>
            </a:xfrm>
            <a:custGeom>
              <a:avLst/>
              <a:gdLst/>
              <a:ahLst/>
              <a:cxnLst/>
              <a:rect l="l" t="t" r="r" b="b"/>
              <a:pathLst>
                <a:path w="3429" h="4034" extrusionOk="0">
                  <a:moveTo>
                    <a:pt x="2017" y="1"/>
                  </a:moveTo>
                  <a:lnTo>
                    <a:pt x="156" y="109"/>
                  </a:lnTo>
                  <a:cubicBezTo>
                    <a:pt x="47" y="109"/>
                    <a:pt x="1" y="202"/>
                    <a:pt x="47" y="311"/>
                  </a:cubicBezTo>
                  <a:lnTo>
                    <a:pt x="1148" y="3847"/>
                  </a:lnTo>
                  <a:cubicBezTo>
                    <a:pt x="1210" y="3956"/>
                    <a:pt x="1304" y="4033"/>
                    <a:pt x="1412" y="4033"/>
                  </a:cubicBezTo>
                  <a:lnTo>
                    <a:pt x="3273" y="3909"/>
                  </a:lnTo>
                  <a:cubicBezTo>
                    <a:pt x="3320" y="3909"/>
                    <a:pt x="3335" y="3909"/>
                    <a:pt x="3351" y="3894"/>
                  </a:cubicBezTo>
                  <a:cubicBezTo>
                    <a:pt x="3413" y="3847"/>
                    <a:pt x="3428" y="3769"/>
                    <a:pt x="3397" y="3723"/>
                  </a:cubicBezTo>
                  <a:lnTo>
                    <a:pt x="2265" y="171"/>
                  </a:lnTo>
                  <a:cubicBezTo>
                    <a:pt x="2219" y="78"/>
                    <a:pt x="2110" y="1"/>
                    <a:pt x="2017" y="1"/>
                  </a:cubicBez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0"/>
            <p:cNvSpPr/>
            <p:nvPr/>
          </p:nvSpPr>
          <p:spPr>
            <a:xfrm>
              <a:off x="1940325" y="2827175"/>
              <a:ext cx="8175" cy="7875"/>
            </a:xfrm>
            <a:custGeom>
              <a:avLst/>
              <a:gdLst/>
              <a:ahLst/>
              <a:cxnLst/>
              <a:rect l="l" t="t" r="r" b="b"/>
              <a:pathLst>
                <a:path w="327" h="315" extrusionOk="0">
                  <a:moveTo>
                    <a:pt x="153" y="1"/>
                  </a:moveTo>
                  <a:cubicBezTo>
                    <a:pt x="144" y="1"/>
                    <a:pt x="134" y="1"/>
                    <a:pt x="125" y="3"/>
                  </a:cubicBezTo>
                  <a:cubicBezTo>
                    <a:pt x="63" y="18"/>
                    <a:pt x="1" y="80"/>
                    <a:pt x="1" y="173"/>
                  </a:cubicBezTo>
                  <a:cubicBezTo>
                    <a:pt x="1" y="244"/>
                    <a:pt x="65" y="315"/>
                    <a:pt x="147" y="315"/>
                  </a:cubicBezTo>
                  <a:cubicBezTo>
                    <a:pt x="155" y="315"/>
                    <a:pt x="163" y="314"/>
                    <a:pt x="171" y="313"/>
                  </a:cubicBezTo>
                  <a:cubicBezTo>
                    <a:pt x="249" y="313"/>
                    <a:pt x="327" y="235"/>
                    <a:pt x="311" y="142"/>
                  </a:cubicBezTo>
                  <a:cubicBezTo>
                    <a:pt x="311" y="72"/>
                    <a:pt x="246" y="1"/>
                    <a:pt x="1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0"/>
            <p:cNvSpPr/>
            <p:nvPr/>
          </p:nvSpPr>
          <p:spPr>
            <a:xfrm>
              <a:off x="1872875" y="2860875"/>
              <a:ext cx="101600" cy="65100"/>
            </a:xfrm>
            <a:custGeom>
              <a:avLst/>
              <a:gdLst/>
              <a:ahLst/>
              <a:cxnLst/>
              <a:rect l="l" t="t" r="r" b="b"/>
              <a:pathLst>
                <a:path w="4064" h="2604" extrusionOk="0">
                  <a:moveTo>
                    <a:pt x="2992" y="0"/>
                  </a:moveTo>
                  <a:cubicBezTo>
                    <a:pt x="2489" y="0"/>
                    <a:pt x="1643" y="455"/>
                    <a:pt x="1179" y="764"/>
                  </a:cubicBezTo>
                  <a:cubicBezTo>
                    <a:pt x="636" y="1136"/>
                    <a:pt x="217" y="1757"/>
                    <a:pt x="0" y="2051"/>
                  </a:cubicBezTo>
                  <a:cubicBezTo>
                    <a:pt x="0" y="2051"/>
                    <a:pt x="2586" y="2603"/>
                    <a:pt x="2976" y="2603"/>
                  </a:cubicBezTo>
                  <a:cubicBezTo>
                    <a:pt x="3005" y="2603"/>
                    <a:pt x="3021" y="2601"/>
                    <a:pt x="3025" y="2594"/>
                  </a:cubicBezTo>
                  <a:cubicBezTo>
                    <a:pt x="3288" y="2129"/>
                    <a:pt x="4064" y="2129"/>
                    <a:pt x="3986" y="1741"/>
                  </a:cubicBezTo>
                  <a:cubicBezTo>
                    <a:pt x="3947" y="1468"/>
                    <a:pt x="3678" y="1446"/>
                    <a:pt x="3593" y="1446"/>
                  </a:cubicBezTo>
                  <a:cubicBezTo>
                    <a:pt x="3577" y="1446"/>
                    <a:pt x="3567" y="1446"/>
                    <a:pt x="3567" y="1446"/>
                  </a:cubicBezTo>
                  <a:cubicBezTo>
                    <a:pt x="3567" y="1446"/>
                    <a:pt x="3940" y="1260"/>
                    <a:pt x="3815" y="950"/>
                  </a:cubicBezTo>
                  <a:cubicBezTo>
                    <a:pt x="3750" y="771"/>
                    <a:pt x="3558" y="729"/>
                    <a:pt x="3389" y="729"/>
                  </a:cubicBezTo>
                  <a:cubicBezTo>
                    <a:pt x="3236" y="729"/>
                    <a:pt x="3102" y="764"/>
                    <a:pt x="3102" y="764"/>
                  </a:cubicBezTo>
                  <a:cubicBezTo>
                    <a:pt x="3102" y="764"/>
                    <a:pt x="3552" y="485"/>
                    <a:pt x="3335" y="144"/>
                  </a:cubicBezTo>
                  <a:cubicBezTo>
                    <a:pt x="3266" y="42"/>
                    <a:pt x="3145" y="0"/>
                    <a:pt x="2992"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0"/>
            <p:cNvSpPr/>
            <p:nvPr/>
          </p:nvSpPr>
          <p:spPr>
            <a:xfrm>
              <a:off x="1910875" y="2879575"/>
              <a:ext cx="39575" cy="17850"/>
            </a:xfrm>
            <a:custGeom>
              <a:avLst/>
              <a:gdLst/>
              <a:ahLst/>
              <a:cxnLst/>
              <a:rect l="l" t="t" r="r" b="b"/>
              <a:pathLst>
                <a:path w="1583" h="714" extrusionOk="0">
                  <a:moveTo>
                    <a:pt x="1567" y="1"/>
                  </a:moveTo>
                  <a:cubicBezTo>
                    <a:pt x="900" y="63"/>
                    <a:pt x="217" y="466"/>
                    <a:pt x="0" y="714"/>
                  </a:cubicBezTo>
                  <a:cubicBezTo>
                    <a:pt x="496" y="435"/>
                    <a:pt x="1024" y="202"/>
                    <a:pt x="1582" y="16"/>
                  </a:cubicBezTo>
                  <a:cubicBezTo>
                    <a:pt x="1582" y="1"/>
                    <a:pt x="1582" y="1"/>
                    <a:pt x="15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0"/>
            <p:cNvSpPr/>
            <p:nvPr/>
          </p:nvSpPr>
          <p:spPr>
            <a:xfrm>
              <a:off x="1921525" y="2896625"/>
              <a:ext cx="40925" cy="15825"/>
            </a:xfrm>
            <a:custGeom>
              <a:avLst/>
              <a:gdLst/>
              <a:ahLst/>
              <a:cxnLst/>
              <a:rect l="l" t="t" r="r" b="b"/>
              <a:pathLst>
                <a:path w="1637" h="633" extrusionOk="0">
                  <a:moveTo>
                    <a:pt x="1621" y="1"/>
                  </a:moveTo>
                  <a:cubicBezTo>
                    <a:pt x="970" y="32"/>
                    <a:pt x="241" y="420"/>
                    <a:pt x="8" y="621"/>
                  </a:cubicBezTo>
                  <a:cubicBezTo>
                    <a:pt x="536" y="373"/>
                    <a:pt x="1079" y="172"/>
                    <a:pt x="1637" y="16"/>
                  </a:cubicBezTo>
                  <a:cubicBezTo>
                    <a:pt x="1637" y="16"/>
                    <a:pt x="1637" y="1"/>
                    <a:pt x="1621" y="1"/>
                  </a:cubicBezTo>
                  <a:close/>
                  <a:moveTo>
                    <a:pt x="8" y="621"/>
                  </a:moveTo>
                  <a:lnTo>
                    <a:pt x="8" y="621"/>
                  </a:lnTo>
                  <a:cubicBezTo>
                    <a:pt x="1" y="629"/>
                    <a:pt x="1" y="633"/>
                    <a:pt x="3" y="633"/>
                  </a:cubicBezTo>
                  <a:cubicBezTo>
                    <a:pt x="4" y="633"/>
                    <a:pt x="8" y="629"/>
                    <a:pt x="8" y="62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0"/>
            <p:cNvSpPr/>
            <p:nvPr/>
          </p:nvSpPr>
          <p:spPr>
            <a:xfrm>
              <a:off x="1948475" y="2921450"/>
              <a:ext cx="5850" cy="31425"/>
            </a:xfrm>
            <a:custGeom>
              <a:avLst/>
              <a:gdLst/>
              <a:ahLst/>
              <a:cxnLst/>
              <a:rect l="l" t="t" r="r" b="b"/>
              <a:pathLst>
                <a:path w="234" h="1257" extrusionOk="0">
                  <a:moveTo>
                    <a:pt x="140" y="1"/>
                  </a:moveTo>
                  <a:cubicBezTo>
                    <a:pt x="140" y="202"/>
                    <a:pt x="140" y="419"/>
                    <a:pt x="125" y="636"/>
                  </a:cubicBezTo>
                  <a:cubicBezTo>
                    <a:pt x="125" y="730"/>
                    <a:pt x="94" y="854"/>
                    <a:pt x="78" y="947"/>
                  </a:cubicBezTo>
                  <a:cubicBezTo>
                    <a:pt x="63" y="1040"/>
                    <a:pt x="16" y="1164"/>
                    <a:pt x="1" y="1257"/>
                  </a:cubicBezTo>
                  <a:cubicBezTo>
                    <a:pt x="140" y="1086"/>
                    <a:pt x="218" y="869"/>
                    <a:pt x="218" y="652"/>
                  </a:cubicBezTo>
                  <a:cubicBezTo>
                    <a:pt x="233" y="543"/>
                    <a:pt x="233" y="435"/>
                    <a:pt x="218" y="326"/>
                  </a:cubicBezTo>
                  <a:cubicBezTo>
                    <a:pt x="202" y="202"/>
                    <a:pt x="171" y="109"/>
                    <a:pt x="1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0"/>
            <p:cNvSpPr/>
            <p:nvPr/>
          </p:nvSpPr>
          <p:spPr>
            <a:xfrm>
              <a:off x="2043850" y="2886750"/>
              <a:ext cx="84550" cy="91725"/>
            </a:xfrm>
            <a:custGeom>
              <a:avLst/>
              <a:gdLst/>
              <a:ahLst/>
              <a:cxnLst/>
              <a:rect l="l" t="t" r="r" b="b"/>
              <a:pathLst>
                <a:path w="3382" h="3669" extrusionOk="0">
                  <a:moveTo>
                    <a:pt x="2893" y="1"/>
                  </a:moveTo>
                  <a:cubicBezTo>
                    <a:pt x="2755" y="1"/>
                    <a:pt x="2578" y="47"/>
                    <a:pt x="2358" y="148"/>
                  </a:cubicBezTo>
                  <a:cubicBezTo>
                    <a:pt x="1366" y="582"/>
                    <a:pt x="1" y="1745"/>
                    <a:pt x="1" y="1745"/>
                  </a:cubicBezTo>
                  <a:lnTo>
                    <a:pt x="1707" y="3668"/>
                  </a:lnTo>
                  <a:cubicBezTo>
                    <a:pt x="1707" y="3668"/>
                    <a:pt x="2622" y="2273"/>
                    <a:pt x="3056" y="1311"/>
                  </a:cubicBezTo>
                  <a:cubicBezTo>
                    <a:pt x="3381" y="553"/>
                    <a:pt x="3370" y="1"/>
                    <a:pt x="2893" y="1"/>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0"/>
            <p:cNvSpPr/>
            <p:nvPr/>
          </p:nvSpPr>
          <p:spPr>
            <a:xfrm>
              <a:off x="2043850" y="2886750"/>
              <a:ext cx="84550" cy="91725"/>
            </a:xfrm>
            <a:custGeom>
              <a:avLst/>
              <a:gdLst/>
              <a:ahLst/>
              <a:cxnLst/>
              <a:rect l="l" t="t" r="r" b="b"/>
              <a:pathLst>
                <a:path w="3382" h="3669" extrusionOk="0">
                  <a:moveTo>
                    <a:pt x="2893" y="1"/>
                  </a:moveTo>
                  <a:cubicBezTo>
                    <a:pt x="2755" y="1"/>
                    <a:pt x="2578" y="47"/>
                    <a:pt x="2358" y="148"/>
                  </a:cubicBezTo>
                  <a:cubicBezTo>
                    <a:pt x="1366" y="582"/>
                    <a:pt x="1" y="1745"/>
                    <a:pt x="1" y="1745"/>
                  </a:cubicBezTo>
                  <a:lnTo>
                    <a:pt x="1707" y="3668"/>
                  </a:lnTo>
                  <a:cubicBezTo>
                    <a:pt x="1707" y="3668"/>
                    <a:pt x="2622" y="2273"/>
                    <a:pt x="3056" y="1311"/>
                  </a:cubicBezTo>
                  <a:cubicBezTo>
                    <a:pt x="3381" y="553"/>
                    <a:pt x="3370"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0"/>
            <p:cNvSpPr/>
            <p:nvPr/>
          </p:nvSpPr>
          <p:spPr>
            <a:xfrm>
              <a:off x="2055100" y="2886950"/>
              <a:ext cx="73300" cy="91525"/>
            </a:xfrm>
            <a:custGeom>
              <a:avLst/>
              <a:gdLst/>
              <a:ahLst/>
              <a:cxnLst/>
              <a:rect l="l" t="t" r="r" b="b"/>
              <a:pathLst>
                <a:path w="2932" h="3661" extrusionOk="0">
                  <a:moveTo>
                    <a:pt x="2482" y="0"/>
                  </a:moveTo>
                  <a:lnTo>
                    <a:pt x="1" y="2249"/>
                  </a:lnTo>
                  <a:lnTo>
                    <a:pt x="1257" y="3660"/>
                  </a:lnTo>
                  <a:cubicBezTo>
                    <a:pt x="1257" y="3660"/>
                    <a:pt x="2156" y="2249"/>
                    <a:pt x="2606" y="1303"/>
                  </a:cubicBezTo>
                  <a:cubicBezTo>
                    <a:pt x="2932" y="574"/>
                    <a:pt x="2932" y="31"/>
                    <a:pt x="24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0"/>
            <p:cNvSpPr/>
            <p:nvPr/>
          </p:nvSpPr>
          <p:spPr>
            <a:xfrm>
              <a:off x="2056275" y="2923400"/>
              <a:ext cx="36850" cy="40725"/>
            </a:xfrm>
            <a:custGeom>
              <a:avLst/>
              <a:gdLst/>
              <a:ahLst/>
              <a:cxnLst/>
              <a:rect l="l" t="t" r="r" b="b"/>
              <a:pathLst>
                <a:path w="1474" h="1629" extrusionOk="0">
                  <a:moveTo>
                    <a:pt x="0" y="0"/>
                  </a:moveTo>
                  <a:lnTo>
                    <a:pt x="0" y="0"/>
                  </a:lnTo>
                  <a:cubicBezTo>
                    <a:pt x="248" y="310"/>
                    <a:pt x="1024" y="1194"/>
                    <a:pt x="1443" y="1629"/>
                  </a:cubicBezTo>
                  <a:lnTo>
                    <a:pt x="1474" y="1598"/>
                  </a:lnTo>
                  <a:cubicBezTo>
                    <a:pt x="1039" y="1024"/>
                    <a:pt x="279" y="26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0"/>
            <p:cNvSpPr/>
            <p:nvPr/>
          </p:nvSpPr>
          <p:spPr>
            <a:xfrm>
              <a:off x="2048900" y="2881175"/>
              <a:ext cx="167150" cy="200775"/>
            </a:xfrm>
            <a:custGeom>
              <a:avLst/>
              <a:gdLst/>
              <a:ahLst/>
              <a:cxnLst/>
              <a:rect l="l" t="t" r="r" b="b"/>
              <a:pathLst>
                <a:path w="6686" h="8031" extrusionOk="0">
                  <a:moveTo>
                    <a:pt x="2811" y="1"/>
                  </a:moveTo>
                  <a:cubicBezTo>
                    <a:pt x="2499" y="1"/>
                    <a:pt x="2170" y="84"/>
                    <a:pt x="1955" y="309"/>
                  </a:cubicBezTo>
                  <a:cubicBezTo>
                    <a:pt x="1071" y="1193"/>
                    <a:pt x="264" y="5691"/>
                    <a:pt x="0" y="7071"/>
                  </a:cubicBezTo>
                  <a:cubicBezTo>
                    <a:pt x="942" y="7713"/>
                    <a:pt x="2031" y="8030"/>
                    <a:pt x="3117" y="8030"/>
                  </a:cubicBezTo>
                  <a:cubicBezTo>
                    <a:pt x="4392" y="8030"/>
                    <a:pt x="5663" y="7593"/>
                    <a:pt x="6685" y="6730"/>
                  </a:cubicBezTo>
                  <a:cubicBezTo>
                    <a:pt x="6297" y="5287"/>
                    <a:pt x="5724" y="3349"/>
                    <a:pt x="5227" y="2372"/>
                  </a:cubicBezTo>
                  <a:cubicBezTo>
                    <a:pt x="4204" y="340"/>
                    <a:pt x="3676" y="185"/>
                    <a:pt x="3366" y="92"/>
                  </a:cubicBezTo>
                  <a:cubicBezTo>
                    <a:pt x="3213" y="36"/>
                    <a:pt x="3015" y="1"/>
                    <a:pt x="2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0"/>
            <p:cNvSpPr/>
            <p:nvPr/>
          </p:nvSpPr>
          <p:spPr>
            <a:xfrm>
              <a:off x="2083400" y="2842650"/>
              <a:ext cx="50825" cy="73075"/>
            </a:xfrm>
            <a:custGeom>
              <a:avLst/>
              <a:gdLst/>
              <a:ahLst/>
              <a:cxnLst/>
              <a:rect l="l" t="t" r="r" b="b"/>
              <a:pathLst>
                <a:path w="2033" h="2923" extrusionOk="0">
                  <a:moveTo>
                    <a:pt x="1697" y="0"/>
                  </a:moveTo>
                  <a:cubicBezTo>
                    <a:pt x="1562" y="0"/>
                    <a:pt x="1" y="625"/>
                    <a:pt x="1" y="625"/>
                  </a:cubicBezTo>
                  <a:cubicBezTo>
                    <a:pt x="125" y="950"/>
                    <a:pt x="218" y="1322"/>
                    <a:pt x="280" y="1679"/>
                  </a:cubicBezTo>
                  <a:lnTo>
                    <a:pt x="280" y="1788"/>
                  </a:lnTo>
                  <a:lnTo>
                    <a:pt x="280" y="1803"/>
                  </a:lnTo>
                  <a:cubicBezTo>
                    <a:pt x="265" y="2067"/>
                    <a:pt x="327" y="2858"/>
                    <a:pt x="730" y="2920"/>
                  </a:cubicBezTo>
                  <a:cubicBezTo>
                    <a:pt x="743" y="2921"/>
                    <a:pt x="757" y="2922"/>
                    <a:pt x="771" y="2922"/>
                  </a:cubicBezTo>
                  <a:cubicBezTo>
                    <a:pt x="1202" y="2922"/>
                    <a:pt x="1792" y="2236"/>
                    <a:pt x="2017" y="1710"/>
                  </a:cubicBezTo>
                  <a:cubicBezTo>
                    <a:pt x="2033" y="1664"/>
                    <a:pt x="1940" y="1307"/>
                    <a:pt x="1831" y="857"/>
                  </a:cubicBezTo>
                  <a:cubicBezTo>
                    <a:pt x="1769" y="593"/>
                    <a:pt x="1722" y="268"/>
                    <a:pt x="1707" y="4"/>
                  </a:cubicBezTo>
                  <a:cubicBezTo>
                    <a:pt x="1707" y="1"/>
                    <a:pt x="1704" y="0"/>
                    <a:pt x="1697"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0"/>
            <p:cNvSpPr/>
            <p:nvPr/>
          </p:nvSpPr>
          <p:spPr>
            <a:xfrm>
              <a:off x="2083400" y="2843900"/>
              <a:ext cx="39575" cy="45000"/>
            </a:xfrm>
            <a:custGeom>
              <a:avLst/>
              <a:gdLst/>
              <a:ahLst/>
              <a:cxnLst/>
              <a:rect l="l" t="t" r="r" b="b"/>
              <a:pathLst>
                <a:path w="1583" h="1800" extrusionOk="0">
                  <a:moveTo>
                    <a:pt x="1583" y="1"/>
                  </a:moveTo>
                  <a:lnTo>
                    <a:pt x="1583" y="1"/>
                  </a:lnTo>
                  <a:cubicBezTo>
                    <a:pt x="1211" y="109"/>
                    <a:pt x="1" y="590"/>
                    <a:pt x="1" y="606"/>
                  </a:cubicBezTo>
                  <a:cubicBezTo>
                    <a:pt x="125" y="947"/>
                    <a:pt x="218" y="1288"/>
                    <a:pt x="280" y="1660"/>
                  </a:cubicBezTo>
                  <a:lnTo>
                    <a:pt x="280" y="1784"/>
                  </a:lnTo>
                  <a:lnTo>
                    <a:pt x="280" y="1800"/>
                  </a:lnTo>
                  <a:cubicBezTo>
                    <a:pt x="342" y="1800"/>
                    <a:pt x="404" y="1784"/>
                    <a:pt x="466" y="1784"/>
                  </a:cubicBezTo>
                  <a:cubicBezTo>
                    <a:pt x="1397" y="1645"/>
                    <a:pt x="1567" y="481"/>
                    <a:pt x="15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0"/>
            <p:cNvSpPr/>
            <p:nvPr/>
          </p:nvSpPr>
          <p:spPr>
            <a:xfrm>
              <a:off x="2049275" y="2770475"/>
              <a:ext cx="86900" cy="106975"/>
            </a:xfrm>
            <a:custGeom>
              <a:avLst/>
              <a:gdLst/>
              <a:ahLst/>
              <a:cxnLst/>
              <a:rect l="l" t="t" r="r" b="b"/>
              <a:pathLst>
                <a:path w="3476" h="4279" extrusionOk="0">
                  <a:moveTo>
                    <a:pt x="1778" y="1"/>
                  </a:moveTo>
                  <a:cubicBezTo>
                    <a:pt x="1495" y="1"/>
                    <a:pt x="1218" y="76"/>
                    <a:pt x="994" y="239"/>
                  </a:cubicBezTo>
                  <a:cubicBezTo>
                    <a:pt x="482" y="580"/>
                    <a:pt x="1" y="2938"/>
                    <a:pt x="482" y="3682"/>
                  </a:cubicBezTo>
                  <a:cubicBezTo>
                    <a:pt x="740" y="4093"/>
                    <a:pt x="1149" y="4278"/>
                    <a:pt x="1573" y="4278"/>
                  </a:cubicBezTo>
                  <a:cubicBezTo>
                    <a:pt x="1965" y="4278"/>
                    <a:pt x="2371" y="4120"/>
                    <a:pt x="2684" y="3837"/>
                  </a:cubicBezTo>
                  <a:cubicBezTo>
                    <a:pt x="3118" y="3434"/>
                    <a:pt x="3475" y="1635"/>
                    <a:pt x="3274" y="1014"/>
                  </a:cubicBezTo>
                  <a:cubicBezTo>
                    <a:pt x="3080" y="381"/>
                    <a:pt x="2412" y="1"/>
                    <a:pt x="1778"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0"/>
            <p:cNvSpPr/>
            <p:nvPr/>
          </p:nvSpPr>
          <p:spPr>
            <a:xfrm>
              <a:off x="2087675" y="2806875"/>
              <a:ext cx="10875" cy="6800"/>
            </a:xfrm>
            <a:custGeom>
              <a:avLst/>
              <a:gdLst/>
              <a:ahLst/>
              <a:cxnLst/>
              <a:rect l="l" t="t" r="r" b="b"/>
              <a:pathLst>
                <a:path w="435" h="272" extrusionOk="0">
                  <a:moveTo>
                    <a:pt x="164" y="0"/>
                  </a:moveTo>
                  <a:cubicBezTo>
                    <a:pt x="116" y="0"/>
                    <a:pt x="71" y="20"/>
                    <a:pt x="31" y="39"/>
                  </a:cubicBezTo>
                  <a:cubicBezTo>
                    <a:pt x="0" y="55"/>
                    <a:pt x="0" y="101"/>
                    <a:pt x="16" y="132"/>
                  </a:cubicBezTo>
                  <a:cubicBezTo>
                    <a:pt x="62" y="179"/>
                    <a:pt x="109" y="194"/>
                    <a:pt x="171" y="210"/>
                  </a:cubicBezTo>
                  <a:cubicBezTo>
                    <a:pt x="233" y="241"/>
                    <a:pt x="264" y="256"/>
                    <a:pt x="326" y="272"/>
                  </a:cubicBezTo>
                  <a:lnTo>
                    <a:pt x="388" y="272"/>
                  </a:lnTo>
                  <a:cubicBezTo>
                    <a:pt x="419" y="256"/>
                    <a:pt x="435" y="194"/>
                    <a:pt x="419" y="148"/>
                  </a:cubicBezTo>
                  <a:cubicBezTo>
                    <a:pt x="388" y="101"/>
                    <a:pt x="326" y="39"/>
                    <a:pt x="249" y="24"/>
                  </a:cubicBezTo>
                  <a:cubicBezTo>
                    <a:pt x="220" y="7"/>
                    <a:pt x="192" y="0"/>
                    <a:pt x="1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0"/>
            <p:cNvSpPr/>
            <p:nvPr/>
          </p:nvSpPr>
          <p:spPr>
            <a:xfrm>
              <a:off x="2062075" y="2802950"/>
              <a:ext cx="11675" cy="6075"/>
            </a:xfrm>
            <a:custGeom>
              <a:avLst/>
              <a:gdLst/>
              <a:ahLst/>
              <a:cxnLst/>
              <a:rect l="l" t="t" r="r" b="b"/>
              <a:pathLst>
                <a:path w="467" h="243" extrusionOk="0">
                  <a:moveTo>
                    <a:pt x="299" y="0"/>
                  </a:moveTo>
                  <a:cubicBezTo>
                    <a:pt x="283" y="0"/>
                    <a:pt x="266" y="3"/>
                    <a:pt x="249" y="10"/>
                  </a:cubicBezTo>
                  <a:cubicBezTo>
                    <a:pt x="171" y="10"/>
                    <a:pt x="94" y="41"/>
                    <a:pt x="32" y="88"/>
                  </a:cubicBezTo>
                  <a:cubicBezTo>
                    <a:pt x="1" y="119"/>
                    <a:pt x="16" y="181"/>
                    <a:pt x="47" y="212"/>
                  </a:cubicBezTo>
                  <a:cubicBezTo>
                    <a:pt x="47" y="212"/>
                    <a:pt x="78" y="212"/>
                    <a:pt x="94" y="243"/>
                  </a:cubicBezTo>
                  <a:cubicBezTo>
                    <a:pt x="156" y="243"/>
                    <a:pt x="202" y="243"/>
                    <a:pt x="249" y="212"/>
                  </a:cubicBezTo>
                  <a:cubicBezTo>
                    <a:pt x="311" y="212"/>
                    <a:pt x="358" y="196"/>
                    <a:pt x="420" y="181"/>
                  </a:cubicBezTo>
                  <a:cubicBezTo>
                    <a:pt x="435" y="150"/>
                    <a:pt x="466" y="103"/>
                    <a:pt x="435" y="88"/>
                  </a:cubicBezTo>
                  <a:cubicBezTo>
                    <a:pt x="411" y="39"/>
                    <a:pt x="358" y="0"/>
                    <a:pt x="2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0"/>
            <p:cNvSpPr/>
            <p:nvPr/>
          </p:nvSpPr>
          <p:spPr>
            <a:xfrm>
              <a:off x="2080700" y="2852425"/>
              <a:ext cx="5825" cy="2350"/>
            </a:xfrm>
            <a:custGeom>
              <a:avLst/>
              <a:gdLst/>
              <a:ahLst/>
              <a:cxnLst/>
              <a:rect l="l" t="t" r="r" b="b"/>
              <a:pathLst>
                <a:path w="233" h="94" extrusionOk="0">
                  <a:moveTo>
                    <a:pt x="233" y="1"/>
                  </a:moveTo>
                  <a:lnTo>
                    <a:pt x="233" y="1"/>
                  </a:lnTo>
                  <a:cubicBezTo>
                    <a:pt x="202" y="47"/>
                    <a:pt x="155" y="63"/>
                    <a:pt x="124" y="63"/>
                  </a:cubicBezTo>
                  <a:cubicBezTo>
                    <a:pt x="78" y="63"/>
                    <a:pt x="31" y="32"/>
                    <a:pt x="0" y="1"/>
                  </a:cubicBezTo>
                  <a:lnTo>
                    <a:pt x="0" y="1"/>
                  </a:lnTo>
                  <a:cubicBezTo>
                    <a:pt x="31" y="63"/>
                    <a:pt x="78" y="94"/>
                    <a:pt x="140" y="94"/>
                  </a:cubicBezTo>
                  <a:cubicBezTo>
                    <a:pt x="186" y="94"/>
                    <a:pt x="233" y="63"/>
                    <a:pt x="2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0"/>
            <p:cNvSpPr/>
            <p:nvPr/>
          </p:nvSpPr>
          <p:spPr>
            <a:xfrm>
              <a:off x="2068125" y="2807450"/>
              <a:ext cx="17250" cy="38800"/>
            </a:xfrm>
            <a:custGeom>
              <a:avLst/>
              <a:gdLst/>
              <a:ahLst/>
              <a:cxnLst/>
              <a:rect l="l" t="t" r="r" b="b"/>
              <a:pathLst>
                <a:path w="690" h="1552" extrusionOk="0">
                  <a:moveTo>
                    <a:pt x="395" y="1"/>
                  </a:moveTo>
                  <a:cubicBezTo>
                    <a:pt x="224" y="388"/>
                    <a:pt x="100" y="792"/>
                    <a:pt x="7" y="1210"/>
                  </a:cubicBezTo>
                  <a:cubicBezTo>
                    <a:pt x="0" y="1237"/>
                    <a:pt x="30" y="1246"/>
                    <a:pt x="70" y="1246"/>
                  </a:cubicBezTo>
                  <a:cubicBezTo>
                    <a:pt x="124" y="1246"/>
                    <a:pt x="197" y="1228"/>
                    <a:pt x="224" y="1210"/>
                  </a:cubicBezTo>
                  <a:lnTo>
                    <a:pt x="224" y="1210"/>
                  </a:lnTo>
                  <a:cubicBezTo>
                    <a:pt x="224" y="1211"/>
                    <a:pt x="178" y="1350"/>
                    <a:pt x="162" y="1443"/>
                  </a:cubicBezTo>
                  <a:lnTo>
                    <a:pt x="162" y="1474"/>
                  </a:lnTo>
                  <a:lnTo>
                    <a:pt x="162" y="1490"/>
                  </a:lnTo>
                  <a:cubicBezTo>
                    <a:pt x="162" y="1505"/>
                    <a:pt x="162" y="1536"/>
                    <a:pt x="178" y="1536"/>
                  </a:cubicBezTo>
                  <a:lnTo>
                    <a:pt x="224" y="1536"/>
                  </a:lnTo>
                  <a:cubicBezTo>
                    <a:pt x="271" y="1552"/>
                    <a:pt x="317" y="1552"/>
                    <a:pt x="379" y="1552"/>
                  </a:cubicBezTo>
                  <a:cubicBezTo>
                    <a:pt x="488" y="1552"/>
                    <a:pt x="612" y="1490"/>
                    <a:pt x="689" y="1412"/>
                  </a:cubicBezTo>
                  <a:lnTo>
                    <a:pt x="689" y="1412"/>
                  </a:lnTo>
                  <a:cubicBezTo>
                    <a:pt x="599" y="1457"/>
                    <a:pt x="509" y="1481"/>
                    <a:pt x="421" y="1481"/>
                  </a:cubicBezTo>
                  <a:cubicBezTo>
                    <a:pt x="359" y="1481"/>
                    <a:pt x="298" y="1469"/>
                    <a:pt x="240" y="1443"/>
                  </a:cubicBezTo>
                  <a:cubicBezTo>
                    <a:pt x="240" y="1412"/>
                    <a:pt x="333" y="1133"/>
                    <a:pt x="317" y="1133"/>
                  </a:cubicBezTo>
                  <a:cubicBezTo>
                    <a:pt x="240" y="1133"/>
                    <a:pt x="162" y="1133"/>
                    <a:pt x="100" y="1164"/>
                  </a:cubicBezTo>
                  <a:cubicBezTo>
                    <a:pt x="178" y="776"/>
                    <a:pt x="333" y="404"/>
                    <a:pt x="410" y="16"/>
                  </a:cubicBezTo>
                  <a:lnTo>
                    <a:pt x="4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0"/>
            <p:cNvSpPr/>
            <p:nvPr/>
          </p:nvSpPr>
          <p:spPr>
            <a:xfrm>
              <a:off x="2074875" y="2843125"/>
              <a:ext cx="10875" cy="7400"/>
            </a:xfrm>
            <a:custGeom>
              <a:avLst/>
              <a:gdLst/>
              <a:ahLst/>
              <a:cxnLst/>
              <a:rect l="l" t="t" r="r" b="b"/>
              <a:pathLst>
                <a:path w="435" h="296" extrusionOk="0">
                  <a:moveTo>
                    <a:pt x="419" y="1"/>
                  </a:moveTo>
                  <a:cubicBezTo>
                    <a:pt x="317" y="39"/>
                    <a:pt x="205" y="67"/>
                    <a:pt x="82" y="67"/>
                  </a:cubicBezTo>
                  <a:cubicBezTo>
                    <a:pt x="55" y="67"/>
                    <a:pt x="28" y="65"/>
                    <a:pt x="1" y="63"/>
                  </a:cubicBezTo>
                  <a:lnTo>
                    <a:pt x="1" y="63"/>
                  </a:lnTo>
                  <a:cubicBezTo>
                    <a:pt x="47" y="140"/>
                    <a:pt x="109" y="202"/>
                    <a:pt x="187" y="249"/>
                  </a:cubicBezTo>
                  <a:cubicBezTo>
                    <a:pt x="218" y="280"/>
                    <a:pt x="264" y="295"/>
                    <a:pt x="311" y="295"/>
                  </a:cubicBezTo>
                  <a:cubicBezTo>
                    <a:pt x="419" y="295"/>
                    <a:pt x="435" y="202"/>
                    <a:pt x="435" y="125"/>
                  </a:cubicBezTo>
                  <a:cubicBezTo>
                    <a:pt x="435" y="78"/>
                    <a:pt x="419" y="47"/>
                    <a:pt x="4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0"/>
            <p:cNvSpPr/>
            <p:nvPr/>
          </p:nvSpPr>
          <p:spPr>
            <a:xfrm>
              <a:off x="2079525" y="2845875"/>
              <a:ext cx="6225" cy="4650"/>
            </a:xfrm>
            <a:custGeom>
              <a:avLst/>
              <a:gdLst/>
              <a:ahLst/>
              <a:cxnLst/>
              <a:rect l="l" t="t" r="r" b="b"/>
              <a:pathLst>
                <a:path w="249" h="186" extrusionOk="0">
                  <a:moveTo>
                    <a:pt x="188" y="1"/>
                  </a:moveTo>
                  <a:cubicBezTo>
                    <a:pt x="109" y="1"/>
                    <a:pt x="25" y="65"/>
                    <a:pt x="1" y="139"/>
                  </a:cubicBezTo>
                  <a:cubicBezTo>
                    <a:pt x="32" y="170"/>
                    <a:pt x="78" y="185"/>
                    <a:pt x="125" y="185"/>
                  </a:cubicBezTo>
                  <a:cubicBezTo>
                    <a:pt x="233" y="185"/>
                    <a:pt x="249" y="92"/>
                    <a:pt x="249" y="15"/>
                  </a:cubicBezTo>
                  <a:cubicBezTo>
                    <a:pt x="230" y="5"/>
                    <a:pt x="209" y="1"/>
                    <a:pt x="188" y="1"/>
                  </a:cubicBez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0"/>
            <p:cNvSpPr/>
            <p:nvPr/>
          </p:nvSpPr>
          <p:spPr>
            <a:xfrm>
              <a:off x="2061300" y="2815975"/>
              <a:ext cx="8550" cy="8575"/>
            </a:xfrm>
            <a:custGeom>
              <a:avLst/>
              <a:gdLst/>
              <a:ahLst/>
              <a:cxnLst/>
              <a:rect l="l" t="t" r="r" b="b"/>
              <a:pathLst>
                <a:path w="342" h="343" extrusionOk="0">
                  <a:moveTo>
                    <a:pt x="64" y="154"/>
                  </a:moveTo>
                  <a:lnTo>
                    <a:pt x="64" y="154"/>
                  </a:lnTo>
                  <a:cubicBezTo>
                    <a:pt x="47" y="186"/>
                    <a:pt x="24" y="230"/>
                    <a:pt x="1" y="265"/>
                  </a:cubicBezTo>
                  <a:cubicBezTo>
                    <a:pt x="34" y="232"/>
                    <a:pt x="51" y="191"/>
                    <a:pt x="64" y="154"/>
                  </a:cubicBezTo>
                  <a:close/>
                  <a:moveTo>
                    <a:pt x="233" y="1"/>
                  </a:moveTo>
                  <a:cubicBezTo>
                    <a:pt x="202" y="1"/>
                    <a:pt x="187" y="1"/>
                    <a:pt x="140" y="32"/>
                  </a:cubicBezTo>
                  <a:cubicBezTo>
                    <a:pt x="125" y="47"/>
                    <a:pt x="109" y="79"/>
                    <a:pt x="78" y="110"/>
                  </a:cubicBezTo>
                  <a:cubicBezTo>
                    <a:pt x="74" y="123"/>
                    <a:pt x="69" y="138"/>
                    <a:pt x="64" y="154"/>
                  </a:cubicBezTo>
                  <a:lnTo>
                    <a:pt x="64" y="154"/>
                  </a:lnTo>
                  <a:cubicBezTo>
                    <a:pt x="70" y="143"/>
                    <a:pt x="74" y="133"/>
                    <a:pt x="78" y="125"/>
                  </a:cubicBezTo>
                  <a:cubicBezTo>
                    <a:pt x="125" y="79"/>
                    <a:pt x="156" y="63"/>
                    <a:pt x="202" y="63"/>
                  </a:cubicBezTo>
                  <a:cubicBezTo>
                    <a:pt x="233" y="79"/>
                    <a:pt x="264" y="125"/>
                    <a:pt x="264" y="187"/>
                  </a:cubicBezTo>
                  <a:lnTo>
                    <a:pt x="264" y="265"/>
                  </a:lnTo>
                  <a:cubicBezTo>
                    <a:pt x="264" y="280"/>
                    <a:pt x="233" y="311"/>
                    <a:pt x="233" y="342"/>
                  </a:cubicBezTo>
                  <a:cubicBezTo>
                    <a:pt x="280" y="311"/>
                    <a:pt x="295" y="280"/>
                    <a:pt x="295" y="234"/>
                  </a:cubicBezTo>
                  <a:cubicBezTo>
                    <a:pt x="311" y="218"/>
                    <a:pt x="311" y="203"/>
                    <a:pt x="311" y="172"/>
                  </a:cubicBezTo>
                  <a:cubicBezTo>
                    <a:pt x="342" y="141"/>
                    <a:pt x="342" y="125"/>
                    <a:pt x="311" y="79"/>
                  </a:cubicBezTo>
                  <a:cubicBezTo>
                    <a:pt x="295" y="47"/>
                    <a:pt x="280" y="32"/>
                    <a:pt x="2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0"/>
            <p:cNvSpPr/>
            <p:nvPr/>
          </p:nvSpPr>
          <p:spPr>
            <a:xfrm>
              <a:off x="2086125" y="2820875"/>
              <a:ext cx="7400" cy="8325"/>
            </a:xfrm>
            <a:custGeom>
              <a:avLst/>
              <a:gdLst/>
              <a:ahLst/>
              <a:cxnLst/>
              <a:rect l="l" t="t" r="r" b="b"/>
              <a:pathLst>
                <a:path w="296" h="333" extrusionOk="0">
                  <a:moveTo>
                    <a:pt x="165" y="0"/>
                  </a:moveTo>
                  <a:cubicBezTo>
                    <a:pt x="137" y="0"/>
                    <a:pt x="115" y="11"/>
                    <a:pt x="93" y="22"/>
                  </a:cubicBezTo>
                  <a:cubicBezTo>
                    <a:pt x="62" y="38"/>
                    <a:pt x="47" y="69"/>
                    <a:pt x="47" y="100"/>
                  </a:cubicBezTo>
                  <a:cubicBezTo>
                    <a:pt x="16" y="162"/>
                    <a:pt x="0" y="224"/>
                    <a:pt x="16" y="317"/>
                  </a:cubicBezTo>
                  <a:cubicBezTo>
                    <a:pt x="47" y="255"/>
                    <a:pt x="62" y="224"/>
                    <a:pt x="78" y="162"/>
                  </a:cubicBezTo>
                  <a:cubicBezTo>
                    <a:pt x="93" y="100"/>
                    <a:pt x="140" y="84"/>
                    <a:pt x="171" y="84"/>
                  </a:cubicBezTo>
                  <a:cubicBezTo>
                    <a:pt x="218" y="84"/>
                    <a:pt x="249" y="115"/>
                    <a:pt x="249" y="177"/>
                  </a:cubicBezTo>
                  <a:lnTo>
                    <a:pt x="249" y="255"/>
                  </a:lnTo>
                  <a:lnTo>
                    <a:pt x="249" y="332"/>
                  </a:lnTo>
                  <a:cubicBezTo>
                    <a:pt x="280" y="301"/>
                    <a:pt x="295" y="255"/>
                    <a:pt x="295" y="224"/>
                  </a:cubicBezTo>
                  <a:lnTo>
                    <a:pt x="295" y="162"/>
                  </a:lnTo>
                  <a:cubicBezTo>
                    <a:pt x="295" y="115"/>
                    <a:pt x="295" y="84"/>
                    <a:pt x="280" y="69"/>
                  </a:cubicBezTo>
                  <a:cubicBezTo>
                    <a:pt x="249" y="22"/>
                    <a:pt x="233" y="7"/>
                    <a:pt x="202" y="7"/>
                  </a:cubicBezTo>
                  <a:cubicBezTo>
                    <a:pt x="188" y="2"/>
                    <a:pt x="176" y="0"/>
                    <a:pt x="1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0"/>
            <p:cNvSpPr/>
            <p:nvPr/>
          </p:nvSpPr>
          <p:spPr>
            <a:xfrm>
              <a:off x="2061300" y="2768400"/>
              <a:ext cx="88425" cy="70500"/>
            </a:xfrm>
            <a:custGeom>
              <a:avLst/>
              <a:gdLst/>
              <a:ahLst/>
              <a:cxnLst/>
              <a:rect l="l" t="t" r="r" b="b"/>
              <a:pathLst>
                <a:path w="3537" h="2820" extrusionOk="0">
                  <a:moveTo>
                    <a:pt x="1468" y="1"/>
                  </a:moveTo>
                  <a:cubicBezTo>
                    <a:pt x="1228" y="1"/>
                    <a:pt x="1071" y="58"/>
                    <a:pt x="1071" y="58"/>
                  </a:cubicBezTo>
                  <a:cubicBezTo>
                    <a:pt x="78" y="167"/>
                    <a:pt x="1" y="1268"/>
                    <a:pt x="1" y="1268"/>
                  </a:cubicBezTo>
                  <a:cubicBezTo>
                    <a:pt x="497" y="1175"/>
                    <a:pt x="1040" y="508"/>
                    <a:pt x="1040" y="508"/>
                  </a:cubicBezTo>
                  <a:cubicBezTo>
                    <a:pt x="1102" y="1563"/>
                    <a:pt x="2234" y="2059"/>
                    <a:pt x="2234" y="2059"/>
                  </a:cubicBezTo>
                  <a:cubicBezTo>
                    <a:pt x="2234" y="2059"/>
                    <a:pt x="2327" y="2679"/>
                    <a:pt x="2436" y="2788"/>
                  </a:cubicBezTo>
                  <a:lnTo>
                    <a:pt x="2715" y="2819"/>
                  </a:lnTo>
                  <a:cubicBezTo>
                    <a:pt x="2715" y="2819"/>
                    <a:pt x="3537" y="1640"/>
                    <a:pt x="2777" y="694"/>
                  </a:cubicBezTo>
                  <a:cubicBezTo>
                    <a:pt x="2320" y="119"/>
                    <a:pt x="1810" y="1"/>
                    <a:pt x="14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0"/>
            <p:cNvSpPr/>
            <p:nvPr/>
          </p:nvSpPr>
          <p:spPr>
            <a:xfrm>
              <a:off x="2086125" y="2776525"/>
              <a:ext cx="28725" cy="44525"/>
            </a:xfrm>
            <a:custGeom>
              <a:avLst/>
              <a:gdLst/>
              <a:ahLst/>
              <a:cxnLst/>
              <a:rect l="l" t="t" r="r" b="b"/>
              <a:pathLst>
                <a:path w="1149" h="1781" extrusionOk="0">
                  <a:moveTo>
                    <a:pt x="86" y="1"/>
                  </a:moveTo>
                  <a:cubicBezTo>
                    <a:pt x="82" y="1"/>
                    <a:pt x="78" y="5"/>
                    <a:pt x="78" y="12"/>
                  </a:cubicBezTo>
                  <a:cubicBezTo>
                    <a:pt x="16" y="183"/>
                    <a:pt x="0" y="369"/>
                    <a:pt x="16" y="540"/>
                  </a:cubicBezTo>
                  <a:cubicBezTo>
                    <a:pt x="62" y="726"/>
                    <a:pt x="140" y="912"/>
                    <a:pt x="233" y="1067"/>
                  </a:cubicBezTo>
                  <a:cubicBezTo>
                    <a:pt x="326" y="1222"/>
                    <a:pt x="450" y="1377"/>
                    <a:pt x="590" y="1486"/>
                  </a:cubicBezTo>
                  <a:cubicBezTo>
                    <a:pt x="760" y="1610"/>
                    <a:pt x="946" y="1703"/>
                    <a:pt x="1148" y="1781"/>
                  </a:cubicBezTo>
                  <a:lnTo>
                    <a:pt x="1148" y="1765"/>
                  </a:lnTo>
                  <a:cubicBezTo>
                    <a:pt x="946" y="1688"/>
                    <a:pt x="776" y="1579"/>
                    <a:pt x="621" y="1455"/>
                  </a:cubicBezTo>
                  <a:cubicBezTo>
                    <a:pt x="481" y="1315"/>
                    <a:pt x="373" y="1176"/>
                    <a:pt x="295" y="1021"/>
                  </a:cubicBezTo>
                  <a:cubicBezTo>
                    <a:pt x="202" y="866"/>
                    <a:pt x="140" y="710"/>
                    <a:pt x="93" y="540"/>
                  </a:cubicBezTo>
                  <a:cubicBezTo>
                    <a:pt x="62" y="369"/>
                    <a:pt x="62" y="183"/>
                    <a:pt x="93" y="12"/>
                  </a:cubicBezTo>
                  <a:cubicBezTo>
                    <a:pt x="93" y="5"/>
                    <a:pt x="90" y="1"/>
                    <a:pt x="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0"/>
            <p:cNvSpPr/>
            <p:nvPr/>
          </p:nvSpPr>
          <p:spPr>
            <a:xfrm>
              <a:off x="2116375" y="2820775"/>
              <a:ext cx="26000" cy="28950"/>
            </a:xfrm>
            <a:custGeom>
              <a:avLst/>
              <a:gdLst/>
              <a:ahLst/>
              <a:cxnLst/>
              <a:rect l="l" t="t" r="r" b="b"/>
              <a:pathLst>
                <a:path w="1040" h="1158" extrusionOk="0">
                  <a:moveTo>
                    <a:pt x="698" y="0"/>
                  </a:moveTo>
                  <a:cubicBezTo>
                    <a:pt x="448" y="0"/>
                    <a:pt x="109" y="460"/>
                    <a:pt x="109" y="460"/>
                  </a:cubicBezTo>
                  <a:lnTo>
                    <a:pt x="0" y="941"/>
                  </a:lnTo>
                  <a:lnTo>
                    <a:pt x="0" y="957"/>
                  </a:lnTo>
                  <a:cubicBezTo>
                    <a:pt x="34" y="1082"/>
                    <a:pt x="153" y="1157"/>
                    <a:pt x="275" y="1157"/>
                  </a:cubicBezTo>
                  <a:cubicBezTo>
                    <a:pt x="318" y="1157"/>
                    <a:pt x="362" y="1148"/>
                    <a:pt x="403" y="1127"/>
                  </a:cubicBezTo>
                  <a:cubicBezTo>
                    <a:pt x="729" y="1019"/>
                    <a:pt x="1039" y="181"/>
                    <a:pt x="791" y="26"/>
                  </a:cubicBezTo>
                  <a:cubicBezTo>
                    <a:pt x="762" y="8"/>
                    <a:pt x="731" y="0"/>
                    <a:pt x="698"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0"/>
            <p:cNvSpPr/>
            <p:nvPr/>
          </p:nvSpPr>
          <p:spPr>
            <a:xfrm>
              <a:off x="2120250" y="2827625"/>
              <a:ext cx="13600" cy="17250"/>
            </a:xfrm>
            <a:custGeom>
              <a:avLst/>
              <a:gdLst/>
              <a:ahLst/>
              <a:cxnLst/>
              <a:rect l="l" t="t" r="r" b="b"/>
              <a:pathLst>
                <a:path w="544" h="690" extrusionOk="0">
                  <a:moveTo>
                    <a:pt x="543" y="0"/>
                  </a:moveTo>
                  <a:lnTo>
                    <a:pt x="543" y="0"/>
                  </a:lnTo>
                  <a:cubicBezTo>
                    <a:pt x="233" y="31"/>
                    <a:pt x="16" y="419"/>
                    <a:pt x="0" y="667"/>
                  </a:cubicBezTo>
                  <a:cubicBezTo>
                    <a:pt x="0" y="678"/>
                    <a:pt x="8" y="689"/>
                    <a:pt x="18" y="689"/>
                  </a:cubicBezTo>
                  <a:cubicBezTo>
                    <a:pt x="22" y="689"/>
                    <a:pt x="27" y="687"/>
                    <a:pt x="31" y="683"/>
                  </a:cubicBezTo>
                  <a:lnTo>
                    <a:pt x="155" y="512"/>
                  </a:lnTo>
                  <a:cubicBezTo>
                    <a:pt x="191" y="465"/>
                    <a:pt x="245" y="444"/>
                    <a:pt x="302" y="444"/>
                  </a:cubicBezTo>
                  <a:cubicBezTo>
                    <a:pt x="320" y="444"/>
                    <a:pt x="339" y="446"/>
                    <a:pt x="357" y="450"/>
                  </a:cubicBezTo>
                  <a:lnTo>
                    <a:pt x="341" y="435"/>
                  </a:lnTo>
                  <a:cubicBezTo>
                    <a:pt x="316" y="414"/>
                    <a:pt x="288" y="405"/>
                    <a:pt x="260" y="405"/>
                  </a:cubicBezTo>
                  <a:cubicBezTo>
                    <a:pt x="205" y="405"/>
                    <a:pt x="150" y="440"/>
                    <a:pt x="109" y="481"/>
                  </a:cubicBezTo>
                  <a:cubicBezTo>
                    <a:pt x="186" y="295"/>
                    <a:pt x="326" y="78"/>
                    <a:pt x="5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0"/>
            <p:cNvSpPr/>
            <p:nvPr/>
          </p:nvSpPr>
          <p:spPr>
            <a:xfrm>
              <a:off x="2080700" y="2857850"/>
              <a:ext cx="7375" cy="9350"/>
            </a:xfrm>
            <a:custGeom>
              <a:avLst/>
              <a:gdLst/>
              <a:ahLst/>
              <a:cxnLst/>
              <a:rect l="l" t="t" r="r" b="b"/>
              <a:pathLst>
                <a:path w="295" h="374" extrusionOk="0">
                  <a:moveTo>
                    <a:pt x="279" y="1"/>
                  </a:moveTo>
                  <a:lnTo>
                    <a:pt x="279" y="1"/>
                  </a:lnTo>
                  <a:cubicBezTo>
                    <a:pt x="246" y="34"/>
                    <a:pt x="204" y="50"/>
                    <a:pt x="160" y="50"/>
                  </a:cubicBezTo>
                  <a:cubicBezTo>
                    <a:pt x="122" y="50"/>
                    <a:pt x="83" y="38"/>
                    <a:pt x="47" y="17"/>
                  </a:cubicBezTo>
                  <a:lnTo>
                    <a:pt x="47" y="17"/>
                  </a:lnTo>
                  <a:cubicBezTo>
                    <a:pt x="0" y="141"/>
                    <a:pt x="31" y="234"/>
                    <a:pt x="109" y="311"/>
                  </a:cubicBezTo>
                  <a:lnTo>
                    <a:pt x="109" y="218"/>
                  </a:lnTo>
                  <a:cubicBezTo>
                    <a:pt x="109" y="265"/>
                    <a:pt x="124" y="327"/>
                    <a:pt x="155" y="373"/>
                  </a:cubicBezTo>
                  <a:cubicBezTo>
                    <a:pt x="202" y="296"/>
                    <a:pt x="233" y="218"/>
                    <a:pt x="233" y="141"/>
                  </a:cubicBezTo>
                  <a:lnTo>
                    <a:pt x="233" y="218"/>
                  </a:lnTo>
                  <a:cubicBezTo>
                    <a:pt x="279" y="156"/>
                    <a:pt x="295" y="79"/>
                    <a:pt x="2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0"/>
            <p:cNvSpPr/>
            <p:nvPr/>
          </p:nvSpPr>
          <p:spPr>
            <a:xfrm>
              <a:off x="1973800" y="2898875"/>
              <a:ext cx="184325" cy="158425"/>
            </a:xfrm>
            <a:custGeom>
              <a:avLst/>
              <a:gdLst/>
              <a:ahLst/>
              <a:cxnLst/>
              <a:rect l="l" t="t" r="r" b="b"/>
              <a:pathLst>
                <a:path w="7373" h="6337" extrusionOk="0">
                  <a:moveTo>
                    <a:pt x="6885" y="0"/>
                  </a:moveTo>
                  <a:cubicBezTo>
                    <a:pt x="6680" y="0"/>
                    <a:pt x="6399" y="222"/>
                    <a:pt x="6044" y="779"/>
                  </a:cubicBezTo>
                  <a:cubicBezTo>
                    <a:pt x="4879" y="2619"/>
                    <a:pt x="4517" y="3277"/>
                    <a:pt x="4419" y="3277"/>
                  </a:cubicBezTo>
                  <a:cubicBezTo>
                    <a:pt x="4418" y="3277"/>
                    <a:pt x="4417" y="3277"/>
                    <a:pt x="4416" y="3277"/>
                  </a:cubicBezTo>
                  <a:cubicBezTo>
                    <a:pt x="4354" y="3277"/>
                    <a:pt x="3439" y="2206"/>
                    <a:pt x="2756" y="1555"/>
                  </a:cubicBezTo>
                  <a:cubicBezTo>
                    <a:pt x="2737" y="1536"/>
                    <a:pt x="2708" y="1526"/>
                    <a:pt x="2671" y="1526"/>
                  </a:cubicBezTo>
                  <a:cubicBezTo>
                    <a:pt x="2146" y="1526"/>
                    <a:pt x="1" y="3354"/>
                    <a:pt x="290" y="3571"/>
                  </a:cubicBezTo>
                  <a:cubicBezTo>
                    <a:pt x="982" y="4101"/>
                    <a:pt x="3295" y="6336"/>
                    <a:pt x="4802" y="6336"/>
                  </a:cubicBezTo>
                  <a:cubicBezTo>
                    <a:pt x="4882" y="6336"/>
                    <a:pt x="4961" y="6330"/>
                    <a:pt x="5036" y="6316"/>
                  </a:cubicBezTo>
                  <a:cubicBezTo>
                    <a:pt x="5595" y="6223"/>
                    <a:pt x="6789" y="4347"/>
                    <a:pt x="7254" y="1446"/>
                  </a:cubicBezTo>
                  <a:cubicBezTo>
                    <a:pt x="7373" y="685"/>
                    <a:pt x="7246" y="0"/>
                    <a:pt x="6885"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0"/>
            <p:cNvSpPr/>
            <p:nvPr/>
          </p:nvSpPr>
          <p:spPr>
            <a:xfrm>
              <a:off x="1929875" y="2863825"/>
              <a:ext cx="114000" cy="129775"/>
            </a:xfrm>
            <a:custGeom>
              <a:avLst/>
              <a:gdLst/>
              <a:ahLst/>
              <a:cxnLst/>
              <a:rect l="l" t="t" r="r" b="b"/>
              <a:pathLst>
                <a:path w="4560" h="5191" extrusionOk="0">
                  <a:moveTo>
                    <a:pt x="1047" y="0"/>
                  </a:moveTo>
                  <a:cubicBezTo>
                    <a:pt x="872" y="0"/>
                    <a:pt x="735" y="44"/>
                    <a:pt x="667" y="150"/>
                  </a:cubicBezTo>
                  <a:cubicBezTo>
                    <a:pt x="450" y="460"/>
                    <a:pt x="1272" y="910"/>
                    <a:pt x="1272" y="910"/>
                  </a:cubicBezTo>
                  <a:cubicBezTo>
                    <a:pt x="1117" y="910"/>
                    <a:pt x="962" y="956"/>
                    <a:pt x="822" y="1065"/>
                  </a:cubicBezTo>
                  <a:cubicBezTo>
                    <a:pt x="605" y="1251"/>
                    <a:pt x="822" y="1654"/>
                    <a:pt x="822" y="1654"/>
                  </a:cubicBezTo>
                  <a:cubicBezTo>
                    <a:pt x="651" y="1701"/>
                    <a:pt x="496" y="1778"/>
                    <a:pt x="372" y="1902"/>
                  </a:cubicBezTo>
                  <a:cubicBezTo>
                    <a:pt x="202" y="2119"/>
                    <a:pt x="357" y="2569"/>
                    <a:pt x="357" y="2569"/>
                  </a:cubicBezTo>
                  <a:cubicBezTo>
                    <a:pt x="217" y="2678"/>
                    <a:pt x="140" y="2864"/>
                    <a:pt x="109" y="3035"/>
                  </a:cubicBezTo>
                  <a:cubicBezTo>
                    <a:pt x="0" y="3826"/>
                    <a:pt x="1737" y="4958"/>
                    <a:pt x="2295" y="5190"/>
                  </a:cubicBezTo>
                  <a:lnTo>
                    <a:pt x="4560" y="3128"/>
                  </a:lnTo>
                  <a:cubicBezTo>
                    <a:pt x="4560" y="3128"/>
                    <a:pt x="3707" y="1251"/>
                    <a:pt x="3024" y="770"/>
                  </a:cubicBezTo>
                  <a:cubicBezTo>
                    <a:pt x="2759" y="541"/>
                    <a:pt x="1664" y="0"/>
                    <a:pt x="1047"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0"/>
            <p:cNvSpPr/>
            <p:nvPr/>
          </p:nvSpPr>
          <p:spPr>
            <a:xfrm>
              <a:off x="1961650" y="2885775"/>
              <a:ext cx="34925" cy="17475"/>
            </a:xfrm>
            <a:custGeom>
              <a:avLst/>
              <a:gdLst/>
              <a:ahLst/>
              <a:cxnLst/>
              <a:rect l="l" t="t" r="r" b="b"/>
              <a:pathLst>
                <a:path w="1397" h="699" extrusionOk="0">
                  <a:moveTo>
                    <a:pt x="16" y="1"/>
                  </a:moveTo>
                  <a:cubicBezTo>
                    <a:pt x="1" y="1"/>
                    <a:pt x="1" y="32"/>
                    <a:pt x="1" y="47"/>
                  </a:cubicBezTo>
                  <a:cubicBezTo>
                    <a:pt x="435" y="280"/>
                    <a:pt x="947" y="435"/>
                    <a:pt x="1381" y="699"/>
                  </a:cubicBezTo>
                  <a:lnTo>
                    <a:pt x="1397" y="699"/>
                  </a:lnTo>
                  <a:lnTo>
                    <a:pt x="1397" y="683"/>
                  </a:lnTo>
                  <a:cubicBezTo>
                    <a:pt x="947" y="419"/>
                    <a:pt x="497" y="156"/>
                    <a:pt x="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0"/>
            <p:cNvSpPr/>
            <p:nvPr/>
          </p:nvSpPr>
          <p:spPr>
            <a:xfrm>
              <a:off x="1950800" y="2904775"/>
              <a:ext cx="30650" cy="21350"/>
            </a:xfrm>
            <a:custGeom>
              <a:avLst/>
              <a:gdLst/>
              <a:ahLst/>
              <a:cxnLst/>
              <a:rect l="l" t="t" r="r" b="b"/>
              <a:pathLst>
                <a:path w="1226" h="854" extrusionOk="0">
                  <a:moveTo>
                    <a:pt x="32" y="1"/>
                  </a:moveTo>
                  <a:cubicBezTo>
                    <a:pt x="1" y="1"/>
                    <a:pt x="1" y="16"/>
                    <a:pt x="32" y="47"/>
                  </a:cubicBezTo>
                  <a:cubicBezTo>
                    <a:pt x="125" y="125"/>
                    <a:pt x="218" y="171"/>
                    <a:pt x="311" y="233"/>
                  </a:cubicBezTo>
                  <a:lnTo>
                    <a:pt x="621" y="435"/>
                  </a:lnTo>
                  <a:cubicBezTo>
                    <a:pt x="823" y="559"/>
                    <a:pt x="1024" y="714"/>
                    <a:pt x="1226" y="854"/>
                  </a:cubicBezTo>
                  <a:lnTo>
                    <a:pt x="1226" y="838"/>
                  </a:lnTo>
                  <a:cubicBezTo>
                    <a:pt x="1055" y="683"/>
                    <a:pt x="838" y="528"/>
                    <a:pt x="636" y="388"/>
                  </a:cubicBezTo>
                  <a:cubicBezTo>
                    <a:pt x="528" y="311"/>
                    <a:pt x="435" y="249"/>
                    <a:pt x="342" y="171"/>
                  </a:cubicBezTo>
                  <a:cubicBezTo>
                    <a:pt x="233" y="94"/>
                    <a:pt x="140" y="47"/>
                    <a:pt x="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0"/>
            <p:cNvSpPr/>
            <p:nvPr/>
          </p:nvSpPr>
          <p:spPr>
            <a:xfrm>
              <a:off x="1939175" y="2928050"/>
              <a:ext cx="27150" cy="19400"/>
            </a:xfrm>
            <a:custGeom>
              <a:avLst/>
              <a:gdLst/>
              <a:ahLst/>
              <a:cxnLst/>
              <a:rect l="l" t="t" r="r" b="b"/>
              <a:pathLst>
                <a:path w="1086" h="776" extrusionOk="0">
                  <a:moveTo>
                    <a:pt x="0" y="0"/>
                  </a:moveTo>
                  <a:lnTo>
                    <a:pt x="0" y="0"/>
                  </a:lnTo>
                  <a:cubicBezTo>
                    <a:pt x="62" y="93"/>
                    <a:pt x="140" y="155"/>
                    <a:pt x="264" y="202"/>
                  </a:cubicBezTo>
                  <a:lnTo>
                    <a:pt x="528" y="388"/>
                  </a:lnTo>
                  <a:cubicBezTo>
                    <a:pt x="698" y="528"/>
                    <a:pt x="900" y="636"/>
                    <a:pt x="1086" y="776"/>
                  </a:cubicBezTo>
                  <a:lnTo>
                    <a:pt x="1086" y="760"/>
                  </a:lnTo>
                  <a:cubicBezTo>
                    <a:pt x="915" y="636"/>
                    <a:pt x="729" y="512"/>
                    <a:pt x="543" y="372"/>
                  </a:cubicBezTo>
                  <a:cubicBezTo>
                    <a:pt x="450" y="310"/>
                    <a:pt x="373" y="233"/>
                    <a:pt x="279" y="171"/>
                  </a:cubicBezTo>
                  <a:cubicBezTo>
                    <a:pt x="202" y="93"/>
                    <a:pt x="109" y="4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0"/>
            <p:cNvSpPr/>
            <p:nvPr/>
          </p:nvSpPr>
          <p:spPr>
            <a:xfrm>
              <a:off x="1931425" y="2862825"/>
              <a:ext cx="99675" cy="164900"/>
            </a:xfrm>
            <a:custGeom>
              <a:avLst/>
              <a:gdLst/>
              <a:ahLst/>
              <a:cxnLst/>
              <a:rect l="l" t="t" r="r" b="b"/>
              <a:pathLst>
                <a:path w="3987" h="6596" extrusionOk="0">
                  <a:moveTo>
                    <a:pt x="914" y="1"/>
                  </a:moveTo>
                  <a:cubicBezTo>
                    <a:pt x="930" y="1"/>
                    <a:pt x="946" y="2"/>
                    <a:pt x="962" y="4"/>
                  </a:cubicBezTo>
                  <a:cubicBezTo>
                    <a:pt x="946" y="2"/>
                    <a:pt x="930" y="1"/>
                    <a:pt x="914" y="1"/>
                  </a:cubicBezTo>
                  <a:close/>
                  <a:moveTo>
                    <a:pt x="908" y="1"/>
                  </a:moveTo>
                  <a:cubicBezTo>
                    <a:pt x="791" y="1"/>
                    <a:pt x="686" y="45"/>
                    <a:pt x="605" y="112"/>
                  </a:cubicBezTo>
                  <a:cubicBezTo>
                    <a:pt x="574" y="143"/>
                    <a:pt x="543" y="221"/>
                    <a:pt x="543" y="283"/>
                  </a:cubicBezTo>
                  <a:cubicBezTo>
                    <a:pt x="574" y="345"/>
                    <a:pt x="589" y="391"/>
                    <a:pt x="620" y="453"/>
                  </a:cubicBezTo>
                  <a:cubicBezTo>
                    <a:pt x="698" y="577"/>
                    <a:pt x="807" y="655"/>
                    <a:pt x="900" y="733"/>
                  </a:cubicBezTo>
                  <a:cubicBezTo>
                    <a:pt x="969" y="767"/>
                    <a:pt x="1038" y="819"/>
                    <a:pt x="1119" y="868"/>
                  </a:cubicBezTo>
                  <a:lnTo>
                    <a:pt x="1119" y="868"/>
                  </a:lnTo>
                  <a:cubicBezTo>
                    <a:pt x="1060" y="880"/>
                    <a:pt x="998" y="899"/>
                    <a:pt x="931" y="919"/>
                  </a:cubicBezTo>
                  <a:cubicBezTo>
                    <a:pt x="838" y="965"/>
                    <a:pt x="760" y="1043"/>
                    <a:pt x="698" y="1120"/>
                  </a:cubicBezTo>
                  <a:cubicBezTo>
                    <a:pt x="688" y="1150"/>
                    <a:pt x="680" y="1182"/>
                    <a:pt x="673" y="1215"/>
                  </a:cubicBezTo>
                  <a:lnTo>
                    <a:pt x="673" y="1215"/>
                  </a:lnTo>
                  <a:cubicBezTo>
                    <a:pt x="680" y="1187"/>
                    <a:pt x="688" y="1161"/>
                    <a:pt x="698" y="1136"/>
                  </a:cubicBezTo>
                  <a:cubicBezTo>
                    <a:pt x="760" y="1058"/>
                    <a:pt x="838" y="996"/>
                    <a:pt x="915" y="965"/>
                  </a:cubicBezTo>
                  <a:cubicBezTo>
                    <a:pt x="1004" y="921"/>
                    <a:pt x="1079" y="905"/>
                    <a:pt x="1180" y="903"/>
                  </a:cubicBezTo>
                  <a:lnTo>
                    <a:pt x="1180" y="903"/>
                  </a:lnTo>
                  <a:cubicBezTo>
                    <a:pt x="1190" y="908"/>
                    <a:pt x="1200" y="914"/>
                    <a:pt x="1210" y="919"/>
                  </a:cubicBezTo>
                  <a:lnTo>
                    <a:pt x="1214" y="903"/>
                  </a:lnTo>
                  <a:lnTo>
                    <a:pt x="1287" y="903"/>
                  </a:lnTo>
                  <a:lnTo>
                    <a:pt x="1223" y="865"/>
                  </a:lnTo>
                  <a:lnTo>
                    <a:pt x="1225" y="857"/>
                  </a:lnTo>
                  <a:cubicBezTo>
                    <a:pt x="1220" y="857"/>
                    <a:pt x="1215" y="857"/>
                    <a:pt x="1210" y="857"/>
                  </a:cubicBezTo>
                  <a:lnTo>
                    <a:pt x="1210" y="857"/>
                  </a:lnTo>
                  <a:lnTo>
                    <a:pt x="1210" y="857"/>
                  </a:lnTo>
                  <a:cubicBezTo>
                    <a:pt x="1117" y="810"/>
                    <a:pt x="993" y="748"/>
                    <a:pt x="900" y="671"/>
                  </a:cubicBezTo>
                  <a:cubicBezTo>
                    <a:pt x="807" y="608"/>
                    <a:pt x="729" y="531"/>
                    <a:pt x="651" y="438"/>
                  </a:cubicBezTo>
                  <a:cubicBezTo>
                    <a:pt x="605" y="391"/>
                    <a:pt x="589" y="345"/>
                    <a:pt x="574" y="283"/>
                  </a:cubicBezTo>
                  <a:cubicBezTo>
                    <a:pt x="574" y="221"/>
                    <a:pt x="589" y="159"/>
                    <a:pt x="620" y="128"/>
                  </a:cubicBezTo>
                  <a:cubicBezTo>
                    <a:pt x="688" y="46"/>
                    <a:pt x="803" y="1"/>
                    <a:pt x="914" y="1"/>
                  </a:cubicBezTo>
                  <a:cubicBezTo>
                    <a:pt x="914" y="1"/>
                    <a:pt x="914" y="1"/>
                    <a:pt x="914" y="1"/>
                  </a:cubicBezTo>
                  <a:lnTo>
                    <a:pt x="914" y="1"/>
                  </a:lnTo>
                  <a:cubicBezTo>
                    <a:pt x="912" y="1"/>
                    <a:pt x="910" y="1"/>
                    <a:pt x="908" y="1"/>
                  </a:cubicBezTo>
                  <a:close/>
                  <a:moveTo>
                    <a:pt x="673" y="1215"/>
                  </a:moveTo>
                  <a:cubicBezTo>
                    <a:pt x="665" y="1253"/>
                    <a:pt x="660" y="1292"/>
                    <a:pt x="661" y="1330"/>
                  </a:cubicBezTo>
                  <a:lnTo>
                    <a:pt x="661" y="1330"/>
                  </a:lnTo>
                  <a:cubicBezTo>
                    <a:pt x="662" y="1290"/>
                    <a:pt x="666" y="1252"/>
                    <a:pt x="673" y="1215"/>
                  </a:cubicBezTo>
                  <a:close/>
                  <a:moveTo>
                    <a:pt x="661" y="1330"/>
                  </a:moveTo>
                  <a:cubicBezTo>
                    <a:pt x="660" y="1363"/>
                    <a:pt x="662" y="1397"/>
                    <a:pt x="667" y="1431"/>
                  </a:cubicBezTo>
                  <a:cubicBezTo>
                    <a:pt x="680" y="1520"/>
                    <a:pt x="713" y="1599"/>
                    <a:pt x="751" y="1667"/>
                  </a:cubicBezTo>
                  <a:lnTo>
                    <a:pt x="751" y="1667"/>
                  </a:lnTo>
                  <a:cubicBezTo>
                    <a:pt x="666" y="1676"/>
                    <a:pt x="594" y="1703"/>
                    <a:pt x="524" y="1748"/>
                  </a:cubicBezTo>
                  <a:lnTo>
                    <a:pt x="524" y="1748"/>
                  </a:lnTo>
                  <a:cubicBezTo>
                    <a:pt x="593" y="1722"/>
                    <a:pt x="673" y="1694"/>
                    <a:pt x="745" y="1694"/>
                  </a:cubicBezTo>
                  <a:lnTo>
                    <a:pt x="766" y="1694"/>
                  </a:lnTo>
                  <a:cubicBezTo>
                    <a:pt x="769" y="1699"/>
                    <a:pt x="772" y="1705"/>
                    <a:pt x="776" y="1710"/>
                  </a:cubicBezTo>
                  <a:lnTo>
                    <a:pt x="791" y="1694"/>
                  </a:lnTo>
                  <a:lnTo>
                    <a:pt x="807" y="1694"/>
                  </a:lnTo>
                  <a:lnTo>
                    <a:pt x="800" y="1685"/>
                  </a:lnTo>
                  <a:lnTo>
                    <a:pt x="800" y="1685"/>
                  </a:lnTo>
                  <a:lnTo>
                    <a:pt x="822" y="1663"/>
                  </a:lnTo>
                  <a:cubicBezTo>
                    <a:pt x="809" y="1663"/>
                    <a:pt x="796" y="1663"/>
                    <a:pt x="784" y="1664"/>
                  </a:cubicBezTo>
                  <a:lnTo>
                    <a:pt x="784" y="1664"/>
                  </a:lnTo>
                  <a:lnTo>
                    <a:pt x="760" y="1632"/>
                  </a:lnTo>
                  <a:cubicBezTo>
                    <a:pt x="729" y="1555"/>
                    <a:pt x="683" y="1477"/>
                    <a:pt x="667" y="1384"/>
                  </a:cubicBezTo>
                  <a:cubicBezTo>
                    <a:pt x="664" y="1367"/>
                    <a:pt x="662" y="1348"/>
                    <a:pt x="661" y="1330"/>
                  </a:cubicBezTo>
                  <a:close/>
                  <a:moveTo>
                    <a:pt x="524" y="1748"/>
                  </a:moveTo>
                  <a:cubicBezTo>
                    <a:pt x="503" y="1756"/>
                    <a:pt x="483" y="1764"/>
                    <a:pt x="465" y="1772"/>
                  </a:cubicBezTo>
                  <a:cubicBezTo>
                    <a:pt x="439" y="1785"/>
                    <a:pt x="402" y="1820"/>
                    <a:pt x="372" y="1849"/>
                  </a:cubicBezTo>
                  <a:lnTo>
                    <a:pt x="372" y="1849"/>
                  </a:lnTo>
                  <a:cubicBezTo>
                    <a:pt x="419" y="1818"/>
                    <a:pt x="450" y="1772"/>
                    <a:pt x="512" y="1756"/>
                  </a:cubicBezTo>
                  <a:cubicBezTo>
                    <a:pt x="516" y="1754"/>
                    <a:pt x="520" y="1751"/>
                    <a:pt x="524" y="1748"/>
                  </a:cubicBezTo>
                  <a:close/>
                  <a:moveTo>
                    <a:pt x="372" y="1849"/>
                  </a:moveTo>
                  <a:cubicBezTo>
                    <a:pt x="372" y="1849"/>
                    <a:pt x="372" y="1849"/>
                    <a:pt x="372" y="1849"/>
                  </a:cubicBezTo>
                  <a:cubicBezTo>
                    <a:pt x="372" y="1849"/>
                    <a:pt x="372" y="1849"/>
                    <a:pt x="372" y="1849"/>
                  </a:cubicBezTo>
                  <a:lnTo>
                    <a:pt x="372" y="1849"/>
                  </a:lnTo>
                  <a:cubicBezTo>
                    <a:pt x="372" y="1849"/>
                    <a:pt x="372" y="1849"/>
                    <a:pt x="372" y="1849"/>
                  </a:cubicBezTo>
                  <a:close/>
                  <a:moveTo>
                    <a:pt x="372" y="1849"/>
                  </a:moveTo>
                  <a:cubicBezTo>
                    <a:pt x="367" y="1855"/>
                    <a:pt x="362" y="1860"/>
                    <a:pt x="357" y="1865"/>
                  </a:cubicBezTo>
                  <a:cubicBezTo>
                    <a:pt x="323" y="1899"/>
                    <a:pt x="305" y="1925"/>
                    <a:pt x="292" y="1954"/>
                  </a:cubicBezTo>
                  <a:lnTo>
                    <a:pt x="292" y="1954"/>
                  </a:lnTo>
                  <a:cubicBezTo>
                    <a:pt x="313" y="1913"/>
                    <a:pt x="348" y="1886"/>
                    <a:pt x="372" y="1849"/>
                  </a:cubicBezTo>
                  <a:close/>
                  <a:moveTo>
                    <a:pt x="292" y="1954"/>
                  </a:moveTo>
                  <a:lnTo>
                    <a:pt x="292" y="1954"/>
                  </a:lnTo>
                  <a:cubicBezTo>
                    <a:pt x="287" y="1965"/>
                    <a:pt x="282" y="1976"/>
                    <a:pt x="279" y="1989"/>
                  </a:cubicBezTo>
                  <a:cubicBezTo>
                    <a:pt x="283" y="1976"/>
                    <a:pt x="288" y="1965"/>
                    <a:pt x="292" y="1954"/>
                  </a:cubicBezTo>
                  <a:close/>
                  <a:moveTo>
                    <a:pt x="279" y="1989"/>
                  </a:moveTo>
                  <a:cubicBezTo>
                    <a:pt x="217" y="2082"/>
                    <a:pt x="202" y="2175"/>
                    <a:pt x="217" y="2299"/>
                  </a:cubicBezTo>
                  <a:cubicBezTo>
                    <a:pt x="217" y="2391"/>
                    <a:pt x="228" y="2484"/>
                    <a:pt x="260" y="2566"/>
                  </a:cubicBezTo>
                  <a:lnTo>
                    <a:pt x="260" y="2566"/>
                  </a:lnTo>
                  <a:cubicBezTo>
                    <a:pt x="126" y="2649"/>
                    <a:pt x="45" y="2793"/>
                    <a:pt x="31" y="2950"/>
                  </a:cubicBezTo>
                  <a:cubicBezTo>
                    <a:pt x="0" y="3137"/>
                    <a:pt x="31" y="3292"/>
                    <a:pt x="78" y="3447"/>
                  </a:cubicBezTo>
                  <a:cubicBezTo>
                    <a:pt x="217" y="3726"/>
                    <a:pt x="419" y="3990"/>
                    <a:pt x="667" y="4191"/>
                  </a:cubicBezTo>
                  <a:cubicBezTo>
                    <a:pt x="900" y="4408"/>
                    <a:pt x="1148" y="4579"/>
                    <a:pt x="1427" y="4765"/>
                  </a:cubicBezTo>
                  <a:cubicBezTo>
                    <a:pt x="1675" y="4936"/>
                    <a:pt x="1939" y="5091"/>
                    <a:pt x="2233" y="5230"/>
                  </a:cubicBezTo>
                  <a:cubicBezTo>
                    <a:pt x="2373" y="5354"/>
                    <a:pt x="2528" y="5479"/>
                    <a:pt x="2668" y="5587"/>
                  </a:cubicBezTo>
                  <a:cubicBezTo>
                    <a:pt x="2792" y="5711"/>
                    <a:pt x="2931" y="5820"/>
                    <a:pt x="3086" y="5944"/>
                  </a:cubicBezTo>
                  <a:cubicBezTo>
                    <a:pt x="3381" y="6176"/>
                    <a:pt x="3676" y="6394"/>
                    <a:pt x="3986" y="6595"/>
                  </a:cubicBezTo>
                  <a:cubicBezTo>
                    <a:pt x="3691" y="6378"/>
                    <a:pt x="3381" y="6145"/>
                    <a:pt x="3055" y="5882"/>
                  </a:cubicBezTo>
                  <a:cubicBezTo>
                    <a:pt x="2761" y="5634"/>
                    <a:pt x="2466" y="5401"/>
                    <a:pt x="2218" y="5153"/>
                  </a:cubicBezTo>
                  <a:cubicBezTo>
                    <a:pt x="1923" y="5013"/>
                    <a:pt x="1660" y="4858"/>
                    <a:pt x="1396" y="4688"/>
                  </a:cubicBezTo>
                  <a:cubicBezTo>
                    <a:pt x="1148" y="4501"/>
                    <a:pt x="900" y="4331"/>
                    <a:pt x="667" y="4114"/>
                  </a:cubicBezTo>
                  <a:cubicBezTo>
                    <a:pt x="419" y="3928"/>
                    <a:pt x="233" y="3679"/>
                    <a:pt x="109" y="3400"/>
                  </a:cubicBezTo>
                  <a:cubicBezTo>
                    <a:pt x="47" y="3261"/>
                    <a:pt x="31" y="3137"/>
                    <a:pt x="47" y="2981"/>
                  </a:cubicBezTo>
                  <a:cubicBezTo>
                    <a:pt x="62" y="2919"/>
                    <a:pt x="78" y="2842"/>
                    <a:pt x="124" y="2780"/>
                  </a:cubicBezTo>
                  <a:cubicBezTo>
                    <a:pt x="155" y="2702"/>
                    <a:pt x="217" y="2671"/>
                    <a:pt x="279" y="2625"/>
                  </a:cubicBezTo>
                  <a:lnTo>
                    <a:pt x="310" y="2609"/>
                  </a:lnTo>
                  <a:lnTo>
                    <a:pt x="295" y="2563"/>
                  </a:lnTo>
                  <a:cubicBezTo>
                    <a:pt x="294" y="2560"/>
                    <a:pt x="294" y="2557"/>
                    <a:pt x="293" y="2554"/>
                  </a:cubicBezTo>
                  <a:lnTo>
                    <a:pt x="293" y="2554"/>
                  </a:lnTo>
                  <a:lnTo>
                    <a:pt x="295" y="2547"/>
                  </a:lnTo>
                  <a:lnTo>
                    <a:pt x="295" y="2547"/>
                  </a:lnTo>
                  <a:cubicBezTo>
                    <a:pt x="294" y="2548"/>
                    <a:pt x="293" y="2548"/>
                    <a:pt x="292" y="2549"/>
                  </a:cubicBezTo>
                  <a:lnTo>
                    <a:pt x="292" y="2549"/>
                  </a:lnTo>
                  <a:cubicBezTo>
                    <a:pt x="275" y="2460"/>
                    <a:pt x="233" y="2372"/>
                    <a:pt x="233" y="2284"/>
                  </a:cubicBezTo>
                  <a:cubicBezTo>
                    <a:pt x="217" y="2175"/>
                    <a:pt x="233" y="2082"/>
                    <a:pt x="279" y="1989"/>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0"/>
            <p:cNvSpPr/>
            <p:nvPr/>
          </p:nvSpPr>
          <p:spPr>
            <a:xfrm>
              <a:off x="2042700" y="2937350"/>
              <a:ext cx="25600" cy="26400"/>
            </a:xfrm>
            <a:custGeom>
              <a:avLst/>
              <a:gdLst/>
              <a:ahLst/>
              <a:cxnLst/>
              <a:rect l="l" t="t" r="r" b="b"/>
              <a:pathLst>
                <a:path w="1024" h="1056" extrusionOk="0">
                  <a:moveTo>
                    <a:pt x="0" y="0"/>
                  </a:moveTo>
                  <a:lnTo>
                    <a:pt x="233" y="295"/>
                  </a:lnTo>
                  <a:cubicBezTo>
                    <a:pt x="311" y="388"/>
                    <a:pt x="404" y="466"/>
                    <a:pt x="481" y="559"/>
                  </a:cubicBezTo>
                  <a:cubicBezTo>
                    <a:pt x="574" y="636"/>
                    <a:pt x="652" y="729"/>
                    <a:pt x="745" y="807"/>
                  </a:cubicBezTo>
                  <a:cubicBezTo>
                    <a:pt x="822" y="900"/>
                    <a:pt x="931" y="978"/>
                    <a:pt x="1024" y="1055"/>
                  </a:cubicBezTo>
                  <a:lnTo>
                    <a:pt x="791" y="776"/>
                  </a:lnTo>
                  <a:cubicBezTo>
                    <a:pt x="714" y="667"/>
                    <a:pt x="621" y="590"/>
                    <a:pt x="543" y="497"/>
                  </a:cubicBezTo>
                  <a:cubicBezTo>
                    <a:pt x="435" y="419"/>
                    <a:pt x="357" y="326"/>
                    <a:pt x="264" y="249"/>
                  </a:cubicBezTo>
                  <a:cubicBezTo>
                    <a:pt x="186" y="156"/>
                    <a:pt x="93" y="78"/>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0"/>
            <p:cNvSpPr/>
            <p:nvPr/>
          </p:nvSpPr>
          <p:spPr>
            <a:xfrm>
              <a:off x="2090400" y="2896200"/>
              <a:ext cx="68150" cy="97400"/>
            </a:xfrm>
            <a:custGeom>
              <a:avLst/>
              <a:gdLst/>
              <a:ahLst/>
              <a:cxnLst/>
              <a:rect l="l" t="t" r="r" b="b"/>
              <a:pathLst>
                <a:path w="2726" h="3896" extrusionOk="0">
                  <a:moveTo>
                    <a:pt x="2224" y="0"/>
                  </a:moveTo>
                  <a:cubicBezTo>
                    <a:pt x="2061" y="0"/>
                    <a:pt x="1857" y="110"/>
                    <a:pt x="1613" y="359"/>
                  </a:cubicBezTo>
                  <a:cubicBezTo>
                    <a:pt x="853" y="1135"/>
                    <a:pt x="0" y="2717"/>
                    <a:pt x="0" y="2717"/>
                  </a:cubicBezTo>
                  <a:lnTo>
                    <a:pt x="2295" y="3895"/>
                  </a:lnTo>
                  <a:cubicBezTo>
                    <a:pt x="2295" y="3895"/>
                    <a:pt x="2621" y="2267"/>
                    <a:pt x="2683" y="1197"/>
                  </a:cubicBezTo>
                  <a:cubicBezTo>
                    <a:pt x="2725" y="491"/>
                    <a:pt x="2567" y="0"/>
                    <a:pt x="2224"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0"/>
            <p:cNvSpPr/>
            <p:nvPr/>
          </p:nvSpPr>
          <p:spPr>
            <a:xfrm>
              <a:off x="2090400" y="2896200"/>
              <a:ext cx="68150" cy="97400"/>
            </a:xfrm>
            <a:custGeom>
              <a:avLst/>
              <a:gdLst/>
              <a:ahLst/>
              <a:cxnLst/>
              <a:rect l="l" t="t" r="r" b="b"/>
              <a:pathLst>
                <a:path w="2726" h="3896" extrusionOk="0">
                  <a:moveTo>
                    <a:pt x="2224" y="0"/>
                  </a:moveTo>
                  <a:cubicBezTo>
                    <a:pt x="2061" y="0"/>
                    <a:pt x="1857" y="110"/>
                    <a:pt x="1613" y="359"/>
                  </a:cubicBezTo>
                  <a:cubicBezTo>
                    <a:pt x="853" y="1135"/>
                    <a:pt x="0" y="2717"/>
                    <a:pt x="0" y="2717"/>
                  </a:cubicBezTo>
                  <a:lnTo>
                    <a:pt x="2295" y="3895"/>
                  </a:lnTo>
                  <a:cubicBezTo>
                    <a:pt x="2295" y="3895"/>
                    <a:pt x="2621" y="2267"/>
                    <a:pt x="2683" y="1197"/>
                  </a:cubicBezTo>
                  <a:cubicBezTo>
                    <a:pt x="2725" y="491"/>
                    <a:pt x="2567" y="0"/>
                    <a:pt x="2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0"/>
            <p:cNvSpPr/>
            <p:nvPr/>
          </p:nvSpPr>
          <p:spPr>
            <a:xfrm>
              <a:off x="2100075" y="2953250"/>
              <a:ext cx="49650" cy="24825"/>
            </a:xfrm>
            <a:custGeom>
              <a:avLst/>
              <a:gdLst/>
              <a:ahLst/>
              <a:cxnLst/>
              <a:rect l="l" t="t" r="r" b="b"/>
              <a:pathLst>
                <a:path w="1986" h="993" extrusionOk="0">
                  <a:moveTo>
                    <a:pt x="32" y="0"/>
                  </a:moveTo>
                  <a:cubicBezTo>
                    <a:pt x="32" y="0"/>
                    <a:pt x="1" y="16"/>
                    <a:pt x="32" y="47"/>
                  </a:cubicBezTo>
                  <a:cubicBezTo>
                    <a:pt x="373" y="217"/>
                    <a:pt x="1443" y="760"/>
                    <a:pt x="1986" y="993"/>
                  </a:cubicBezTo>
                  <a:lnTo>
                    <a:pt x="1986" y="977"/>
                  </a:lnTo>
                  <a:cubicBezTo>
                    <a:pt x="1381" y="590"/>
                    <a:pt x="388" y="155"/>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0"/>
            <p:cNvSpPr/>
            <p:nvPr/>
          </p:nvSpPr>
          <p:spPr>
            <a:xfrm>
              <a:off x="1910475" y="3065700"/>
              <a:ext cx="121775" cy="127575"/>
            </a:xfrm>
            <a:custGeom>
              <a:avLst/>
              <a:gdLst/>
              <a:ahLst/>
              <a:cxnLst/>
              <a:rect l="l" t="t" r="r" b="b"/>
              <a:pathLst>
                <a:path w="4871" h="5103" extrusionOk="0">
                  <a:moveTo>
                    <a:pt x="4731" y="0"/>
                  </a:moveTo>
                  <a:lnTo>
                    <a:pt x="1" y="4963"/>
                  </a:lnTo>
                  <a:lnTo>
                    <a:pt x="140" y="5103"/>
                  </a:lnTo>
                  <a:lnTo>
                    <a:pt x="4871" y="124"/>
                  </a:lnTo>
                  <a:lnTo>
                    <a:pt x="4731" y="0"/>
                  </a:ln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0"/>
            <p:cNvSpPr/>
            <p:nvPr/>
          </p:nvSpPr>
          <p:spPr>
            <a:xfrm>
              <a:off x="1334300" y="2975725"/>
              <a:ext cx="276475" cy="276100"/>
            </a:xfrm>
            <a:custGeom>
              <a:avLst/>
              <a:gdLst/>
              <a:ahLst/>
              <a:cxnLst/>
              <a:rect l="l" t="t" r="r" b="b"/>
              <a:pathLst>
                <a:path w="11059" h="11044" extrusionOk="0">
                  <a:moveTo>
                    <a:pt x="5537" y="1"/>
                  </a:moveTo>
                  <a:cubicBezTo>
                    <a:pt x="2482" y="1"/>
                    <a:pt x="0" y="2467"/>
                    <a:pt x="0" y="5522"/>
                  </a:cubicBezTo>
                  <a:cubicBezTo>
                    <a:pt x="0" y="8578"/>
                    <a:pt x="2482" y="11044"/>
                    <a:pt x="5537" y="11044"/>
                  </a:cubicBezTo>
                  <a:cubicBezTo>
                    <a:pt x="8577" y="11044"/>
                    <a:pt x="11059" y="8578"/>
                    <a:pt x="11059" y="5522"/>
                  </a:cubicBezTo>
                  <a:cubicBezTo>
                    <a:pt x="11059" y="2467"/>
                    <a:pt x="8577" y="1"/>
                    <a:pt x="55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0"/>
            <p:cNvSpPr/>
            <p:nvPr/>
          </p:nvSpPr>
          <p:spPr>
            <a:xfrm>
              <a:off x="1333125" y="2974175"/>
              <a:ext cx="279200" cy="279200"/>
            </a:xfrm>
            <a:custGeom>
              <a:avLst/>
              <a:gdLst/>
              <a:ahLst/>
              <a:cxnLst/>
              <a:rect l="l" t="t" r="r" b="b"/>
              <a:pathLst>
                <a:path w="11168" h="11168" extrusionOk="0">
                  <a:moveTo>
                    <a:pt x="5584" y="94"/>
                  </a:moveTo>
                  <a:cubicBezTo>
                    <a:pt x="8624" y="94"/>
                    <a:pt x="11059" y="2560"/>
                    <a:pt x="11059" y="5584"/>
                  </a:cubicBezTo>
                  <a:cubicBezTo>
                    <a:pt x="11059" y="8609"/>
                    <a:pt x="8609" y="11075"/>
                    <a:pt x="5584" y="11075"/>
                  </a:cubicBezTo>
                  <a:cubicBezTo>
                    <a:pt x="2560" y="11075"/>
                    <a:pt x="94" y="8609"/>
                    <a:pt x="94" y="5584"/>
                  </a:cubicBezTo>
                  <a:cubicBezTo>
                    <a:pt x="94" y="2560"/>
                    <a:pt x="2560" y="94"/>
                    <a:pt x="5584" y="94"/>
                  </a:cubicBezTo>
                  <a:close/>
                  <a:moveTo>
                    <a:pt x="5584" y="1"/>
                  </a:moveTo>
                  <a:cubicBezTo>
                    <a:pt x="2498" y="1"/>
                    <a:pt x="1" y="2498"/>
                    <a:pt x="1" y="5584"/>
                  </a:cubicBezTo>
                  <a:cubicBezTo>
                    <a:pt x="1" y="8655"/>
                    <a:pt x="2498" y="11168"/>
                    <a:pt x="5584" y="11168"/>
                  </a:cubicBezTo>
                  <a:cubicBezTo>
                    <a:pt x="8655" y="11168"/>
                    <a:pt x="11168" y="8671"/>
                    <a:pt x="11168" y="5584"/>
                  </a:cubicBezTo>
                  <a:cubicBezTo>
                    <a:pt x="11168" y="2498"/>
                    <a:pt x="8655" y="1"/>
                    <a:pt x="5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0"/>
            <p:cNvSpPr/>
            <p:nvPr/>
          </p:nvSpPr>
          <p:spPr>
            <a:xfrm>
              <a:off x="1314125" y="2955175"/>
              <a:ext cx="316825" cy="317200"/>
            </a:xfrm>
            <a:custGeom>
              <a:avLst/>
              <a:gdLst/>
              <a:ahLst/>
              <a:cxnLst/>
              <a:rect l="l" t="t" r="r" b="b"/>
              <a:pathLst>
                <a:path w="12673" h="12688" extrusionOk="0">
                  <a:moveTo>
                    <a:pt x="6344" y="203"/>
                  </a:moveTo>
                  <a:cubicBezTo>
                    <a:pt x="9756" y="203"/>
                    <a:pt x="12502" y="2948"/>
                    <a:pt x="12486" y="6344"/>
                  </a:cubicBezTo>
                  <a:cubicBezTo>
                    <a:pt x="12486" y="9741"/>
                    <a:pt x="9725" y="12486"/>
                    <a:pt x="6344" y="12486"/>
                  </a:cubicBezTo>
                  <a:cubicBezTo>
                    <a:pt x="2948" y="12486"/>
                    <a:pt x="187" y="9741"/>
                    <a:pt x="187" y="6344"/>
                  </a:cubicBezTo>
                  <a:cubicBezTo>
                    <a:pt x="187" y="2948"/>
                    <a:pt x="2948" y="203"/>
                    <a:pt x="6344" y="203"/>
                  </a:cubicBezTo>
                  <a:close/>
                  <a:moveTo>
                    <a:pt x="6344" y="1"/>
                  </a:moveTo>
                  <a:cubicBezTo>
                    <a:pt x="2824" y="1"/>
                    <a:pt x="1" y="2824"/>
                    <a:pt x="1" y="6344"/>
                  </a:cubicBezTo>
                  <a:cubicBezTo>
                    <a:pt x="1" y="9849"/>
                    <a:pt x="2824" y="12688"/>
                    <a:pt x="6344" y="12688"/>
                  </a:cubicBezTo>
                  <a:cubicBezTo>
                    <a:pt x="9849" y="12688"/>
                    <a:pt x="12672" y="9849"/>
                    <a:pt x="12672" y="6344"/>
                  </a:cubicBezTo>
                  <a:cubicBezTo>
                    <a:pt x="12672" y="2824"/>
                    <a:pt x="9849" y="1"/>
                    <a:pt x="6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0"/>
            <p:cNvSpPr/>
            <p:nvPr/>
          </p:nvSpPr>
          <p:spPr>
            <a:xfrm>
              <a:off x="1369200" y="2917425"/>
              <a:ext cx="150850" cy="194450"/>
            </a:xfrm>
            <a:custGeom>
              <a:avLst/>
              <a:gdLst/>
              <a:ahLst/>
              <a:cxnLst/>
              <a:rect l="l" t="t" r="r" b="b"/>
              <a:pathLst>
                <a:path w="6034" h="7778" extrusionOk="0">
                  <a:moveTo>
                    <a:pt x="2980" y="1"/>
                  </a:moveTo>
                  <a:cubicBezTo>
                    <a:pt x="2065" y="1"/>
                    <a:pt x="1427" y="704"/>
                    <a:pt x="1427" y="704"/>
                  </a:cubicBezTo>
                  <a:cubicBezTo>
                    <a:pt x="0" y="875"/>
                    <a:pt x="698" y="5543"/>
                    <a:pt x="683" y="5838"/>
                  </a:cubicBezTo>
                  <a:cubicBezTo>
                    <a:pt x="636" y="6303"/>
                    <a:pt x="434" y="6567"/>
                    <a:pt x="528" y="6862"/>
                  </a:cubicBezTo>
                  <a:cubicBezTo>
                    <a:pt x="683" y="7311"/>
                    <a:pt x="1474" y="7761"/>
                    <a:pt x="2528" y="7777"/>
                  </a:cubicBezTo>
                  <a:cubicBezTo>
                    <a:pt x="2562" y="7777"/>
                    <a:pt x="2596" y="7778"/>
                    <a:pt x="2631" y="7778"/>
                  </a:cubicBezTo>
                  <a:cubicBezTo>
                    <a:pt x="3634" y="7778"/>
                    <a:pt x="4615" y="7553"/>
                    <a:pt x="5320" y="6908"/>
                  </a:cubicBezTo>
                  <a:cubicBezTo>
                    <a:pt x="6033" y="6226"/>
                    <a:pt x="5398" y="6024"/>
                    <a:pt x="5227" y="5295"/>
                  </a:cubicBezTo>
                  <a:cubicBezTo>
                    <a:pt x="5041" y="4551"/>
                    <a:pt x="4994" y="534"/>
                    <a:pt x="3521" y="84"/>
                  </a:cubicBezTo>
                  <a:cubicBezTo>
                    <a:pt x="3332" y="25"/>
                    <a:pt x="3151" y="1"/>
                    <a:pt x="2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0"/>
            <p:cNvSpPr/>
            <p:nvPr/>
          </p:nvSpPr>
          <p:spPr>
            <a:xfrm>
              <a:off x="1372675" y="2935400"/>
              <a:ext cx="32600" cy="166775"/>
            </a:xfrm>
            <a:custGeom>
              <a:avLst/>
              <a:gdLst/>
              <a:ahLst/>
              <a:cxnLst/>
              <a:rect l="l" t="t" r="r" b="b"/>
              <a:pathLst>
                <a:path w="1304" h="6671" extrusionOk="0">
                  <a:moveTo>
                    <a:pt x="1288" y="1"/>
                  </a:moveTo>
                  <a:cubicBezTo>
                    <a:pt x="249" y="78"/>
                    <a:pt x="202" y="1335"/>
                    <a:pt x="280" y="2126"/>
                  </a:cubicBezTo>
                  <a:cubicBezTo>
                    <a:pt x="295" y="2467"/>
                    <a:pt x="389" y="4282"/>
                    <a:pt x="389" y="4607"/>
                  </a:cubicBezTo>
                  <a:cubicBezTo>
                    <a:pt x="404" y="4948"/>
                    <a:pt x="311" y="5259"/>
                    <a:pt x="311" y="5569"/>
                  </a:cubicBezTo>
                  <a:cubicBezTo>
                    <a:pt x="295" y="5988"/>
                    <a:pt x="482" y="6391"/>
                    <a:pt x="807" y="6670"/>
                  </a:cubicBezTo>
                  <a:lnTo>
                    <a:pt x="838" y="6670"/>
                  </a:lnTo>
                  <a:lnTo>
                    <a:pt x="838" y="6655"/>
                  </a:lnTo>
                  <a:cubicBezTo>
                    <a:pt x="389" y="6267"/>
                    <a:pt x="311" y="5770"/>
                    <a:pt x="389" y="5212"/>
                  </a:cubicBezTo>
                  <a:cubicBezTo>
                    <a:pt x="451" y="4762"/>
                    <a:pt x="451" y="4328"/>
                    <a:pt x="435" y="3878"/>
                  </a:cubicBezTo>
                  <a:cubicBezTo>
                    <a:pt x="326" y="2079"/>
                    <a:pt x="1" y="265"/>
                    <a:pt x="1288" y="32"/>
                  </a:cubicBezTo>
                  <a:cubicBezTo>
                    <a:pt x="1304" y="32"/>
                    <a:pt x="1304" y="16"/>
                    <a:pt x="1304" y="16"/>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0"/>
            <p:cNvSpPr/>
            <p:nvPr/>
          </p:nvSpPr>
          <p:spPr>
            <a:xfrm>
              <a:off x="1409525" y="2916600"/>
              <a:ext cx="107025" cy="166950"/>
            </a:xfrm>
            <a:custGeom>
              <a:avLst/>
              <a:gdLst/>
              <a:ahLst/>
              <a:cxnLst/>
              <a:rect l="l" t="t" r="r" b="b"/>
              <a:pathLst>
                <a:path w="4281" h="6678" extrusionOk="0">
                  <a:moveTo>
                    <a:pt x="1472" y="0"/>
                  </a:moveTo>
                  <a:cubicBezTo>
                    <a:pt x="920" y="0"/>
                    <a:pt x="429" y="325"/>
                    <a:pt x="0" y="691"/>
                  </a:cubicBezTo>
                  <a:cubicBezTo>
                    <a:pt x="457" y="367"/>
                    <a:pt x="932" y="42"/>
                    <a:pt x="1476" y="42"/>
                  </a:cubicBezTo>
                  <a:cubicBezTo>
                    <a:pt x="1634" y="42"/>
                    <a:pt x="1799" y="70"/>
                    <a:pt x="1970" y="133"/>
                  </a:cubicBezTo>
                  <a:cubicBezTo>
                    <a:pt x="2575" y="365"/>
                    <a:pt x="2931" y="924"/>
                    <a:pt x="3118" y="1482"/>
                  </a:cubicBezTo>
                  <a:cubicBezTo>
                    <a:pt x="3319" y="2071"/>
                    <a:pt x="3397" y="4227"/>
                    <a:pt x="3552" y="4816"/>
                  </a:cubicBezTo>
                  <a:cubicBezTo>
                    <a:pt x="3629" y="5111"/>
                    <a:pt x="3722" y="5406"/>
                    <a:pt x="3878" y="5669"/>
                  </a:cubicBezTo>
                  <a:cubicBezTo>
                    <a:pt x="4095" y="6057"/>
                    <a:pt x="4281" y="6476"/>
                    <a:pt x="3691" y="6662"/>
                  </a:cubicBezTo>
                  <a:cubicBezTo>
                    <a:pt x="3660" y="6662"/>
                    <a:pt x="3660" y="6678"/>
                    <a:pt x="3691" y="6678"/>
                  </a:cubicBezTo>
                  <a:cubicBezTo>
                    <a:pt x="3909" y="6631"/>
                    <a:pt x="4141" y="6522"/>
                    <a:pt x="4141" y="6243"/>
                  </a:cubicBezTo>
                  <a:cubicBezTo>
                    <a:pt x="4141" y="5902"/>
                    <a:pt x="3878" y="5638"/>
                    <a:pt x="3769" y="5344"/>
                  </a:cubicBezTo>
                  <a:cubicBezTo>
                    <a:pt x="3428" y="4553"/>
                    <a:pt x="3428" y="2149"/>
                    <a:pt x="3118" y="1358"/>
                  </a:cubicBezTo>
                  <a:cubicBezTo>
                    <a:pt x="2885" y="768"/>
                    <a:pt x="2482" y="226"/>
                    <a:pt x="1861" y="55"/>
                  </a:cubicBezTo>
                  <a:cubicBezTo>
                    <a:pt x="1728" y="17"/>
                    <a:pt x="1598" y="0"/>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0"/>
            <p:cNvSpPr/>
            <p:nvPr/>
          </p:nvSpPr>
          <p:spPr>
            <a:xfrm>
              <a:off x="1364000" y="2895375"/>
              <a:ext cx="52525" cy="41975"/>
            </a:xfrm>
            <a:custGeom>
              <a:avLst/>
              <a:gdLst/>
              <a:ahLst/>
              <a:cxnLst/>
              <a:rect l="l" t="t" r="r" b="b"/>
              <a:pathLst>
                <a:path w="2101" h="1679" extrusionOk="0">
                  <a:moveTo>
                    <a:pt x="1077" y="1"/>
                  </a:moveTo>
                  <a:cubicBezTo>
                    <a:pt x="481" y="1"/>
                    <a:pt x="1" y="782"/>
                    <a:pt x="348" y="1276"/>
                  </a:cubicBezTo>
                  <a:cubicBezTo>
                    <a:pt x="556" y="1547"/>
                    <a:pt x="983" y="1678"/>
                    <a:pt x="1319" y="1678"/>
                  </a:cubicBezTo>
                  <a:cubicBezTo>
                    <a:pt x="1483" y="1678"/>
                    <a:pt x="1626" y="1647"/>
                    <a:pt x="1713" y="1586"/>
                  </a:cubicBezTo>
                  <a:cubicBezTo>
                    <a:pt x="1899" y="1431"/>
                    <a:pt x="2100" y="392"/>
                    <a:pt x="1371" y="66"/>
                  </a:cubicBezTo>
                  <a:cubicBezTo>
                    <a:pt x="1272" y="21"/>
                    <a:pt x="1173" y="1"/>
                    <a:pt x="1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0"/>
            <p:cNvSpPr/>
            <p:nvPr/>
          </p:nvSpPr>
          <p:spPr>
            <a:xfrm>
              <a:off x="1365700" y="2902075"/>
              <a:ext cx="41125" cy="37300"/>
            </a:xfrm>
            <a:custGeom>
              <a:avLst/>
              <a:gdLst/>
              <a:ahLst/>
              <a:cxnLst/>
              <a:rect l="l" t="t" r="r" b="b"/>
              <a:pathLst>
                <a:path w="1645" h="1492" extrusionOk="0">
                  <a:moveTo>
                    <a:pt x="435" y="0"/>
                  </a:moveTo>
                  <a:lnTo>
                    <a:pt x="435" y="0"/>
                  </a:lnTo>
                  <a:cubicBezTo>
                    <a:pt x="249" y="155"/>
                    <a:pt x="109" y="341"/>
                    <a:pt x="47" y="574"/>
                  </a:cubicBezTo>
                  <a:cubicBezTo>
                    <a:pt x="1" y="698"/>
                    <a:pt x="1" y="822"/>
                    <a:pt x="47" y="946"/>
                  </a:cubicBezTo>
                  <a:cubicBezTo>
                    <a:pt x="94" y="1055"/>
                    <a:pt x="187" y="1163"/>
                    <a:pt x="280" y="1241"/>
                  </a:cubicBezTo>
                  <a:cubicBezTo>
                    <a:pt x="373" y="1318"/>
                    <a:pt x="497" y="1365"/>
                    <a:pt x="605" y="1411"/>
                  </a:cubicBezTo>
                  <a:cubicBezTo>
                    <a:pt x="730" y="1442"/>
                    <a:pt x="838" y="1473"/>
                    <a:pt x="962" y="1489"/>
                  </a:cubicBezTo>
                  <a:cubicBezTo>
                    <a:pt x="986" y="1491"/>
                    <a:pt x="1009" y="1491"/>
                    <a:pt x="1033" y="1491"/>
                  </a:cubicBezTo>
                  <a:cubicBezTo>
                    <a:pt x="1244" y="1491"/>
                    <a:pt x="1463" y="1430"/>
                    <a:pt x="1645" y="1318"/>
                  </a:cubicBezTo>
                  <a:lnTo>
                    <a:pt x="1645" y="1318"/>
                  </a:lnTo>
                  <a:cubicBezTo>
                    <a:pt x="1482" y="1388"/>
                    <a:pt x="1310" y="1423"/>
                    <a:pt x="1136" y="1423"/>
                  </a:cubicBezTo>
                  <a:cubicBezTo>
                    <a:pt x="1079" y="1423"/>
                    <a:pt x="1020" y="1419"/>
                    <a:pt x="962" y="1411"/>
                  </a:cubicBezTo>
                  <a:cubicBezTo>
                    <a:pt x="838" y="1396"/>
                    <a:pt x="730" y="1349"/>
                    <a:pt x="636" y="1318"/>
                  </a:cubicBezTo>
                  <a:cubicBezTo>
                    <a:pt x="528" y="1272"/>
                    <a:pt x="435" y="1210"/>
                    <a:pt x="342" y="1163"/>
                  </a:cubicBezTo>
                  <a:cubicBezTo>
                    <a:pt x="171" y="1039"/>
                    <a:pt x="63" y="807"/>
                    <a:pt x="125" y="589"/>
                  </a:cubicBezTo>
                  <a:cubicBezTo>
                    <a:pt x="171" y="357"/>
                    <a:pt x="280" y="171"/>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0"/>
            <p:cNvSpPr/>
            <p:nvPr/>
          </p:nvSpPr>
          <p:spPr>
            <a:xfrm>
              <a:off x="1309875" y="3244450"/>
              <a:ext cx="400" cy="1575"/>
            </a:xfrm>
            <a:custGeom>
              <a:avLst/>
              <a:gdLst/>
              <a:ahLst/>
              <a:cxnLst/>
              <a:rect l="l" t="t" r="r" b="b"/>
              <a:pathLst>
                <a:path w="16" h="63" extrusionOk="0">
                  <a:moveTo>
                    <a:pt x="0" y="0"/>
                  </a:moveTo>
                  <a:lnTo>
                    <a:pt x="0" y="62"/>
                  </a:lnTo>
                  <a:cubicBezTo>
                    <a:pt x="0" y="62"/>
                    <a:pt x="16" y="31"/>
                    <a:pt x="0"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0"/>
            <p:cNvSpPr/>
            <p:nvPr/>
          </p:nvSpPr>
          <p:spPr>
            <a:xfrm>
              <a:off x="1383150" y="3259550"/>
              <a:ext cx="1200" cy="425"/>
            </a:xfrm>
            <a:custGeom>
              <a:avLst/>
              <a:gdLst/>
              <a:ahLst/>
              <a:cxnLst/>
              <a:rect l="l" t="t" r="r" b="b"/>
              <a:pathLst>
                <a:path w="48" h="17" extrusionOk="0">
                  <a:moveTo>
                    <a:pt x="47" y="1"/>
                  </a:moveTo>
                  <a:cubicBezTo>
                    <a:pt x="42" y="1"/>
                    <a:pt x="38" y="3"/>
                    <a:pt x="35" y="5"/>
                  </a:cubicBezTo>
                  <a:lnTo>
                    <a:pt x="35" y="5"/>
                  </a:lnTo>
                  <a:lnTo>
                    <a:pt x="47" y="1"/>
                  </a:lnTo>
                  <a:close/>
                  <a:moveTo>
                    <a:pt x="35" y="5"/>
                  </a:moveTo>
                  <a:lnTo>
                    <a:pt x="1" y="16"/>
                  </a:lnTo>
                  <a:cubicBezTo>
                    <a:pt x="21" y="16"/>
                    <a:pt x="28" y="10"/>
                    <a:pt x="35" y="5"/>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0"/>
            <p:cNvSpPr/>
            <p:nvPr/>
          </p:nvSpPr>
          <p:spPr>
            <a:xfrm>
              <a:off x="1310250" y="3046000"/>
              <a:ext cx="135900" cy="186300"/>
            </a:xfrm>
            <a:custGeom>
              <a:avLst/>
              <a:gdLst/>
              <a:ahLst/>
              <a:cxnLst/>
              <a:rect l="l" t="t" r="r" b="b"/>
              <a:pathLst>
                <a:path w="5436" h="7452" extrusionOk="0">
                  <a:moveTo>
                    <a:pt x="5145" y="0"/>
                  </a:moveTo>
                  <a:cubicBezTo>
                    <a:pt x="4895" y="0"/>
                    <a:pt x="4453" y="352"/>
                    <a:pt x="4204" y="602"/>
                  </a:cubicBezTo>
                  <a:cubicBezTo>
                    <a:pt x="2343" y="2494"/>
                    <a:pt x="1" y="6465"/>
                    <a:pt x="419" y="7271"/>
                  </a:cubicBezTo>
                  <a:cubicBezTo>
                    <a:pt x="490" y="7398"/>
                    <a:pt x="604" y="7452"/>
                    <a:pt x="747" y="7452"/>
                  </a:cubicBezTo>
                  <a:cubicBezTo>
                    <a:pt x="1603" y="7452"/>
                    <a:pt x="3506" y="5496"/>
                    <a:pt x="3506" y="5363"/>
                  </a:cubicBezTo>
                  <a:cubicBezTo>
                    <a:pt x="3506" y="5255"/>
                    <a:pt x="4421" y="2820"/>
                    <a:pt x="5119" y="1083"/>
                  </a:cubicBezTo>
                  <a:cubicBezTo>
                    <a:pt x="5435" y="263"/>
                    <a:pt x="5362" y="0"/>
                    <a:pt x="5145" y="0"/>
                  </a:cubicBez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0"/>
            <p:cNvSpPr/>
            <p:nvPr/>
          </p:nvSpPr>
          <p:spPr>
            <a:xfrm>
              <a:off x="1315100" y="3045200"/>
              <a:ext cx="130925" cy="187475"/>
            </a:xfrm>
            <a:custGeom>
              <a:avLst/>
              <a:gdLst/>
              <a:ahLst/>
              <a:cxnLst/>
              <a:rect l="l" t="t" r="r" b="b"/>
              <a:pathLst>
                <a:path w="5237" h="7499" extrusionOk="0">
                  <a:moveTo>
                    <a:pt x="4934" y="0"/>
                  </a:moveTo>
                  <a:cubicBezTo>
                    <a:pt x="4746" y="0"/>
                    <a:pt x="4441" y="173"/>
                    <a:pt x="4025" y="556"/>
                  </a:cubicBezTo>
                  <a:cubicBezTo>
                    <a:pt x="3017" y="1487"/>
                    <a:pt x="784" y="4558"/>
                    <a:pt x="288" y="6186"/>
                  </a:cubicBezTo>
                  <a:cubicBezTo>
                    <a:pt x="0" y="7122"/>
                    <a:pt x="172" y="7499"/>
                    <a:pt x="585" y="7499"/>
                  </a:cubicBezTo>
                  <a:cubicBezTo>
                    <a:pt x="864" y="7499"/>
                    <a:pt x="1252" y="7327"/>
                    <a:pt x="1683" y="7039"/>
                  </a:cubicBezTo>
                  <a:cubicBezTo>
                    <a:pt x="2536" y="6450"/>
                    <a:pt x="3327" y="5395"/>
                    <a:pt x="3327" y="5395"/>
                  </a:cubicBezTo>
                  <a:cubicBezTo>
                    <a:pt x="3405" y="5147"/>
                    <a:pt x="4646" y="1952"/>
                    <a:pt x="5018" y="944"/>
                  </a:cubicBezTo>
                  <a:cubicBezTo>
                    <a:pt x="5237" y="352"/>
                    <a:pt x="5204" y="0"/>
                    <a:pt x="4934"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0"/>
            <p:cNvSpPr/>
            <p:nvPr/>
          </p:nvSpPr>
          <p:spPr>
            <a:xfrm>
              <a:off x="1315100" y="3045200"/>
              <a:ext cx="130925" cy="187475"/>
            </a:xfrm>
            <a:custGeom>
              <a:avLst/>
              <a:gdLst/>
              <a:ahLst/>
              <a:cxnLst/>
              <a:rect l="l" t="t" r="r" b="b"/>
              <a:pathLst>
                <a:path w="5237" h="7499" extrusionOk="0">
                  <a:moveTo>
                    <a:pt x="4934" y="0"/>
                  </a:moveTo>
                  <a:cubicBezTo>
                    <a:pt x="4746" y="0"/>
                    <a:pt x="4441" y="173"/>
                    <a:pt x="4025" y="556"/>
                  </a:cubicBezTo>
                  <a:cubicBezTo>
                    <a:pt x="3017" y="1487"/>
                    <a:pt x="784" y="4558"/>
                    <a:pt x="288" y="6186"/>
                  </a:cubicBezTo>
                  <a:cubicBezTo>
                    <a:pt x="0" y="7122"/>
                    <a:pt x="172" y="7499"/>
                    <a:pt x="585" y="7499"/>
                  </a:cubicBezTo>
                  <a:cubicBezTo>
                    <a:pt x="864" y="7499"/>
                    <a:pt x="1252" y="7327"/>
                    <a:pt x="1683" y="7039"/>
                  </a:cubicBezTo>
                  <a:cubicBezTo>
                    <a:pt x="2536" y="6450"/>
                    <a:pt x="3327" y="5395"/>
                    <a:pt x="3327" y="5395"/>
                  </a:cubicBezTo>
                  <a:cubicBezTo>
                    <a:pt x="3405" y="5147"/>
                    <a:pt x="4646" y="1952"/>
                    <a:pt x="5018" y="944"/>
                  </a:cubicBezTo>
                  <a:cubicBezTo>
                    <a:pt x="5237" y="352"/>
                    <a:pt x="5204" y="0"/>
                    <a:pt x="49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0"/>
            <p:cNvSpPr/>
            <p:nvPr/>
          </p:nvSpPr>
          <p:spPr>
            <a:xfrm>
              <a:off x="1371900" y="3036925"/>
              <a:ext cx="176850" cy="213875"/>
            </a:xfrm>
            <a:custGeom>
              <a:avLst/>
              <a:gdLst/>
              <a:ahLst/>
              <a:cxnLst/>
              <a:rect l="l" t="t" r="r" b="b"/>
              <a:pathLst>
                <a:path w="7074" h="8555" extrusionOk="0">
                  <a:moveTo>
                    <a:pt x="3455" y="0"/>
                  </a:moveTo>
                  <a:cubicBezTo>
                    <a:pt x="3240" y="0"/>
                    <a:pt x="3028" y="55"/>
                    <a:pt x="2839" y="190"/>
                  </a:cubicBezTo>
                  <a:cubicBezTo>
                    <a:pt x="2172" y="686"/>
                    <a:pt x="559" y="3167"/>
                    <a:pt x="357" y="3571"/>
                  </a:cubicBezTo>
                  <a:cubicBezTo>
                    <a:pt x="1" y="4377"/>
                    <a:pt x="637" y="5478"/>
                    <a:pt x="637" y="5478"/>
                  </a:cubicBezTo>
                  <a:lnTo>
                    <a:pt x="357" y="7448"/>
                  </a:lnTo>
                  <a:lnTo>
                    <a:pt x="342" y="7526"/>
                  </a:lnTo>
                  <a:cubicBezTo>
                    <a:pt x="1395" y="8209"/>
                    <a:pt x="2605" y="8554"/>
                    <a:pt x="3817" y="8554"/>
                  </a:cubicBezTo>
                  <a:cubicBezTo>
                    <a:pt x="4944" y="8554"/>
                    <a:pt x="6072" y="8255"/>
                    <a:pt x="7073" y="7650"/>
                  </a:cubicBezTo>
                  <a:cubicBezTo>
                    <a:pt x="6608" y="4315"/>
                    <a:pt x="5972" y="1865"/>
                    <a:pt x="4762" y="577"/>
                  </a:cubicBezTo>
                  <a:cubicBezTo>
                    <a:pt x="4520" y="324"/>
                    <a:pt x="3981" y="0"/>
                    <a:pt x="3455"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0"/>
            <p:cNvSpPr/>
            <p:nvPr/>
          </p:nvSpPr>
          <p:spPr>
            <a:xfrm>
              <a:off x="1371900" y="3036925"/>
              <a:ext cx="176850" cy="213875"/>
            </a:xfrm>
            <a:custGeom>
              <a:avLst/>
              <a:gdLst/>
              <a:ahLst/>
              <a:cxnLst/>
              <a:rect l="l" t="t" r="r" b="b"/>
              <a:pathLst>
                <a:path w="7074" h="8555" extrusionOk="0">
                  <a:moveTo>
                    <a:pt x="3455" y="0"/>
                  </a:moveTo>
                  <a:cubicBezTo>
                    <a:pt x="3240" y="0"/>
                    <a:pt x="3028" y="55"/>
                    <a:pt x="2839" y="190"/>
                  </a:cubicBezTo>
                  <a:cubicBezTo>
                    <a:pt x="2172" y="686"/>
                    <a:pt x="559" y="3167"/>
                    <a:pt x="357" y="3571"/>
                  </a:cubicBezTo>
                  <a:cubicBezTo>
                    <a:pt x="1" y="4377"/>
                    <a:pt x="637" y="5478"/>
                    <a:pt x="637" y="5478"/>
                  </a:cubicBezTo>
                  <a:lnTo>
                    <a:pt x="357" y="7448"/>
                  </a:lnTo>
                  <a:lnTo>
                    <a:pt x="342" y="7526"/>
                  </a:lnTo>
                  <a:cubicBezTo>
                    <a:pt x="1395" y="8209"/>
                    <a:pt x="2605" y="8554"/>
                    <a:pt x="3817" y="8554"/>
                  </a:cubicBezTo>
                  <a:cubicBezTo>
                    <a:pt x="4944" y="8554"/>
                    <a:pt x="6072" y="8255"/>
                    <a:pt x="7073" y="7650"/>
                  </a:cubicBezTo>
                  <a:cubicBezTo>
                    <a:pt x="6608" y="4315"/>
                    <a:pt x="5972" y="1865"/>
                    <a:pt x="4762" y="577"/>
                  </a:cubicBezTo>
                  <a:cubicBezTo>
                    <a:pt x="4520" y="324"/>
                    <a:pt x="3981" y="0"/>
                    <a:pt x="3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0"/>
            <p:cNvSpPr/>
            <p:nvPr/>
          </p:nvSpPr>
          <p:spPr>
            <a:xfrm>
              <a:off x="1376175" y="3086625"/>
              <a:ext cx="29500" cy="136125"/>
            </a:xfrm>
            <a:custGeom>
              <a:avLst/>
              <a:gdLst/>
              <a:ahLst/>
              <a:cxnLst/>
              <a:rect l="l" t="t" r="r" b="b"/>
              <a:pathLst>
                <a:path w="1180" h="5445" extrusionOk="0">
                  <a:moveTo>
                    <a:pt x="1179" y="1"/>
                  </a:moveTo>
                  <a:cubicBezTo>
                    <a:pt x="962" y="249"/>
                    <a:pt x="776" y="497"/>
                    <a:pt x="605" y="776"/>
                  </a:cubicBezTo>
                  <a:cubicBezTo>
                    <a:pt x="404" y="1040"/>
                    <a:pt x="249" y="1319"/>
                    <a:pt x="140" y="1629"/>
                  </a:cubicBezTo>
                  <a:cubicBezTo>
                    <a:pt x="78" y="1784"/>
                    <a:pt x="31" y="1939"/>
                    <a:pt x="16" y="2110"/>
                  </a:cubicBezTo>
                  <a:cubicBezTo>
                    <a:pt x="0" y="2265"/>
                    <a:pt x="16" y="2436"/>
                    <a:pt x="31" y="2591"/>
                  </a:cubicBezTo>
                  <a:cubicBezTo>
                    <a:pt x="93" y="2930"/>
                    <a:pt x="216" y="3239"/>
                    <a:pt x="401" y="3502"/>
                  </a:cubicBezTo>
                  <a:lnTo>
                    <a:pt x="401" y="3502"/>
                  </a:lnTo>
                  <a:lnTo>
                    <a:pt x="295" y="4452"/>
                  </a:lnTo>
                  <a:lnTo>
                    <a:pt x="171" y="5445"/>
                  </a:lnTo>
                  <a:cubicBezTo>
                    <a:pt x="233" y="5134"/>
                    <a:pt x="264" y="4793"/>
                    <a:pt x="326" y="4498"/>
                  </a:cubicBezTo>
                  <a:cubicBezTo>
                    <a:pt x="388" y="4173"/>
                    <a:pt x="450" y="3832"/>
                    <a:pt x="481" y="3506"/>
                  </a:cubicBezTo>
                  <a:lnTo>
                    <a:pt x="481" y="3490"/>
                  </a:lnTo>
                  <a:lnTo>
                    <a:pt x="466" y="3475"/>
                  </a:lnTo>
                  <a:cubicBezTo>
                    <a:pt x="264" y="3211"/>
                    <a:pt x="155" y="2901"/>
                    <a:pt x="109" y="2591"/>
                  </a:cubicBezTo>
                  <a:cubicBezTo>
                    <a:pt x="93" y="2436"/>
                    <a:pt x="93" y="2281"/>
                    <a:pt x="93" y="2125"/>
                  </a:cubicBezTo>
                  <a:cubicBezTo>
                    <a:pt x="109" y="1970"/>
                    <a:pt x="155" y="1815"/>
                    <a:pt x="217" y="1660"/>
                  </a:cubicBezTo>
                  <a:cubicBezTo>
                    <a:pt x="326" y="1381"/>
                    <a:pt x="466" y="1086"/>
                    <a:pt x="636" y="807"/>
                  </a:cubicBezTo>
                  <a:cubicBezTo>
                    <a:pt x="807" y="528"/>
                    <a:pt x="993" y="249"/>
                    <a:pt x="1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0"/>
            <p:cNvSpPr/>
            <p:nvPr/>
          </p:nvSpPr>
          <p:spPr>
            <a:xfrm>
              <a:off x="1392075" y="3093225"/>
              <a:ext cx="5050" cy="12425"/>
            </a:xfrm>
            <a:custGeom>
              <a:avLst/>
              <a:gdLst/>
              <a:ahLst/>
              <a:cxnLst/>
              <a:rect l="l" t="t" r="r" b="b"/>
              <a:pathLst>
                <a:path w="202" h="497" extrusionOk="0">
                  <a:moveTo>
                    <a:pt x="202" y="0"/>
                  </a:moveTo>
                  <a:lnTo>
                    <a:pt x="202" y="0"/>
                  </a:lnTo>
                  <a:cubicBezTo>
                    <a:pt x="155" y="47"/>
                    <a:pt x="140" y="78"/>
                    <a:pt x="124" y="124"/>
                  </a:cubicBezTo>
                  <a:lnTo>
                    <a:pt x="62" y="233"/>
                  </a:lnTo>
                  <a:cubicBezTo>
                    <a:pt x="47" y="279"/>
                    <a:pt x="47" y="311"/>
                    <a:pt x="16" y="357"/>
                  </a:cubicBezTo>
                  <a:cubicBezTo>
                    <a:pt x="0" y="388"/>
                    <a:pt x="0" y="450"/>
                    <a:pt x="0" y="497"/>
                  </a:cubicBezTo>
                  <a:cubicBezTo>
                    <a:pt x="31" y="419"/>
                    <a:pt x="78" y="342"/>
                    <a:pt x="93" y="264"/>
                  </a:cubicBezTo>
                  <a:cubicBezTo>
                    <a:pt x="140" y="186"/>
                    <a:pt x="171" y="78"/>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0"/>
            <p:cNvSpPr/>
            <p:nvPr/>
          </p:nvSpPr>
          <p:spPr>
            <a:xfrm>
              <a:off x="1414550" y="3166500"/>
              <a:ext cx="59750" cy="17100"/>
            </a:xfrm>
            <a:custGeom>
              <a:avLst/>
              <a:gdLst/>
              <a:ahLst/>
              <a:cxnLst/>
              <a:rect l="l" t="t" r="r" b="b"/>
              <a:pathLst>
                <a:path w="2390" h="684" extrusionOk="0">
                  <a:moveTo>
                    <a:pt x="1857" y="533"/>
                  </a:moveTo>
                  <a:lnTo>
                    <a:pt x="1933" y="555"/>
                  </a:lnTo>
                  <a:lnTo>
                    <a:pt x="1933" y="555"/>
                  </a:lnTo>
                  <a:cubicBezTo>
                    <a:pt x="1928" y="554"/>
                    <a:pt x="1924" y="553"/>
                    <a:pt x="1920" y="551"/>
                  </a:cubicBezTo>
                  <a:lnTo>
                    <a:pt x="1920" y="551"/>
                  </a:lnTo>
                  <a:lnTo>
                    <a:pt x="1857" y="533"/>
                  </a:lnTo>
                  <a:close/>
                  <a:moveTo>
                    <a:pt x="1933" y="555"/>
                  </a:moveTo>
                  <a:cubicBezTo>
                    <a:pt x="2077" y="603"/>
                    <a:pt x="2226" y="646"/>
                    <a:pt x="2374" y="683"/>
                  </a:cubicBezTo>
                  <a:lnTo>
                    <a:pt x="1933" y="555"/>
                  </a:lnTo>
                  <a:close/>
                  <a:moveTo>
                    <a:pt x="16" y="1"/>
                  </a:moveTo>
                  <a:cubicBezTo>
                    <a:pt x="1" y="1"/>
                    <a:pt x="1" y="16"/>
                    <a:pt x="16" y="16"/>
                  </a:cubicBezTo>
                  <a:lnTo>
                    <a:pt x="1857" y="533"/>
                  </a:lnTo>
                  <a:lnTo>
                    <a:pt x="1857" y="533"/>
                  </a:lnTo>
                  <a:lnTo>
                    <a:pt x="199" y="54"/>
                  </a:lnTo>
                  <a:lnTo>
                    <a:pt x="199" y="54"/>
                  </a:lnTo>
                  <a:cubicBezTo>
                    <a:pt x="343" y="82"/>
                    <a:pt x="478" y="107"/>
                    <a:pt x="621" y="140"/>
                  </a:cubicBezTo>
                  <a:cubicBezTo>
                    <a:pt x="962" y="233"/>
                    <a:pt x="1288" y="326"/>
                    <a:pt x="1645" y="450"/>
                  </a:cubicBezTo>
                  <a:cubicBezTo>
                    <a:pt x="1735" y="486"/>
                    <a:pt x="1827" y="520"/>
                    <a:pt x="1920" y="551"/>
                  </a:cubicBezTo>
                  <a:lnTo>
                    <a:pt x="1920" y="551"/>
                  </a:lnTo>
                  <a:lnTo>
                    <a:pt x="2389" y="683"/>
                  </a:lnTo>
                  <a:cubicBezTo>
                    <a:pt x="2203" y="605"/>
                    <a:pt x="1428" y="295"/>
                    <a:pt x="1086" y="202"/>
                  </a:cubicBezTo>
                  <a:cubicBezTo>
                    <a:pt x="754" y="101"/>
                    <a:pt x="436" y="54"/>
                    <a:pt x="93" y="23"/>
                  </a:cubicBezTo>
                  <a:lnTo>
                    <a:pt x="93" y="23"/>
                  </a:lnTo>
                  <a:lnTo>
                    <a:pt x="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0"/>
            <p:cNvSpPr/>
            <p:nvPr/>
          </p:nvSpPr>
          <p:spPr>
            <a:xfrm>
              <a:off x="1398350" y="3171075"/>
              <a:ext cx="28650" cy="2825"/>
            </a:xfrm>
            <a:custGeom>
              <a:avLst/>
              <a:gdLst/>
              <a:ahLst/>
              <a:cxnLst/>
              <a:rect l="l" t="t" r="r" b="b"/>
              <a:pathLst>
                <a:path w="1146" h="113" extrusionOk="0">
                  <a:moveTo>
                    <a:pt x="28" y="19"/>
                  </a:moveTo>
                  <a:cubicBezTo>
                    <a:pt x="8" y="19"/>
                    <a:pt x="1" y="26"/>
                    <a:pt x="8" y="26"/>
                  </a:cubicBezTo>
                  <a:cubicBezTo>
                    <a:pt x="11" y="26"/>
                    <a:pt x="18" y="24"/>
                    <a:pt x="28" y="19"/>
                  </a:cubicBezTo>
                  <a:close/>
                  <a:moveTo>
                    <a:pt x="321" y="1"/>
                  </a:moveTo>
                  <a:cubicBezTo>
                    <a:pt x="222" y="1"/>
                    <a:pt x="124" y="7"/>
                    <a:pt x="28" y="19"/>
                  </a:cubicBezTo>
                  <a:cubicBezTo>
                    <a:pt x="215" y="35"/>
                    <a:pt x="385" y="50"/>
                    <a:pt x="587" y="50"/>
                  </a:cubicBezTo>
                  <a:cubicBezTo>
                    <a:pt x="773" y="66"/>
                    <a:pt x="959" y="97"/>
                    <a:pt x="1145" y="112"/>
                  </a:cubicBezTo>
                  <a:cubicBezTo>
                    <a:pt x="873" y="44"/>
                    <a:pt x="592" y="1"/>
                    <a:pt x="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0"/>
            <p:cNvSpPr/>
            <p:nvPr/>
          </p:nvSpPr>
          <p:spPr>
            <a:xfrm>
              <a:off x="1313875" y="3179250"/>
              <a:ext cx="159500" cy="80375"/>
            </a:xfrm>
            <a:custGeom>
              <a:avLst/>
              <a:gdLst/>
              <a:ahLst/>
              <a:cxnLst/>
              <a:rect l="l" t="t" r="r" b="b"/>
              <a:pathLst>
                <a:path w="6380" h="3215" extrusionOk="0">
                  <a:moveTo>
                    <a:pt x="3145" y="1"/>
                  </a:moveTo>
                  <a:cubicBezTo>
                    <a:pt x="1831" y="1"/>
                    <a:pt x="1" y="1530"/>
                    <a:pt x="274" y="1941"/>
                  </a:cubicBezTo>
                  <a:cubicBezTo>
                    <a:pt x="709" y="2531"/>
                    <a:pt x="1856" y="2655"/>
                    <a:pt x="4695" y="3213"/>
                  </a:cubicBezTo>
                  <a:cubicBezTo>
                    <a:pt x="4700" y="3214"/>
                    <a:pt x="4706" y="3215"/>
                    <a:pt x="4712" y="3215"/>
                  </a:cubicBezTo>
                  <a:cubicBezTo>
                    <a:pt x="5120" y="3215"/>
                    <a:pt x="6379" y="652"/>
                    <a:pt x="5982" y="545"/>
                  </a:cubicBezTo>
                  <a:cubicBezTo>
                    <a:pt x="5455" y="406"/>
                    <a:pt x="3376" y="18"/>
                    <a:pt x="3221" y="2"/>
                  </a:cubicBezTo>
                  <a:cubicBezTo>
                    <a:pt x="3196" y="1"/>
                    <a:pt x="3171" y="1"/>
                    <a:pt x="3145" y="1"/>
                  </a:cubicBez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0"/>
            <p:cNvSpPr/>
            <p:nvPr/>
          </p:nvSpPr>
          <p:spPr>
            <a:xfrm>
              <a:off x="1397500" y="3189775"/>
              <a:ext cx="161700" cy="122475"/>
            </a:xfrm>
            <a:custGeom>
              <a:avLst/>
              <a:gdLst/>
              <a:ahLst/>
              <a:cxnLst/>
              <a:rect l="l" t="t" r="r" b="b"/>
              <a:pathLst>
                <a:path w="6468" h="4899" extrusionOk="0">
                  <a:moveTo>
                    <a:pt x="2048" y="0"/>
                  </a:moveTo>
                  <a:cubicBezTo>
                    <a:pt x="2048" y="0"/>
                    <a:pt x="0" y="2110"/>
                    <a:pt x="93" y="2187"/>
                  </a:cubicBezTo>
                  <a:cubicBezTo>
                    <a:pt x="474" y="2582"/>
                    <a:pt x="1074" y="3045"/>
                    <a:pt x="2207" y="3045"/>
                  </a:cubicBezTo>
                  <a:cubicBezTo>
                    <a:pt x="2276" y="3045"/>
                    <a:pt x="2347" y="3044"/>
                    <a:pt x="2420" y="3040"/>
                  </a:cubicBezTo>
                  <a:cubicBezTo>
                    <a:pt x="2420" y="3040"/>
                    <a:pt x="3019" y="4720"/>
                    <a:pt x="3550" y="4720"/>
                  </a:cubicBezTo>
                  <a:cubicBezTo>
                    <a:pt x="3566" y="4720"/>
                    <a:pt x="3583" y="4718"/>
                    <a:pt x="3599" y="4715"/>
                  </a:cubicBezTo>
                  <a:cubicBezTo>
                    <a:pt x="3820" y="4660"/>
                    <a:pt x="3798" y="4311"/>
                    <a:pt x="3705" y="3941"/>
                  </a:cubicBezTo>
                  <a:lnTo>
                    <a:pt x="3705" y="3941"/>
                  </a:lnTo>
                  <a:cubicBezTo>
                    <a:pt x="3901" y="4408"/>
                    <a:pt x="4156" y="4872"/>
                    <a:pt x="4392" y="4872"/>
                  </a:cubicBezTo>
                  <a:cubicBezTo>
                    <a:pt x="4402" y="4872"/>
                    <a:pt x="4411" y="4872"/>
                    <a:pt x="4421" y="4870"/>
                  </a:cubicBezTo>
                  <a:cubicBezTo>
                    <a:pt x="4657" y="4836"/>
                    <a:pt x="4688" y="4552"/>
                    <a:pt x="4633" y="4210"/>
                  </a:cubicBezTo>
                  <a:lnTo>
                    <a:pt x="4633" y="4210"/>
                  </a:lnTo>
                  <a:cubicBezTo>
                    <a:pt x="4799" y="4588"/>
                    <a:pt x="5001" y="4899"/>
                    <a:pt x="5214" y="4899"/>
                  </a:cubicBezTo>
                  <a:cubicBezTo>
                    <a:pt x="5239" y="4899"/>
                    <a:pt x="5264" y="4895"/>
                    <a:pt x="5289" y="4886"/>
                  </a:cubicBezTo>
                  <a:cubicBezTo>
                    <a:pt x="5553" y="4802"/>
                    <a:pt x="5521" y="4392"/>
                    <a:pt x="5406" y="3964"/>
                  </a:cubicBezTo>
                  <a:lnTo>
                    <a:pt x="5406" y="3964"/>
                  </a:lnTo>
                  <a:cubicBezTo>
                    <a:pt x="5557" y="4269"/>
                    <a:pt x="5733" y="4521"/>
                    <a:pt x="5902" y="4521"/>
                  </a:cubicBezTo>
                  <a:cubicBezTo>
                    <a:pt x="5930" y="4521"/>
                    <a:pt x="5959" y="4513"/>
                    <a:pt x="5987" y="4498"/>
                  </a:cubicBezTo>
                  <a:cubicBezTo>
                    <a:pt x="6468" y="4234"/>
                    <a:pt x="5832" y="2451"/>
                    <a:pt x="5398" y="1830"/>
                  </a:cubicBezTo>
                  <a:cubicBezTo>
                    <a:pt x="5212" y="1536"/>
                    <a:pt x="4669" y="853"/>
                    <a:pt x="3847" y="465"/>
                  </a:cubicBezTo>
                  <a:cubicBezTo>
                    <a:pt x="3257" y="171"/>
                    <a:pt x="2048" y="0"/>
                    <a:pt x="2048" y="0"/>
                  </a:cubicBez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0"/>
            <p:cNvSpPr/>
            <p:nvPr/>
          </p:nvSpPr>
          <p:spPr>
            <a:xfrm>
              <a:off x="1516150" y="3246000"/>
              <a:ext cx="19025" cy="55450"/>
            </a:xfrm>
            <a:custGeom>
              <a:avLst/>
              <a:gdLst/>
              <a:ahLst/>
              <a:cxnLst/>
              <a:rect l="l" t="t" r="r" b="b"/>
              <a:pathLst>
                <a:path w="761" h="2218" extrusionOk="0">
                  <a:moveTo>
                    <a:pt x="0" y="0"/>
                  </a:moveTo>
                  <a:cubicBezTo>
                    <a:pt x="78" y="217"/>
                    <a:pt x="155" y="450"/>
                    <a:pt x="248" y="667"/>
                  </a:cubicBezTo>
                  <a:cubicBezTo>
                    <a:pt x="357" y="900"/>
                    <a:pt x="652" y="1675"/>
                    <a:pt x="760" y="2218"/>
                  </a:cubicBezTo>
                  <a:cubicBezTo>
                    <a:pt x="714" y="1908"/>
                    <a:pt x="652" y="1598"/>
                    <a:pt x="559" y="1303"/>
                  </a:cubicBezTo>
                  <a:cubicBezTo>
                    <a:pt x="481" y="1086"/>
                    <a:pt x="404" y="853"/>
                    <a:pt x="311" y="636"/>
                  </a:cubicBezTo>
                  <a:cubicBezTo>
                    <a:pt x="233" y="434"/>
                    <a:pt x="124" y="21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0"/>
            <p:cNvSpPr/>
            <p:nvPr/>
          </p:nvSpPr>
          <p:spPr>
            <a:xfrm>
              <a:off x="1496375" y="3253750"/>
              <a:ext cx="16700" cy="41700"/>
            </a:xfrm>
            <a:custGeom>
              <a:avLst/>
              <a:gdLst/>
              <a:ahLst/>
              <a:cxnLst/>
              <a:rect l="l" t="t" r="r" b="b"/>
              <a:pathLst>
                <a:path w="668" h="1668" extrusionOk="0">
                  <a:moveTo>
                    <a:pt x="0" y="0"/>
                  </a:moveTo>
                  <a:lnTo>
                    <a:pt x="0" y="0"/>
                  </a:lnTo>
                  <a:cubicBezTo>
                    <a:pt x="109" y="279"/>
                    <a:pt x="186" y="543"/>
                    <a:pt x="311" y="838"/>
                  </a:cubicBezTo>
                  <a:cubicBezTo>
                    <a:pt x="419" y="1132"/>
                    <a:pt x="543" y="1365"/>
                    <a:pt x="652" y="1644"/>
                  </a:cubicBezTo>
                  <a:cubicBezTo>
                    <a:pt x="659" y="1660"/>
                    <a:pt x="663" y="1668"/>
                    <a:pt x="665" y="1668"/>
                  </a:cubicBezTo>
                  <a:cubicBezTo>
                    <a:pt x="667" y="1668"/>
                    <a:pt x="667" y="1660"/>
                    <a:pt x="667" y="1644"/>
                  </a:cubicBezTo>
                  <a:cubicBezTo>
                    <a:pt x="574" y="1365"/>
                    <a:pt x="497" y="1086"/>
                    <a:pt x="388" y="822"/>
                  </a:cubicBezTo>
                  <a:cubicBezTo>
                    <a:pt x="264" y="543"/>
                    <a:pt x="140" y="27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0"/>
            <p:cNvSpPr/>
            <p:nvPr/>
          </p:nvSpPr>
          <p:spPr>
            <a:xfrm>
              <a:off x="1478025" y="3257450"/>
              <a:ext cx="12550" cy="33050"/>
            </a:xfrm>
            <a:custGeom>
              <a:avLst/>
              <a:gdLst/>
              <a:ahLst/>
              <a:cxnLst/>
              <a:rect l="l" t="t" r="r" b="b"/>
              <a:pathLst>
                <a:path w="502" h="1322" extrusionOk="0">
                  <a:moveTo>
                    <a:pt x="14" y="0"/>
                  </a:moveTo>
                  <a:cubicBezTo>
                    <a:pt x="7" y="0"/>
                    <a:pt x="0" y="7"/>
                    <a:pt x="21" y="7"/>
                  </a:cubicBezTo>
                  <a:cubicBezTo>
                    <a:pt x="21" y="2"/>
                    <a:pt x="17" y="0"/>
                    <a:pt x="14" y="0"/>
                  </a:cubicBezTo>
                  <a:close/>
                  <a:moveTo>
                    <a:pt x="21" y="7"/>
                  </a:moveTo>
                  <a:lnTo>
                    <a:pt x="21" y="7"/>
                  </a:lnTo>
                  <a:cubicBezTo>
                    <a:pt x="207" y="519"/>
                    <a:pt x="331" y="860"/>
                    <a:pt x="486" y="1310"/>
                  </a:cubicBezTo>
                  <a:cubicBezTo>
                    <a:pt x="486" y="1318"/>
                    <a:pt x="490" y="1322"/>
                    <a:pt x="494" y="1322"/>
                  </a:cubicBezTo>
                  <a:cubicBezTo>
                    <a:pt x="498" y="1322"/>
                    <a:pt x="502" y="1318"/>
                    <a:pt x="502" y="1310"/>
                  </a:cubicBezTo>
                  <a:cubicBezTo>
                    <a:pt x="378" y="860"/>
                    <a:pt x="223" y="411"/>
                    <a:pt x="21" y="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0"/>
            <p:cNvSpPr/>
            <p:nvPr/>
          </p:nvSpPr>
          <p:spPr>
            <a:xfrm>
              <a:off x="1314050" y="3179725"/>
              <a:ext cx="141250" cy="79850"/>
            </a:xfrm>
            <a:custGeom>
              <a:avLst/>
              <a:gdLst/>
              <a:ahLst/>
              <a:cxnLst/>
              <a:rect l="l" t="t" r="r" b="b"/>
              <a:pathLst>
                <a:path w="5650" h="3194" extrusionOk="0">
                  <a:moveTo>
                    <a:pt x="3112" y="0"/>
                  </a:moveTo>
                  <a:cubicBezTo>
                    <a:pt x="1693" y="0"/>
                    <a:pt x="1" y="1571"/>
                    <a:pt x="236" y="1969"/>
                  </a:cubicBezTo>
                  <a:cubicBezTo>
                    <a:pt x="624" y="2620"/>
                    <a:pt x="3137" y="3194"/>
                    <a:pt x="3137" y="3194"/>
                  </a:cubicBezTo>
                  <a:lnTo>
                    <a:pt x="5649" y="402"/>
                  </a:lnTo>
                  <a:lnTo>
                    <a:pt x="3338" y="14"/>
                  </a:lnTo>
                  <a:cubicBezTo>
                    <a:pt x="3264" y="5"/>
                    <a:pt x="3189" y="0"/>
                    <a:pt x="3112"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0"/>
            <p:cNvSpPr/>
            <p:nvPr/>
          </p:nvSpPr>
          <p:spPr>
            <a:xfrm>
              <a:off x="1314050" y="3179725"/>
              <a:ext cx="141250" cy="79850"/>
            </a:xfrm>
            <a:custGeom>
              <a:avLst/>
              <a:gdLst/>
              <a:ahLst/>
              <a:cxnLst/>
              <a:rect l="l" t="t" r="r" b="b"/>
              <a:pathLst>
                <a:path w="5650" h="3194" extrusionOk="0">
                  <a:moveTo>
                    <a:pt x="3112" y="0"/>
                  </a:moveTo>
                  <a:cubicBezTo>
                    <a:pt x="1693" y="0"/>
                    <a:pt x="1" y="1571"/>
                    <a:pt x="236" y="1969"/>
                  </a:cubicBezTo>
                  <a:cubicBezTo>
                    <a:pt x="624" y="2620"/>
                    <a:pt x="3137" y="3194"/>
                    <a:pt x="3137" y="3194"/>
                  </a:cubicBezTo>
                  <a:lnTo>
                    <a:pt x="5649" y="402"/>
                  </a:lnTo>
                  <a:lnTo>
                    <a:pt x="3338" y="14"/>
                  </a:lnTo>
                  <a:cubicBezTo>
                    <a:pt x="3264" y="5"/>
                    <a:pt x="3189" y="0"/>
                    <a:pt x="3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0"/>
            <p:cNvSpPr/>
            <p:nvPr/>
          </p:nvSpPr>
          <p:spPr>
            <a:xfrm>
              <a:off x="1354850" y="3179625"/>
              <a:ext cx="42675" cy="11725"/>
            </a:xfrm>
            <a:custGeom>
              <a:avLst/>
              <a:gdLst/>
              <a:ahLst/>
              <a:cxnLst/>
              <a:rect l="l" t="t" r="r" b="b"/>
              <a:pathLst>
                <a:path w="1707" h="469" extrusionOk="0">
                  <a:moveTo>
                    <a:pt x="1418" y="0"/>
                  </a:moveTo>
                  <a:cubicBezTo>
                    <a:pt x="911" y="0"/>
                    <a:pt x="418" y="168"/>
                    <a:pt x="0" y="468"/>
                  </a:cubicBezTo>
                  <a:cubicBezTo>
                    <a:pt x="222" y="335"/>
                    <a:pt x="1010" y="32"/>
                    <a:pt x="1621" y="32"/>
                  </a:cubicBezTo>
                  <a:cubicBezTo>
                    <a:pt x="1650" y="32"/>
                    <a:pt x="1678" y="33"/>
                    <a:pt x="1706" y="34"/>
                  </a:cubicBezTo>
                  <a:lnTo>
                    <a:pt x="1706" y="18"/>
                  </a:lnTo>
                  <a:cubicBezTo>
                    <a:pt x="1610" y="6"/>
                    <a:pt x="1514" y="0"/>
                    <a:pt x="14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0"/>
            <p:cNvSpPr/>
            <p:nvPr/>
          </p:nvSpPr>
          <p:spPr>
            <a:xfrm>
              <a:off x="1375775" y="3189000"/>
              <a:ext cx="53150" cy="58575"/>
            </a:xfrm>
            <a:custGeom>
              <a:avLst/>
              <a:gdLst/>
              <a:ahLst/>
              <a:cxnLst/>
              <a:rect l="l" t="t" r="r" b="b"/>
              <a:pathLst>
                <a:path w="2126" h="2343" extrusionOk="0">
                  <a:moveTo>
                    <a:pt x="2126" y="0"/>
                  </a:moveTo>
                  <a:lnTo>
                    <a:pt x="2126" y="0"/>
                  </a:lnTo>
                  <a:cubicBezTo>
                    <a:pt x="1955" y="155"/>
                    <a:pt x="1800" y="326"/>
                    <a:pt x="1645" y="496"/>
                  </a:cubicBezTo>
                  <a:cubicBezTo>
                    <a:pt x="1350" y="791"/>
                    <a:pt x="1087" y="1101"/>
                    <a:pt x="807" y="1412"/>
                  </a:cubicBezTo>
                  <a:cubicBezTo>
                    <a:pt x="544" y="1722"/>
                    <a:pt x="249" y="2016"/>
                    <a:pt x="1" y="2342"/>
                  </a:cubicBezTo>
                  <a:cubicBezTo>
                    <a:pt x="171" y="2203"/>
                    <a:pt x="342" y="2032"/>
                    <a:pt x="482" y="1830"/>
                  </a:cubicBezTo>
                  <a:cubicBezTo>
                    <a:pt x="776" y="1551"/>
                    <a:pt x="1024" y="1241"/>
                    <a:pt x="1319" y="931"/>
                  </a:cubicBezTo>
                  <a:cubicBezTo>
                    <a:pt x="1598" y="621"/>
                    <a:pt x="1878" y="310"/>
                    <a:pt x="2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0"/>
            <p:cNvSpPr/>
            <p:nvPr/>
          </p:nvSpPr>
          <p:spPr>
            <a:xfrm>
              <a:off x="1393225" y="3179675"/>
              <a:ext cx="63225" cy="12050"/>
            </a:xfrm>
            <a:custGeom>
              <a:avLst/>
              <a:gdLst/>
              <a:ahLst/>
              <a:cxnLst/>
              <a:rect l="l" t="t" r="r" b="b"/>
              <a:pathLst>
                <a:path w="2529" h="482" extrusionOk="0">
                  <a:moveTo>
                    <a:pt x="1" y="1"/>
                  </a:moveTo>
                  <a:cubicBezTo>
                    <a:pt x="1" y="1"/>
                    <a:pt x="16" y="32"/>
                    <a:pt x="32" y="32"/>
                  </a:cubicBezTo>
                  <a:cubicBezTo>
                    <a:pt x="37" y="32"/>
                    <a:pt x="44" y="32"/>
                    <a:pt x="50" y="32"/>
                  </a:cubicBezTo>
                  <a:cubicBezTo>
                    <a:pt x="400" y="32"/>
                    <a:pt x="2299" y="420"/>
                    <a:pt x="2451" y="420"/>
                  </a:cubicBezTo>
                  <a:cubicBezTo>
                    <a:pt x="2451" y="435"/>
                    <a:pt x="2436" y="435"/>
                    <a:pt x="2436" y="466"/>
                  </a:cubicBezTo>
                  <a:cubicBezTo>
                    <a:pt x="2436" y="466"/>
                    <a:pt x="2436" y="482"/>
                    <a:pt x="2451" y="482"/>
                  </a:cubicBezTo>
                  <a:cubicBezTo>
                    <a:pt x="2482" y="482"/>
                    <a:pt x="2498" y="435"/>
                    <a:pt x="2513" y="435"/>
                  </a:cubicBezTo>
                  <a:cubicBezTo>
                    <a:pt x="2529" y="435"/>
                    <a:pt x="2529" y="420"/>
                    <a:pt x="2529" y="420"/>
                  </a:cubicBezTo>
                  <a:cubicBezTo>
                    <a:pt x="2498" y="373"/>
                    <a:pt x="2498" y="373"/>
                    <a:pt x="2482" y="373"/>
                  </a:cubicBezTo>
                  <a:cubicBezTo>
                    <a:pt x="2327" y="327"/>
                    <a:pt x="2172" y="296"/>
                    <a:pt x="2017" y="265"/>
                  </a:cubicBezTo>
                  <a:cubicBezTo>
                    <a:pt x="1862" y="234"/>
                    <a:pt x="1707" y="218"/>
                    <a:pt x="1552" y="187"/>
                  </a:cubicBezTo>
                  <a:cubicBezTo>
                    <a:pt x="1242" y="141"/>
                    <a:pt x="575"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0"/>
            <p:cNvSpPr/>
            <p:nvPr/>
          </p:nvSpPr>
          <p:spPr>
            <a:xfrm>
              <a:off x="1463350" y="3041975"/>
              <a:ext cx="145500" cy="174250"/>
            </a:xfrm>
            <a:custGeom>
              <a:avLst/>
              <a:gdLst/>
              <a:ahLst/>
              <a:cxnLst/>
              <a:rect l="l" t="t" r="r" b="b"/>
              <a:pathLst>
                <a:path w="5820" h="6970" extrusionOk="0">
                  <a:moveTo>
                    <a:pt x="483" y="1"/>
                  </a:moveTo>
                  <a:cubicBezTo>
                    <a:pt x="126" y="1"/>
                    <a:pt x="1" y="380"/>
                    <a:pt x="561" y="1492"/>
                  </a:cubicBezTo>
                  <a:cubicBezTo>
                    <a:pt x="1678" y="3756"/>
                    <a:pt x="2686" y="5804"/>
                    <a:pt x="3663" y="6843"/>
                  </a:cubicBezTo>
                  <a:cubicBezTo>
                    <a:pt x="3732" y="6921"/>
                    <a:pt x="3917" y="6970"/>
                    <a:pt x="4149" y="6970"/>
                  </a:cubicBezTo>
                  <a:cubicBezTo>
                    <a:pt x="4704" y="6970"/>
                    <a:pt x="5531" y="6688"/>
                    <a:pt x="5695" y="5835"/>
                  </a:cubicBezTo>
                  <a:cubicBezTo>
                    <a:pt x="5819" y="5199"/>
                    <a:pt x="3927" y="2624"/>
                    <a:pt x="1554" y="546"/>
                  </a:cubicBezTo>
                  <a:cubicBezTo>
                    <a:pt x="1203" y="243"/>
                    <a:pt x="769" y="1"/>
                    <a:pt x="483" y="1"/>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0"/>
            <p:cNvSpPr/>
            <p:nvPr/>
          </p:nvSpPr>
          <p:spPr>
            <a:xfrm>
              <a:off x="1463350" y="3041975"/>
              <a:ext cx="145500" cy="174250"/>
            </a:xfrm>
            <a:custGeom>
              <a:avLst/>
              <a:gdLst/>
              <a:ahLst/>
              <a:cxnLst/>
              <a:rect l="l" t="t" r="r" b="b"/>
              <a:pathLst>
                <a:path w="5820" h="6970" extrusionOk="0">
                  <a:moveTo>
                    <a:pt x="483" y="1"/>
                  </a:moveTo>
                  <a:cubicBezTo>
                    <a:pt x="126" y="1"/>
                    <a:pt x="1" y="380"/>
                    <a:pt x="561" y="1492"/>
                  </a:cubicBezTo>
                  <a:cubicBezTo>
                    <a:pt x="1678" y="3756"/>
                    <a:pt x="2686" y="5804"/>
                    <a:pt x="3663" y="6843"/>
                  </a:cubicBezTo>
                  <a:cubicBezTo>
                    <a:pt x="3732" y="6921"/>
                    <a:pt x="3917" y="6970"/>
                    <a:pt x="4149" y="6970"/>
                  </a:cubicBezTo>
                  <a:cubicBezTo>
                    <a:pt x="4704" y="6970"/>
                    <a:pt x="5531" y="6688"/>
                    <a:pt x="5695" y="5835"/>
                  </a:cubicBezTo>
                  <a:cubicBezTo>
                    <a:pt x="5819" y="5199"/>
                    <a:pt x="3927" y="2624"/>
                    <a:pt x="1554" y="546"/>
                  </a:cubicBezTo>
                  <a:cubicBezTo>
                    <a:pt x="1203" y="243"/>
                    <a:pt x="769" y="1"/>
                    <a:pt x="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0"/>
            <p:cNvSpPr/>
            <p:nvPr/>
          </p:nvSpPr>
          <p:spPr>
            <a:xfrm>
              <a:off x="1483575" y="3093650"/>
              <a:ext cx="61150" cy="108500"/>
            </a:xfrm>
            <a:custGeom>
              <a:avLst/>
              <a:gdLst/>
              <a:ahLst/>
              <a:cxnLst/>
              <a:rect l="l" t="t" r="r" b="b"/>
              <a:pathLst>
                <a:path w="2446" h="4340" extrusionOk="0">
                  <a:moveTo>
                    <a:pt x="23" y="1"/>
                  </a:moveTo>
                  <a:cubicBezTo>
                    <a:pt x="14" y="1"/>
                    <a:pt x="1" y="14"/>
                    <a:pt x="1" y="14"/>
                  </a:cubicBezTo>
                  <a:cubicBezTo>
                    <a:pt x="150" y="388"/>
                    <a:pt x="299" y="732"/>
                    <a:pt x="476" y="1090"/>
                  </a:cubicBezTo>
                  <a:lnTo>
                    <a:pt x="476" y="1090"/>
                  </a:lnTo>
                  <a:lnTo>
                    <a:pt x="373" y="960"/>
                  </a:lnTo>
                  <a:cubicBezTo>
                    <a:pt x="295" y="867"/>
                    <a:pt x="233" y="743"/>
                    <a:pt x="156" y="650"/>
                  </a:cubicBezTo>
                  <a:lnTo>
                    <a:pt x="140" y="650"/>
                  </a:lnTo>
                  <a:lnTo>
                    <a:pt x="140" y="666"/>
                  </a:lnTo>
                  <a:cubicBezTo>
                    <a:pt x="218" y="821"/>
                    <a:pt x="295" y="960"/>
                    <a:pt x="388" y="1100"/>
                  </a:cubicBezTo>
                  <a:cubicBezTo>
                    <a:pt x="435" y="1147"/>
                    <a:pt x="497" y="1224"/>
                    <a:pt x="543" y="1286"/>
                  </a:cubicBezTo>
                  <a:cubicBezTo>
                    <a:pt x="621" y="1441"/>
                    <a:pt x="698" y="1612"/>
                    <a:pt x="791" y="1767"/>
                  </a:cubicBezTo>
                  <a:cubicBezTo>
                    <a:pt x="1086" y="2356"/>
                    <a:pt x="1427" y="2915"/>
                    <a:pt x="1769" y="3457"/>
                  </a:cubicBezTo>
                  <a:cubicBezTo>
                    <a:pt x="1862" y="3613"/>
                    <a:pt x="1955" y="3768"/>
                    <a:pt x="2079" y="3907"/>
                  </a:cubicBezTo>
                  <a:cubicBezTo>
                    <a:pt x="2203" y="4047"/>
                    <a:pt x="2311" y="4202"/>
                    <a:pt x="2436" y="4326"/>
                  </a:cubicBezTo>
                  <a:cubicBezTo>
                    <a:pt x="2249" y="4062"/>
                    <a:pt x="2079" y="3783"/>
                    <a:pt x="1924" y="3504"/>
                  </a:cubicBezTo>
                  <a:cubicBezTo>
                    <a:pt x="1753" y="3225"/>
                    <a:pt x="1598" y="2930"/>
                    <a:pt x="1427" y="2666"/>
                  </a:cubicBezTo>
                  <a:cubicBezTo>
                    <a:pt x="1086" y="2108"/>
                    <a:pt x="807" y="1534"/>
                    <a:pt x="512" y="976"/>
                  </a:cubicBezTo>
                  <a:cubicBezTo>
                    <a:pt x="357" y="650"/>
                    <a:pt x="187" y="340"/>
                    <a:pt x="32" y="14"/>
                  </a:cubicBezTo>
                  <a:cubicBezTo>
                    <a:pt x="32" y="4"/>
                    <a:pt x="28" y="1"/>
                    <a:pt x="23" y="1"/>
                  </a:cubicBezTo>
                  <a:close/>
                  <a:moveTo>
                    <a:pt x="2436" y="4326"/>
                  </a:moveTo>
                  <a:cubicBezTo>
                    <a:pt x="2436" y="4336"/>
                    <a:pt x="2437" y="4340"/>
                    <a:pt x="2439" y="4340"/>
                  </a:cubicBezTo>
                  <a:cubicBezTo>
                    <a:pt x="2442" y="4340"/>
                    <a:pt x="2446" y="4326"/>
                    <a:pt x="2436" y="43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0"/>
            <p:cNvSpPr/>
            <p:nvPr/>
          </p:nvSpPr>
          <p:spPr>
            <a:xfrm>
              <a:off x="1552975" y="3073300"/>
              <a:ext cx="100450" cy="137875"/>
            </a:xfrm>
            <a:custGeom>
              <a:avLst/>
              <a:gdLst/>
              <a:ahLst/>
              <a:cxnLst/>
              <a:rect l="l" t="t" r="r" b="b"/>
              <a:pathLst>
                <a:path w="4018" h="5515" extrusionOk="0">
                  <a:moveTo>
                    <a:pt x="2463" y="0"/>
                  </a:moveTo>
                  <a:cubicBezTo>
                    <a:pt x="1627" y="0"/>
                    <a:pt x="754" y="117"/>
                    <a:pt x="714" y="332"/>
                  </a:cubicBezTo>
                  <a:cubicBezTo>
                    <a:pt x="218" y="3434"/>
                    <a:pt x="1" y="4721"/>
                    <a:pt x="451" y="5373"/>
                  </a:cubicBezTo>
                  <a:cubicBezTo>
                    <a:pt x="516" y="5468"/>
                    <a:pt x="644" y="5515"/>
                    <a:pt x="811" y="5515"/>
                  </a:cubicBezTo>
                  <a:cubicBezTo>
                    <a:pt x="1437" y="5515"/>
                    <a:pt x="2621" y="4855"/>
                    <a:pt x="3196" y="3558"/>
                  </a:cubicBezTo>
                  <a:cubicBezTo>
                    <a:pt x="3351" y="3201"/>
                    <a:pt x="3940" y="921"/>
                    <a:pt x="4002" y="332"/>
                  </a:cubicBezTo>
                  <a:cubicBezTo>
                    <a:pt x="4017" y="105"/>
                    <a:pt x="3257" y="0"/>
                    <a:pt x="2463" y="0"/>
                  </a:cubicBez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0"/>
            <p:cNvSpPr/>
            <p:nvPr/>
          </p:nvSpPr>
          <p:spPr>
            <a:xfrm>
              <a:off x="1620450" y="2978700"/>
              <a:ext cx="39525" cy="71125"/>
            </a:xfrm>
            <a:custGeom>
              <a:avLst/>
              <a:gdLst/>
              <a:ahLst/>
              <a:cxnLst/>
              <a:rect l="l" t="t" r="r" b="b"/>
              <a:pathLst>
                <a:path w="1581" h="2845" extrusionOk="0">
                  <a:moveTo>
                    <a:pt x="1254" y="1"/>
                  </a:moveTo>
                  <a:cubicBezTo>
                    <a:pt x="1155" y="1"/>
                    <a:pt x="1030" y="54"/>
                    <a:pt x="884" y="177"/>
                  </a:cubicBezTo>
                  <a:cubicBezTo>
                    <a:pt x="93" y="875"/>
                    <a:pt x="0" y="2208"/>
                    <a:pt x="93" y="2643"/>
                  </a:cubicBezTo>
                  <a:lnTo>
                    <a:pt x="1412" y="2844"/>
                  </a:lnTo>
                  <a:cubicBezTo>
                    <a:pt x="1303" y="1852"/>
                    <a:pt x="1102" y="1619"/>
                    <a:pt x="1427" y="719"/>
                  </a:cubicBezTo>
                  <a:cubicBezTo>
                    <a:pt x="1581" y="313"/>
                    <a:pt x="1494" y="1"/>
                    <a:pt x="1254" y="1"/>
                  </a:cubicBez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0"/>
            <p:cNvSpPr/>
            <p:nvPr/>
          </p:nvSpPr>
          <p:spPr>
            <a:xfrm>
              <a:off x="1546400" y="2954750"/>
              <a:ext cx="93850" cy="111350"/>
            </a:xfrm>
            <a:custGeom>
              <a:avLst/>
              <a:gdLst/>
              <a:ahLst/>
              <a:cxnLst/>
              <a:rect l="l" t="t" r="r" b="b"/>
              <a:pathLst>
                <a:path w="3754" h="4454" extrusionOk="0">
                  <a:moveTo>
                    <a:pt x="1485" y="0"/>
                  </a:moveTo>
                  <a:cubicBezTo>
                    <a:pt x="1362" y="0"/>
                    <a:pt x="1267" y="74"/>
                    <a:pt x="1210" y="173"/>
                  </a:cubicBezTo>
                  <a:lnTo>
                    <a:pt x="31" y="4143"/>
                  </a:lnTo>
                  <a:cubicBezTo>
                    <a:pt x="0" y="4268"/>
                    <a:pt x="31" y="4361"/>
                    <a:pt x="155" y="4361"/>
                  </a:cubicBezTo>
                  <a:lnTo>
                    <a:pt x="2249" y="4454"/>
                  </a:lnTo>
                  <a:cubicBezTo>
                    <a:pt x="2373" y="4454"/>
                    <a:pt x="2497" y="4376"/>
                    <a:pt x="2528" y="4268"/>
                  </a:cubicBezTo>
                  <a:lnTo>
                    <a:pt x="3722" y="297"/>
                  </a:lnTo>
                  <a:cubicBezTo>
                    <a:pt x="3753" y="173"/>
                    <a:pt x="3722" y="80"/>
                    <a:pt x="3598" y="80"/>
                  </a:cubicBezTo>
                  <a:lnTo>
                    <a:pt x="1520" y="2"/>
                  </a:lnTo>
                  <a:cubicBezTo>
                    <a:pt x="1508" y="1"/>
                    <a:pt x="1496" y="0"/>
                    <a:pt x="14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0"/>
            <p:cNvSpPr/>
            <p:nvPr/>
          </p:nvSpPr>
          <p:spPr>
            <a:xfrm>
              <a:off x="1552600" y="2954750"/>
              <a:ext cx="93475" cy="110975"/>
            </a:xfrm>
            <a:custGeom>
              <a:avLst/>
              <a:gdLst/>
              <a:ahLst/>
              <a:cxnLst/>
              <a:rect l="l" t="t" r="r" b="b"/>
              <a:pathLst>
                <a:path w="3739" h="4439" extrusionOk="0">
                  <a:moveTo>
                    <a:pt x="1476" y="0"/>
                  </a:moveTo>
                  <a:cubicBezTo>
                    <a:pt x="1375" y="0"/>
                    <a:pt x="1268" y="74"/>
                    <a:pt x="1225" y="173"/>
                  </a:cubicBezTo>
                  <a:lnTo>
                    <a:pt x="31" y="4143"/>
                  </a:lnTo>
                  <a:cubicBezTo>
                    <a:pt x="0" y="4268"/>
                    <a:pt x="31" y="4361"/>
                    <a:pt x="155" y="4361"/>
                  </a:cubicBezTo>
                  <a:lnTo>
                    <a:pt x="2234" y="4438"/>
                  </a:lnTo>
                  <a:cubicBezTo>
                    <a:pt x="2358" y="4438"/>
                    <a:pt x="2482" y="4361"/>
                    <a:pt x="2513" y="4252"/>
                  </a:cubicBezTo>
                  <a:lnTo>
                    <a:pt x="3707" y="297"/>
                  </a:lnTo>
                  <a:cubicBezTo>
                    <a:pt x="3738" y="173"/>
                    <a:pt x="3707" y="80"/>
                    <a:pt x="3583" y="80"/>
                  </a:cubicBezTo>
                  <a:lnTo>
                    <a:pt x="1505" y="2"/>
                  </a:lnTo>
                  <a:cubicBezTo>
                    <a:pt x="1495" y="1"/>
                    <a:pt x="1486" y="0"/>
                    <a:pt x="14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0"/>
            <p:cNvSpPr/>
            <p:nvPr/>
          </p:nvSpPr>
          <p:spPr>
            <a:xfrm>
              <a:off x="1587875" y="2959400"/>
              <a:ext cx="9325" cy="9050"/>
            </a:xfrm>
            <a:custGeom>
              <a:avLst/>
              <a:gdLst/>
              <a:ahLst/>
              <a:cxnLst/>
              <a:rect l="l" t="t" r="r" b="b"/>
              <a:pathLst>
                <a:path w="373" h="362" extrusionOk="0">
                  <a:moveTo>
                    <a:pt x="194" y="1"/>
                  </a:moveTo>
                  <a:cubicBezTo>
                    <a:pt x="112" y="1"/>
                    <a:pt x="44" y="73"/>
                    <a:pt x="16" y="158"/>
                  </a:cubicBezTo>
                  <a:cubicBezTo>
                    <a:pt x="1" y="266"/>
                    <a:pt x="78" y="359"/>
                    <a:pt x="171" y="359"/>
                  </a:cubicBezTo>
                  <a:cubicBezTo>
                    <a:pt x="181" y="361"/>
                    <a:pt x="190" y="361"/>
                    <a:pt x="199" y="361"/>
                  </a:cubicBezTo>
                  <a:cubicBezTo>
                    <a:pt x="295" y="361"/>
                    <a:pt x="373" y="289"/>
                    <a:pt x="373" y="204"/>
                  </a:cubicBezTo>
                  <a:cubicBezTo>
                    <a:pt x="373" y="111"/>
                    <a:pt x="295" y="34"/>
                    <a:pt x="218" y="3"/>
                  </a:cubicBezTo>
                  <a:cubicBezTo>
                    <a:pt x="210" y="1"/>
                    <a:pt x="20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0"/>
            <p:cNvSpPr/>
            <p:nvPr/>
          </p:nvSpPr>
          <p:spPr>
            <a:xfrm>
              <a:off x="1565000" y="2971375"/>
              <a:ext cx="92300" cy="147850"/>
            </a:xfrm>
            <a:custGeom>
              <a:avLst/>
              <a:gdLst/>
              <a:ahLst/>
              <a:cxnLst/>
              <a:rect l="l" t="t" r="r" b="b"/>
              <a:pathLst>
                <a:path w="3692" h="5914" extrusionOk="0">
                  <a:moveTo>
                    <a:pt x="881" y="1"/>
                  </a:moveTo>
                  <a:cubicBezTo>
                    <a:pt x="602" y="1"/>
                    <a:pt x="454" y="154"/>
                    <a:pt x="807" y="563"/>
                  </a:cubicBezTo>
                  <a:cubicBezTo>
                    <a:pt x="1226" y="1043"/>
                    <a:pt x="1629" y="1214"/>
                    <a:pt x="1831" y="1540"/>
                  </a:cubicBezTo>
                  <a:cubicBezTo>
                    <a:pt x="1831" y="1540"/>
                    <a:pt x="760" y="1617"/>
                    <a:pt x="528" y="2083"/>
                  </a:cubicBezTo>
                  <a:cubicBezTo>
                    <a:pt x="311" y="2501"/>
                    <a:pt x="140" y="2920"/>
                    <a:pt x="1" y="3354"/>
                  </a:cubicBezTo>
                  <a:lnTo>
                    <a:pt x="233" y="3463"/>
                  </a:lnTo>
                  <a:cubicBezTo>
                    <a:pt x="233" y="3463"/>
                    <a:pt x="63" y="3928"/>
                    <a:pt x="311" y="4611"/>
                  </a:cubicBezTo>
                  <a:lnTo>
                    <a:pt x="3102" y="5913"/>
                  </a:lnTo>
                  <a:cubicBezTo>
                    <a:pt x="3102" y="5913"/>
                    <a:pt x="3692" y="4626"/>
                    <a:pt x="3676" y="3556"/>
                  </a:cubicBezTo>
                  <a:cubicBezTo>
                    <a:pt x="3645" y="2827"/>
                    <a:pt x="3413" y="1230"/>
                    <a:pt x="1505" y="175"/>
                  </a:cubicBezTo>
                  <a:cubicBezTo>
                    <a:pt x="1312" y="69"/>
                    <a:pt x="1067" y="1"/>
                    <a:pt x="881" y="1"/>
                  </a:cubicBez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0"/>
            <p:cNvSpPr/>
            <p:nvPr/>
          </p:nvSpPr>
          <p:spPr>
            <a:xfrm>
              <a:off x="1544450" y="2999250"/>
              <a:ext cx="108975" cy="69750"/>
            </a:xfrm>
            <a:custGeom>
              <a:avLst/>
              <a:gdLst/>
              <a:ahLst/>
              <a:cxnLst/>
              <a:rect l="l" t="t" r="r" b="b"/>
              <a:pathLst>
                <a:path w="4359" h="2790" extrusionOk="0">
                  <a:moveTo>
                    <a:pt x="1022" y="0"/>
                  </a:moveTo>
                  <a:cubicBezTo>
                    <a:pt x="769" y="0"/>
                    <a:pt x="574" y="64"/>
                    <a:pt x="497" y="223"/>
                  </a:cubicBezTo>
                  <a:cubicBezTo>
                    <a:pt x="295" y="611"/>
                    <a:pt x="838" y="844"/>
                    <a:pt x="838" y="844"/>
                  </a:cubicBezTo>
                  <a:cubicBezTo>
                    <a:pt x="838" y="844"/>
                    <a:pt x="767" y="833"/>
                    <a:pt x="670" y="833"/>
                  </a:cubicBezTo>
                  <a:cubicBezTo>
                    <a:pt x="474" y="833"/>
                    <a:pt x="171" y="875"/>
                    <a:pt x="109" y="1123"/>
                  </a:cubicBezTo>
                  <a:cubicBezTo>
                    <a:pt x="16" y="1479"/>
                    <a:pt x="435" y="1635"/>
                    <a:pt x="435" y="1635"/>
                  </a:cubicBezTo>
                  <a:cubicBezTo>
                    <a:pt x="435" y="1635"/>
                    <a:pt x="32" y="1650"/>
                    <a:pt x="16" y="2007"/>
                  </a:cubicBezTo>
                  <a:cubicBezTo>
                    <a:pt x="1" y="2425"/>
                    <a:pt x="823" y="2301"/>
                    <a:pt x="1179" y="2782"/>
                  </a:cubicBezTo>
                  <a:cubicBezTo>
                    <a:pt x="1183" y="2787"/>
                    <a:pt x="1193" y="2790"/>
                    <a:pt x="1209" y="2790"/>
                  </a:cubicBezTo>
                  <a:cubicBezTo>
                    <a:pt x="1538" y="2790"/>
                    <a:pt x="4359" y="1774"/>
                    <a:pt x="4359" y="1774"/>
                  </a:cubicBezTo>
                  <a:cubicBezTo>
                    <a:pt x="4111" y="1479"/>
                    <a:pt x="3521" y="890"/>
                    <a:pt x="2901" y="564"/>
                  </a:cubicBezTo>
                  <a:cubicBezTo>
                    <a:pt x="2420" y="308"/>
                    <a:pt x="1580" y="0"/>
                    <a:pt x="1022" y="0"/>
                  </a:cubicBez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0"/>
            <p:cNvSpPr/>
            <p:nvPr/>
          </p:nvSpPr>
          <p:spPr>
            <a:xfrm>
              <a:off x="1565775" y="3020225"/>
              <a:ext cx="45000" cy="12925"/>
            </a:xfrm>
            <a:custGeom>
              <a:avLst/>
              <a:gdLst/>
              <a:ahLst/>
              <a:cxnLst/>
              <a:rect l="l" t="t" r="r" b="b"/>
              <a:pathLst>
                <a:path w="1800" h="517" extrusionOk="0">
                  <a:moveTo>
                    <a:pt x="153" y="0"/>
                  </a:moveTo>
                  <a:cubicBezTo>
                    <a:pt x="107" y="0"/>
                    <a:pt x="62" y="1"/>
                    <a:pt x="16" y="5"/>
                  </a:cubicBezTo>
                  <a:cubicBezTo>
                    <a:pt x="1" y="5"/>
                    <a:pt x="1" y="20"/>
                    <a:pt x="16" y="20"/>
                  </a:cubicBezTo>
                  <a:cubicBezTo>
                    <a:pt x="605" y="113"/>
                    <a:pt x="1210" y="284"/>
                    <a:pt x="1800" y="516"/>
                  </a:cubicBezTo>
                  <a:cubicBezTo>
                    <a:pt x="1524" y="299"/>
                    <a:pt x="815" y="0"/>
                    <a:pt x="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0"/>
            <p:cNvSpPr/>
            <p:nvPr/>
          </p:nvSpPr>
          <p:spPr>
            <a:xfrm>
              <a:off x="1554925" y="3039900"/>
              <a:ext cx="46150" cy="10700"/>
            </a:xfrm>
            <a:custGeom>
              <a:avLst/>
              <a:gdLst/>
              <a:ahLst/>
              <a:cxnLst/>
              <a:rect l="l" t="t" r="r" b="b"/>
              <a:pathLst>
                <a:path w="1846" h="428" extrusionOk="0">
                  <a:moveTo>
                    <a:pt x="212" y="0"/>
                  </a:moveTo>
                  <a:cubicBezTo>
                    <a:pt x="146" y="0"/>
                    <a:pt x="80" y="3"/>
                    <a:pt x="16" y="9"/>
                  </a:cubicBezTo>
                  <a:cubicBezTo>
                    <a:pt x="0" y="9"/>
                    <a:pt x="0" y="24"/>
                    <a:pt x="16" y="24"/>
                  </a:cubicBezTo>
                  <a:cubicBezTo>
                    <a:pt x="636" y="102"/>
                    <a:pt x="1257" y="241"/>
                    <a:pt x="1846" y="427"/>
                  </a:cubicBezTo>
                  <a:cubicBezTo>
                    <a:pt x="1592" y="272"/>
                    <a:pt x="886" y="0"/>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0"/>
            <p:cNvSpPr/>
            <p:nvPr/>
          </p:nvSpPr>
          <p:spPr>
            <a:xfrm>
              <a:off x="1540950" y="3107950"/>
              <a:ext cx="113250" cy="109350"/>
            </a:xfrm>
            <a:custGeom>
              <a:avLst/>
              <a:gdLst/>
              <a:ahLst/>
              <a:cxnLst/>
              <a:rect l="l" t="t" r="r" b="b"/>
              <a:pathLst>
                <a:path w="4530" h="4374" extrusionOk="0">
                  <a:moveTo>
                    <a:pt x="4530" y="1"/>
                  </a:moveTo>
                  <a:lnTo>
                    <a:pt x="761" y="1071"/>
                  </a:lnTo>
                  <a:cubicBezTo>
                    <a:pt x="761" y="1071"/>
                    <a:pt x="1" y="3552"/>
                    <a:pt x="482" y="4173"/>
                  </a:cubicBezTo>
                  <a:cubicBezTo>
                    <a:pt x="587" y="4310"/>
                    <a:pt x="776" y="4373"/>
                    <a:pt x="1013" y="4373"/>
                  </a:cubicBezTo>
                  <a:cubicBezTo>
                    <a:pt x="1901" y="4373"/>
                    <a:pt x="3465" y="3496"/>
                    <a:pt x="3832" y="2358"/>
                  </a:cubicBezTo>
                  <a:lnTo>
                    <a:pt x="4530" y="1"/>
                  </a:ln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0"/>
            <p:cNvSpPr/>
            <p:nvPr/>
          </p:nvSpPr>
          <p:spPr>
            <a:xfrm>
              <a:off x="1540950" y="3107950"/>
              <a:ext cx="113250" cy="109350"/>
            </a:xfrm>
            <a:custGeom>
              <a:avLst/>
              <a:gdLst/>
              <a:ahLst/>
              <a:cxnLst/>
              <a:rect l="l" t="t" r="r" b="b"/>
              <a:pathLst>
                <a:path w="4530" h="4374" extrusionOk="0">
                  <a:moveTo>
                    <a:pt x="4530" y="1"/>
                  </a:moveTo>
                  <a:lnTo>
                    <a:pt x="761" y="1071"/>
                  </a:lnTo>
                  <a:cubicBezTo>
                    <a:pt x="761" y="1071"/>
                    <a:pt x="1" y="3552"/>
                    <a:pt x="482" y="4173"/>
                  </a:cubicBezTo>
                  <a:cubicBezTo>
                    <a:pt x="587" y="4310"/>
                    <a:pt x="776" y="4373"/>
                    <a:pt x="1013" y="4373"/>
                  </a:cubicBezTo>
                  <a:cubicBezTo>
                    <a:pt x="1901" y="4373"/>
                    <a:pt x="3465" y="3496"/>
                    <a:pt x="3832" y="2358"/>
                  </a:cubicBezTo>
                  <a:lnTo>
                    <a:pt x="45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0"/>
            <p:cNvSpPr/>
            <p:nvPr/>
          </p:nvSpPr>
          <p:spPr>
            <a:xfrm>
              <a:off x="1562675" y="3132375"/>
              <a:ext cx="79900" cy="24075"/>
            </a:xfrm>
            <a:custGeom>
              <a:avLst/>
              <a:gdLst/>
              <a:ahLst/>
              <a:cxnLst/>
              <a:rect l="l" t="t" r="r" b="b"/>
              <a:pathLst>
                <a:path w="3196" h="963" extrusionOk="0">
                  <a:moveTo>
                    <a:pt x="3195" y="1"/>
                  </a:moveTo>
                  <a:cubicBezTo>
                    <a:pt x="2777" y="109"/>
                    <a:pt x="2373" y="218"/>
                    <a:pt x="1939" y="342"/>
                  </a:cubicBezTo>
                  <a:cubicBezTo>
                    <a:pt x="1520" y="451"/>
                    <a:pt x="1102" y="575"/>
                    <a:pt x="698" y="714"/>
                  </a:cubicBezTo>
                  <a:cubicBezTo>
                    <a:pt x="466" y="792"/>
                    <a:pt x="233" y="838"/>
                    <a:pt x="0" y="947"/>
                  </a:cubicBezTo>
                  <a:lnTo>
                    <a:pt x="0" y="962"/>
                  </a:lnTo>
                  <a:cubicBezTo>
                    <a:pt x="435" y="869"/>
                    <a:pt x="838" y="745"/>
                    <a:pt x="1257" y="637"/>
                  </a:cubicBezTo>
                  <a:cubicBezTo>
                    <a:pt x="1675" y="513"/>
                    <a:pt x="2094" y="389"/>
                    <a:pt x="2498" y="264"/>
                  </a:cubicBezTo>
                  <a:cubicBezTo>
                    <a:pt x="2730" y="187"/>
                    <a:pt x="2963" y="125"/>
                    <a:pt x="3195" y="32"/>
                  </a:cubicBezTo>
                  <a:lnTo>
                    <a:pt x="31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0"/>
            <p:cNvSpPr/>
            <p:nvPr/>
          </p:nvSpPr>
          <p:spPr>
            <a:xfrm>
              <a:off x="1546775" y="3133550"/>
              <a:ext cx="17000" cy="67100"/>
            </a:xfrm>
            <a:custGeom>
              <a:avLst/>
              <a:gdLst/>
              <a:ahLst/>
              <a:cxnLst/>
              <a:rect l="l" t="t" r="r" b="b"/>
              <a:pathLst>
                <a:path w="680" h="2684" extrusionOk="0">
                  <a:moveTo>
                    <a:pt x="652" y="0"/>
                  </a:moveTo>
                  <a:cubicBezTo>
                    <a:pt x="662" y="5"/>
                    <a:pt x="669" y="7"/>
                    <a:pt x="673" y="7"/>
                  </a:cubicBezTo>
                  <a:cubicBezTo>
                    <a:pt x="680" y="7"/>
                    <a:pt x="673" y="0"/>
                    <a:pt x="652" y="0"/>
                  </a:cubicBezTo>
                  <a:close/>
                  <a:moveTo>
                    <a:pt x="652" y="0"/>
                  </a:moveTo>
                  <a:cubicBezTo>
                    <a:pt x="605" y="0"/>
                    <a:pt x="543" y="16"/>
                    <a:pt x="481" y="16"/>
                  </a:cubicBezTo>
                  <a:lnTo>
                    <a:pt x="466" y="47"/>
                  </a:lnTo>
                  <a:cubicBezTo>
                    <a:pt x="404" y="248"/>
                    <a:pt x="342" y="481"/>
                    <a:pt x="311" y="714"/>
                  </a:cubicBezTo>
                  <a:cubicBezTo>
                    <a:pt x="264" y="946"/>
                    <a:pt x="233" y="1164"/>
                    <a:pt x="187" y="1381"/>
                  </a:cubicBezTo>
                  <a:cubicBezTo>
                    <a:pt x="171" y="1489"/>
                    <a:pt x="156" y="1613"/>
                    <a:pt x="140" y="1753"/>
                  </a:cubicBezTo>
                  <a:cubicBezTo>
                    <a:pt x="63" y="1908"/>
                    <a:pt x="16" y="2063"/>
                    <a:pt x="1" y="2218"/>
                  </a:cubicBezTo>
                  <a:lnTo>
                    <a:pt x="16" y="2218"/>
                  </a:lnTo>
                  <a:cubicBezTo>
                    <a:pt x="32" y="2079"/>
                    <a:pt x="78" y="1923"/>
                    <a:pt x="140" y="1784"/>
                  </a:cubicBezTo>
                  <a:lnTo>
                    <a:pt x="140" y="1784"/>
                  </a:lnTo>
                  <a:cubicBezTo>
                    <a:pt x="99" y="2043"/>
                    <a:pt x="106" y="2314"/>
                    <a:pt x="140" y="2576"/>
                  </a:cubicBezTo>
                  <a:lnTo>
                    <a:pt x="140" y="2576"/>
                  </a:lnTo>
                  <a:cubicBezTo>
                    <a:pt x="96" y="2173"/>
                    <a:pt x="193" y="1750"/>
                    <a:pt x="264" y="1365"/>
                  </a:cubicBezTo>
                  <a:lnTo>
                    <a:pt x="388" y="714"/>
                  </a:lnTo>
                  <a:cubicBezTo>
                    <a:pt x="419" y="512"/>
                    <a:pt x="481" y="295"/>
                    <a:pt x="512" y="78"/>
                  </a:cubicBezTo>
                  <a:cubicBezTo>
                    <a:pt x="559" y="62"/>
                    <a:pt x="621" y="47"/>
                    <a:pt x="652" y="0"/>
                  </a:cubicBezTo>
                  <a:close/>
                  <a:moveTo>
                    <a:pt x="140" y="2576"/>
                  </a:moveTo>
                  <a:cubicBezTo>
                    <a:pt x="144" y="2612"/>
                    <a:pt x="149" y="2648"/>
                    <a:pt x="156" y="2683"/>
                  </a:cubicBezTo>
                  <a:cubicBezTo>
                    <a:pt x="150" y="2648"/>
                    <a:pt x="145" y="2612"/>
                    <a:pt x="140" y="25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0"/>
            <p:cNvSpPr/>
            <p:nvPr/>
          </p:nvSpPr>
          <p:spPr>
            <a:xfrm>
              <a:off x="1416500" y="3036100"/>
              <a:ext cx="80275" cy="47075"/>
            </a:xfrm>
            <a:custGeom>
              <a:avLst/>
              <a:gdLst/>
              <a:ahLst/>
              <a:cxnLst/>
              <a:rect l="l" t="t" r="r" b="b"/>
              <a:pathLst>
                <a:path w="3211" h="1883" extrusionOk="0">
                  <a:moveTo>
                    <a:pt x="1686" y="0"/>
                  </a:moveTo>
                  <a:cubicBezTo>
                    <a:pt x="1597" y="0"/>
                    <a:pt x="1505" y="7"/>
                    <a:pt x="1412" y="21"/>
                  </a:cubicBezTo>
                  <a:cubicBezTo>
                    <a:pt x="559" y="161"/>
                    <a:pt x="0" y="874"/>
                    <a:pt x="0" y="874"/>
                  </a:cubicBezTo>
                  <a:cubicBezTo>
                    <a:pt x="0" y="874"/>
                    <a:pt x="388" y="1882"/>
                    <a:pt x="1102" y="1882"/>
                  </a:cubicBezTo>
                  <a:cubicBezTo>
                    <a:pt x="1970" y="1882"/>
                    <a:pt x="3211" y="626"/>
                    <a:pt x="3211" y="626"/>
                  </a:cubicBezTo>
                  <a:cubicBezTo>
                    <a:pt x="3211" y="626"/>
                    <a:pt x="2560" y="0"/>
                    <a:pt x="1686" y="0"/>
                  </a:cubicBez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0"/>
            <p:cNvSpPr/>
            <p:nvPr/>
          </p:nvSpPr>
          <p:spPr>
            <a:xfrm>
              <a:off x="1429300" y="2986200"/>
              <a:ext cx="42275" cy="76800"/>
            </a:xfrm>
            <a:custGeom>
              <a:avLst/>
              <a:gdLst/>
              <a:ahLst/>
              <a:cxnLst/>
              <a:rect l="l" t="t" r="r" b="b"/>
              <a:pathLst>
                <a:path w="1691" h="3072" extrusionOk="0">
                  <a:moveTo>
                    <a:pt x="1350" y="1"/>
                  </a:moveTo>
                  <a:lnTo>
                    <a:pt x="1163" y="109"/>
                  </a:lnTo>
                  <a:lnTo>
                    <a:pt x="0" y="993"/>
                  </a:lnTo>
                  <a:lnTo>
                    <a:pt x="310" y="2001"/>
                  </a:lnTo>
                  <a:lnTo>
                    <a:pt x="341" y="2079"/>
                  </a:lnTo>
                  <a:cubicBezTo>
                    <a:pt x="341" y="2079"/>
                    <a:pt x="388" y="3072"/>
                    <a:pt x="590" y="3072"/>
                  </a:cubicBezTo>
                  <a:cubicBezTo>
                    <a:pt x="1148" y="3072"/>
                    <a:pt x="1675" y="2203"/>
                    <a:pt x="1691" y="2094"/>
                  </a:cubicBezTo>
                  <a:cubicBezTo>
                    <a:pt x="1691" y="1784"/>
                    <a:pt x="1660" y="1474"/>
                    <a:pt x="1598" y="1164"/>
                  </a:cubicBezTo>
                  <a:cubicBezTo>
                    <a:pt x="1598" y="1102"/>
                    <a:pt x="1582" y="1071"/>
                    <a:pt x="1582" y="1024"/>
                  </a:cubicBezTo>
                  <a:cubicBezTo>
                    <a:pt x="1582" y="993"/>
                    <a:pt x="1582" y="947"/>
                    <a:pt x="1551" y="916"/>
                  </a:cubicBezTo>
                  <a:cubicBezTo>
                    <a:pt x="1536" y="869"/>
                    <a:pt x="1536" y="807"/>
                    <a:pt x="1520" y="761"/>
                  </a:cubicBezTo>
                  <a:cubicBezTo>
                    <a:pt x="1520" y="745"/>
                    <a:pt x="1520" y="714"/>
                    <a:pt x="1505" y="699"/>
                  </a:cubicBezTo>
                  <a:cubicBezTo>
                    <a:pt x="1474" y="683"/>
                    <a:pt x="1474" y="652"/>
                    <a:pt x="1474" y="637"/>
                  </a:cubicBezTo>
                  <a:cubicBezTo>
                    <a:pt x="1396" y="295"/>
                    <a:pt x="1350" y="1"/>
                    <a:pt x="1350" y="1"/>
                  </a:cubicBez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0"/>
            <p:cNvSpPr/>
            <p:nvPr/>
          </p:nvSpPr>
          <p:spPr>
            <a:xfrm>
              <a:off x="1429300" y="2986600"/>
              <a:ext cx="42275" cy="48925"/>
            </a:xfrm>
            <a:custGeom>
              <a:avLst/>
              <a:gdLst/>
              <a:ahLst/>
              <a:cxnLst/>
              <a:rect l="l" t="t" r="r" b="b"/>
              <a:pathLst>
                <a:path w="1691" h="1957" extrusionOk="0">
                  <a:moveTo>
                    <a:pt x="1350" y="0"/>
                  </a:moveTo>
                  <a:lnTo>
                    <a:pt x="1163" y="124"/>
                  </a:lnTo>
                  <a:lnTo>
                    <a:pt x="0" y="993"/>
                  </a:lnTo>
                  <a:lnTo>
                    <a:pt x="217" y="1691"/>
                  </a:lnTo>
                  <a:cubicBezTo>
                    <a:pt x="393" y="1819"/>
                    <a:pt x="700" y="1957"/>
                    <a:pt x="1174" y="1957"/>
                  </a:cubicBezTo>
                  <a:cubicBezTo>
                    <a:pt x="1328" y="1957"/>
                    <a:pt x="1500" y="1942"/>
                    <a:pt x="1691" y="1908"/>
                  </a:cubicBezTo>
                  <a:cubicBezTo>
                    <a:pt x="1675" y="1706"/>
                    <a:pt x="1629" y="1443"/>
                    <a:pt x="1598" y="1163"/>
                  </a:cubicBezTo>
                  <a:cubicBezTo>
                    <a:pt x="1598" y="1117"/>
                    <a:pt x="1582" y="1070"/>
                    <a:pt x="1582" y="1039"/>
                  </a:cubicBezTo>
                  <a:cubicBezTo>
                    <a:pt x="1582" y="993"/>
                    <a:pt x="1551" y="962"/>
                    <a:pt x="1551" y="915"/>
                  </a:cubicBezTo>
                  <a:cubicBezTo>
                    <a:pt x="1536" y="853"/>
                    <a:pt x="1536" y="822"/>
                    <a:pt x="1520" y="760"/>
                  </a:cubicBezTo>
                  <a:cubicBezTo>
                    <a:pt x="1520" y="745"/>
                    <a:pt x="1505" y="729"/>
                    <a:pt x="1505" y="698"/>
                  </a:cubicBezTo>
                  <a:cubicBezTo>
                    <a:pt x="1474" y="683"/>
                    <a:pt x="1474" y="667"/>
                    <a:pt x="1474" y="652"/>
                  </a:cubicBezTo>
                  <a:cubicBezTo>
                    <a:pt x="1396" y="295"/>
                    <a:pt x="1350" y="0"/>
                    <a:pt x="13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0"/>
            <p:cNvSpPr/>
            <p:nvPr/>
          </p:nvSpPr>
          <p:spPr>
            <a:xfrm>
              <a:off x="1391675" y="2920300"/>
              <a:ext cx="102775" cy="108725"/>
            </a:xfrm>
            <a:custGeom>
              <a:avLst/>
              <a:gdLst/>
              <a:ahLst/>
              <a:cxnLst/>
              <a:rect l="l" t="t" r="r" b="b"/>
              <a:pathLst>
                <a:path w="4111" h="4349" extrusionOk="0">
                  <a:moveTo>
                    <a:pt x="2004" y="1"/>
                  </a:moveTo>
                  <a:cubicBezTo>
                    <a:pt x="1849" y="1"/>
                    <a:pt x="1696" y="23"/>
                    <a:pt x="1552" y="62"/>
                  </a:cubicBezTo>
                  <a:cubicBezTo>
                    <a:pt x="730" y="248"/>
                    <a:pt x="1" y="993"/>
                    <a:pt x="544" y="2776"/>
                  </a:cubicBezTo>
                  <a:cubicBezTo>
                    <a:pt x="936" y="4104"/>
                    <a:pt x="1724" y="4349"/>
                    <a:pt x="2242" y="4349"/>
                  </a:cubicBezTo>
                  <a:cubicBezTo>
                    <a:pt x="2420" y="4349"/>
                    <a:pt x="2566" y="4320"/>
                    <a:pt x="2653" y="4296"/>
                  </a:cubicBezTo>
                  <a:cubicBezTo>
                    <a:pt x="3056" y="4234"/>
                    <a:pt x="4111" y="3800"/>
                    <a:pt x="3754" y="1985"/>
                  </a:cubicBezTo>
                  <a:cubicBezTo>
                    <a:pt x="3474" y="471"/>
                    <a:pt x="2714" y="1"/>
                    <a:pt x="2004" y="1"/>
                  </a:cubicBez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0"/>
            <p:cNvSpPr/>
            <p:nvPr/>
          </p:nvSpPr>
          <p:spPr>
            <a:xfrm>
              <a:off x="1469625" y="2956625"/>
              <a:ext cx="8150" cy="4400"/>
            </a:xfrm>
            <a:custGeom>
              <a:avLst/>
              <a:gdLst/>
              <a:ahLst/>
              <a:cxnLst/>
              <a:rect l="l" t="t" r="r" b="b"/>
              <a:pathLst>
                <a:path w="326" h="176" extrusionOk="0">
                  <a:moveTo>
                    <a:pt x="124" y="1"/>
                  </a:moveTo>
                  <a:cubicBezTo>
                    <a:pt x="77" y="1"/>
                    <a:pt x="38" y="29"/>
                    <a:pt x="0" y="67"/>
                  </a:cubicBezTo>
                  <a:cubicBezTo>
                    <a:pt x="0" y="82"/>
                    <a:pt x="0" y="114"/>
                    <a:pt x="16" y="129"/>
                  </a:cubicBezTo>
                  <a:cubicBezTo>
                    <a:pt x="62" y="176"/>
                    <a:pt x="124" y="176"/>
                    <a:pt x="155" y="176"/>
                  </a:cubicBezTo>
                  <a:lnTo>
                    <a:pt x="295" y="176"/>
                  </a:lnTo>
                  <a:cubicBezTo>
                    <a:pt x="310" y="176"/>
                    <a:pt x="326" y="160"/>
                    <a:pt x="310" y="160"/>
                  </a:cubicBezTo>
                  <a:cubicBezTo>
                    <a:pt x="326" y="129"/>
                    <a:pt x="326" y="82"/>
                    <a:pt x="310" y="67"/>
                  </a:cubicBezTo>
                  <a:cubicBezTo>
                    <a:pt x="264" y="20"/>
                    <a:pt x="217" y="5"/>
                    <a:pt x="155" y="5"/>
                  </a:cubicBezTo>
                  <a:cubicBezTo>
                    <a:pt x="144" y="2"/>
                    <a:pt x="134"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0"/>
            <p:cNvSpPr/>
            <p:nvPr/>
          </p:nvSpPr>
          <p:spPr>
            <a:xfrm>
              <a:off x="1442875" y="2962675"/>
              <a:ext cx="9325" cy="5325"/>
            </a:xfrm>
            <a:custGeom>
              <a:avLst/>
              <a:gdLst/>
              <a:ahLst/>
              <a:cxnLst/>
              <a:rect l="l" t="t" r="r" b="b"/>
              <a:pathLst>
                <a:path w="373" h="213" extrusionOk="0">
                  <a:moveTo>
                    <a:pt x="237" y="1"/>
                  </a:moveTo>
                  <a:cubicBezTo>
                    <a:pt x="209" y="1"/>
                    <a:pt x="181" y="5"/>
                    <a:pt x="155" y="11"/>
                  </a:cubicBezTo>
                  <a:cubicBezTo>
                    <a:pt x="109" y="27"/>
                    <a:pt x="47" y="73"/>
                    <a:pt x="31" y="104"/>
                  </a:cubicBezTo>
                  <a:cubicBezTo>
                    <a:pt x="0" y="151"/>
                    <a:pt x="31" y="182"/>
                    <a:pt x="47" y="213"/>
                  </a:cubicBezTo>
                  <a:lnTo>
                    <a:pt x="124" y="213"/>
                  </a:lnTo>
                  <a:cubicBezTo>
                    <a:pt x="155" y="182"/>
                    <a:pt x="202" y="182"/>
                    <a:pt x="233" y="166"/>
                  </a:cubicBezTo>
                  <a:cubicBezTo>
                    <a:pt x="279" y="166"/>
                    <a:pt x="310" y="135"/>
                    <a:pt x="357" y="104"/>
                  </a:cubicBezTo>
                  <a:cubicBezTo>
                    <a:pt x="372" y="89"/>
                    <a:pt x="372" y="58"/>
                    <a:pt x="341" y="27"/>
                  </a:cubicBezTo>
                  <a:cubicBezTo>
                    <a:pt x="314" y="8"/>
                    <a:pt x="276"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0"/>
            <p:cNvSpPr/>
            <p:nvPr/>
          </p:nvSpPr>
          <p:spPr>
            <a:xfrm>
              <a:off x="1451775" y="2976500"/>
              <a:ext cx="3900" cy="8950"/>
            </a:xfrm>
            <a:custGeom>
              <a:avLst/>
              <a:gdLst/>
              <a:ahLst/>
              <a:cxnLst/>
              <a:rect l="l" t="t" r="r" b="b"/>
              <a:pathLst>
                <a:path w="156" h="358" extrusionOk="0">
                  <a:moveTo>
                    <a:pt x="94" y="1"/>
                  </a:moveTo>
                  <a:lnTo>
                    <a:pt x="94" y="1"/>
                  </a:lnTo>
                  <a:cubicBezTo>
                    <a:pt x="109" y="141"/>
                    <a:pt x="109" y="296"/>
                    <a:pt x="1" y="358"/>
                  </a:cubicBezTo>
                  <a:cubicBezTo>
                    <a:pt x="156" y="311"/>
                    <a:pt x="140" y="94"/>
                    <a:pt x="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0"/>
            <p:cNvSpPr/>
            <p:nvPr/>
          </p:nvSpPr>
          <p:spPr>
            <a:xfrm>
              <a:off x="1446075" y="2973025"/>
              <a:ext cx="10000" cy="10500"/>
            </a:xfrm>
            <a:custGeom>
              <a:avLst/>
              <a:gdLst/>
              <a:ahLst/>
              <a:cxnLst/>
              <a:rect l="l" t="t" r="r" b="b"/>
              <a:pathLst>
                <a:path w="400" h="420" extrusionOk="0">
                  <a:moveTo>
                    <a:pt x="213" y="0"/>
                  </a:moveTo>
                  <a:cubicBezTo>
                    <a:pt x="0" y="31"/>
                    <a:pt x="56" y="420"/>
                    <a:pt x="219" y="420"/>
                  </a:cubicBezTo>
                  <a:cubicBezTo>
                    <a:pt x="222" y="420"/>
                    <a:pt x="226" y="419"/>
                    <a:pt x="229" y="419"/>
                  </a:cubicBezTo>
                  <a:cubicBezTo>
                    <a:pt x="399" y="388"/>
                    <a:pt x="368"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0"/>
            <p:cNvSpPr/>
            <p:nvPr/>
          </p:nvSpPr>
          <p:spPr>
            <a:xfrm>
              <a:off x="1443650" y="2974175"/>
              <a:ext cx="6600" cy="4300"/>
            </a:xfrm>
            <a:custGeom>
              <a:avLst/>
              <a:gdLst/>
              <a:ahLst/>
              <a:cxnLst/>
              <a:rect l="l" t="t" r="r" b="b"/>
              <a:pathLst>
                <a:path w="264" h="172" extrusionOk="0">
                  <a:moveTo>
                    <a:pt x="233" y="1"/>
                  </a:moveTo>
                  <a:cubicBezTo>
                    <a:pt x="186" y="16"/>
                    <a:pt x="171" y="78"/>
                    <a:pt x="124" y="78"/>
                  </a:cubicBezTo>
                  <a:cubicBezTo>
                    <a:pt x="93" y="78"/>
                    <a:pt x="31" y="63"/>
                    <a:pt x="0" y="16"/>
                  </a:cubicBezTo>
                  <a:lnTo>
                    <a:pt x="0" y="16"/>
                  </a:lnTo>
                  <a:cubicBezTo>
                    <a:pt x="0" y="94"/>
                    <a:pt x="31" y="171"/>
                    <a:pt x="124" y="171"/>
                  </a:cubicBezTo>
                  <a:cubicBezTo>
                    <a:pt x="202" y="171"/>
                    <a:pt x="248" y="94"/>
                    <a:pt x="264" y="16"/>
                  </a:cubicBezTo>
                  <a:cubicBezTo>
                    <a:pt x="248" y="16"/>
                    <a:pt x="233"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0"/>
            <p:cNvSpPr/>
            <p:nvPr/>
          </p:nvSpPr>
          <p:spPr>
            <a:xfrm>
              <a:off x="1472725" y="2973025"/>
              <a:ext cx="4275" cy="7775"/>
            </a:xfrm>
            <a:custGeom>
              <a:avLst/>
              <a:gdLst/>
              <a:ahLst/>
              <a:cxnLst/>
              <a:rect l="l" t="t" r="r" b="b"/>
              <a:pathLst>
                <a:path w="171" h="311" extrusionOk="0">
                  <a:moveTo>
                    <a:pt x="0" y="0"/>
                  </a:moveTo>
                  <a:cubicBezTo>
                    <a:pt x="0" y="124"/>
                    <a:pt x="31" y="311"/>
                    <a:pt x="171" y="311"/>
                  </a:cubicBezTo>
                  <a:cubicBezTo>
                    <a:pt x="47" y="280"/>
                    <a:pt x="16" y="14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0"/>
            <p:cNvSpPr/>
            <p:nvPr/>
          </p:nvSpPr>
          <p:spPr>
            <a:xfrm>
              <a:off x="1470925" y="2969825"/>
              <a:ext cx="10475" cy="10250"/>
            </a:xfrm>
            <a:custGeom>
              <a:avLst/>
              <a:gdLst/>
              <a:ahLst/>
              <a:cxnLst/>
              <a:rect l="l" t="t" r="r" b="b"/>
              <a:pathLst>
                <a:path w="419" h="410" extrusionOk="0">
                  <a:moveTo>
                    <a:pt x="195" y="1"/>
                  </a:moveTo>
                  <a:cubicBezTo>
                    <a:pt x="185" y="1"/>
                    <a:pt x="175" y="2"/>
                    <a:pt x="165" y="4"/>
                  </a:cubicBezTo>
                  <a:cubicBezTo>
                    <a:pt x="1" y="19"/>
                    <a:pt x="38" y="409"/>
                    <a:pt x="222" y="409"/>
                  </a:cubicBezTo>
                  <a:cubicBezTo>
                    <a:pt x="229" y="409"/>
                    <a:pt x="236" y="409"/>
                    <a:pt x="243" y="408"/>
                  </a:cubicBezTo>
                  <a:cubicBezTo>
                    <a:pt x="419" y="364"/>
                    <a:pt x="359"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0"/>
            <p:cNvSpPr/>
            <p:nvPr/>
          </p:nvSpPr>
          <p:spPr>
            <a:xfrm>
              <a:off x="1476975" y="2968375"/>
              <a:ext cx="6225" cy="4875"/>
            </a:xfrm>
            <a:custGeom>
              <a:avLst/>
              <a:gdLst/>
              <a:ahLst/>
              <a:cxnLst/>
              <a:rect l="l" t="t" r="r" b="b"/>
              <a:pathLst>
                <a:path w="249" h="195" extrusionOk="0">
                  <a:moveTo>
                    <a:pt x="233" y="0"/>
                  </a:moveTo>
                  <a:lnTo>
                    <a:pt x="233" y="0"/>
                  </a:lnTo>
                  <a:cubicBezTo>
                    <a:pt x="218" y="31"/>
                    <a:pt x="171" y="93"/>
                    <a:pt x="140" y="93"/>
                  </a:cubicBezTo>
                  <a:cubicBezTo>
                    <a:pt x="132" y="96"/>
                    <a:pt x="123" y="98"/>
                    <a:pt x="115" y="98"/>
                  </a:cubicBezTo>
                  <a:cubicBezTo>
                    <a:pt x="81" y="98"/>
                    <a:pt x="54" y="75"/>
                    <a:pt x="16" y="62"/>
                  </a:cubicBezTo>
                  <a:cubicBezTo>
                    <a:pt x="1" y="62"/>
                    <a:pt x="1" y="78"/>
                    <a:pt x="1" y="78"/>
                  </a:cubicBezTo>
                  <a:cubicBezTo>
                    <a:pt x="26" y="141"/>
                    <a:pt x="62" y="195"/>
                    <a:pt x="117" y="195"/>
                  </a:cubicBezTo>
                  <a:cubicBezTo>
                    <a:pt x="129" y="195"/>
                    <a:pt x="142" y="192"/>
                    <a:pt x="156" y="186"/>
                  </a:cubicBezTo>
                  <a:cubicBezTo>
                    <a:pt x="233" y="155"/>
                    <a:pt x="249" y="78"/>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0"/>
            <p:cNvSpPr/>
            <p:nvPr/>
          </p:nvSpPr>
          <p:spPr>
            <a:xfrm>
              <a:off x="1457975" y="3000950"/>
              <a:ext cx="6250" cy="2725"/>
            </a:xfrm>
            <a:custGeom>
              <a:avLst/>
              <a:gdLst/>
              <a:ahLst/>
              <a:cxnLst/>
              <a:rect l="l" t="t" r="r" b="b"/>
              <a:pathLst>
                <a:path w="250" h="109" extrusionOk="0">
                  <a:moveTo>
                    <a:pt x="1" y="0"/>
                  </a:moveTo>
                  <a:cubicBezTo>
                    <a:pt x="14" y="4"/>
                    <a:pt x="25" y="10"/>
                    <a:pt x="35" y="17"/>
                  </a:cubicBezTo>
                  <a:lnTo>
                    <a:pt x="35" y="17"/>
                  </a:lnTo>
                  <a:lnTo>
                    <a:pt x="16" y="16"/>
                  </a:lnTo>
                  <a:cubicBezTo>
                    <a:pt x="11" y="10"/>
                    <a:pt x="8" y="9"/>
                    <a:pt x="5" y="9"/>
                  </a:cubicBezTo>
                  <a:cubicBezTo>
                    <a:pt x="1" y="9"/>
                    <a:pt x="1" y="16"/>
                    <a:pt x="1" y="16"/>
                  </a:cubicBezTo>
                  <a:cubicBezTo>
                    <a:pt x="1" y="47"/>
                    <a:pt x="47" y="93"/>
                    <a:pt x="94" y="109"/>
                  </a:cubicBezTo>
                  <a:cubicBezTo>
                    <a:pt x="156" y="109"/>
                    <a:pt x="218" y="93"/>
                    <a:pt x="249" y="31"/>
                  </a:cubicBezTo>
                  <a:lnTo>
                    <a:pt x="249" y="31"/>
                  </a:lnTo>
                  <a:cubicBezTo>
                    <a:pt x="218" y="47"/>
                    <a:pt x="156" y="78"/>
                    <a:pt x="125" y="78"/>
                  </a:cubicBezTo>
                  <a:cubicBezTo>
                    <a:pt x="81" y="55"/>
                    <a:pt x="60" y="33"/>
                    <a:pt x="35" y="17"/>
                  </a:cubicBezTo>
                  <a:lnTo>
                    <a:pt x="35" y="17"/>
                  </a:lnTo>
                  <a:lnTo>
                    <a:pt x="249" y="3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0"/>
            <p:cNvSpPr/>
            <p:nvPr/>
          </p:nvSpPr>
          <p:spPr>
            <a:xfrm>
              <a:off x="1459150" y="2956725"/>
              <a:ext cx="16300" cy="38700"/>
            </a:xfrm>
            <a:custGeom>
              <a:avLst/>
              <a:gdLst/>
              <a:ahLst/>
              <a:cxnLst/>
              <a:rect l="l" t="t" r="r" b="b"/>
              <a:pathLst>
                <a:path w="652" h="1548" extrusionOk="0">
                  <a:moveTo>
                    <a:pt x="233" y="1"/>
                  </a:moveTo>
                  <a:lnTo>
                    <a:pt x="233" y="16"/>
                  </a:lnTo>
                  <a:cubicBezTo>
                    <a:pt x="326" y="404"/>
                    <a:pt x="466" y="776"/>
                    <a:pt x="559" y="1164"/>
                  </a:cubicBezTo>
                  <a:cubicBezTo>
                    <a:pt x="481" y="1149"/>
                    <a:pt x="419" y="1149"/>
                    <a:pt x="342" y="1149"/>
                  </a:cubicBezTo>
                  <a:cubicBezTo>
                    <a:pt x="326" y="1149"/>
                    <a:pt x="419" y="1428"/>
                    <a:pt x="419" y="1459"/>
                  </a:cubicBezTo>
                  <a:cubicBezTo>
                    <a:pt x="383" y="1463"/>
                    <a:pt x="347" y="1464"/>
                    <a:pt x="312" y="1464"/>
                  </a:cubicBezTo>
                  <a:cubicBezTo>
                    <a:pt x="200" y="1464"/>
                    <a:pt x="99" y="1444"/>
                    <a:pt x="16" y="1397"/>
                  </a:cubicBezTo>
                  <a:lnTo>
                    <a:pt x="0" y="1397"/>
                  </a:lnTo>
                  <a:lnTo>
                    <a:pt x="0" y="1412"/>
                  </a:lnTo>
                  <a:cubicBezTo>
                    <a:pt x="83" y="1507"/>
                    <a:pt x="193" y="1548"/>
                    <a:pt x="310" y="1548"/>
                  </a:cubicBezTo>
                  <a:cubicBezTo>
                    <a:pt x="346" y="1548"/>
                    <a:pt x="383" y="1544"/>
                    <a:pt x="419" y="1536"/>
                  </a:cubicBezTo>
                  <a:cubicBezTo>
                    <a:pt x="466" y="1536"/>
                    <a:pt x="481" y="1505"/>
                    <a:pt x="481" y="1505"/>
                  </a:cubicBezTo>
                  <a:cubicBezTo>
                    <a:pt x="466" y="1428"/>
                    <a:pt x="419" y="1242"/>
                    <a:pt x="419" y="1242"/>
                  </a:cubicBezTo>
                  <a:lnTo>
                    <a:pt x="419" y="1242"/>
                  </a:lnTo>
                  <a:cubicBezTo>
                    <a:pt x="445" y="1250"/>
                    <a:pt x="512" y="1263"/>
                    <a:pt x="567" y="1263"/>
                  </a:cubicBezTo>
                  <a:cubicBezTo>
                    <a:pt x="614" y="1263"/>
                    <a:pt x="652" y="1254"/>
                    <a:pt x="652" y="1226"/>
                  </a:cubicBezTo>
                  <a:cubicBezTo>
                    <a:pt x="543" y="807"/>
                    <a:pt x="435" y="373"/>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0"/>
            <p:cNvSpPr/>
            <p:nvPr/>
          </p:nvSpPr>
          <p:spPr>
            <a:xfrm>
              <a:off x="1391300" y="2919075"/>
              <a:ext cx="91525" cy="70650"/>
            </a:xfrm>
            <a:custGeom>
              <a:avLst/>
              <a:gdLst/>
              <a:ahLst/>
              <a:cxnLst/>
              <a:rect l="l" t="t" r="r" b="b"/>
              <a:pathLst>
                <a:path w="3661" h="2826" extrusionOk="0">
                  <a:moveTo>
                    <a:pt x="2134" y="1"/>
                  </a:moveTo>
                  <a:cubicBezTo>
                    <a:pt x="2003" y="1"/>
                    <a:pt x="1860" y="16"/>
                    <a:pt x="1706" y="49"/>
                  </a:cubicBezTo>
                  <a:cubicBezTo>
                    <a:pt x="1706" y="49"/>
                    <a:pt x="621" y="220"/>
                    <a:pt x="310" y="1135"/>
                  </a:cubicBezTo>
                  <a:cubicBezTo>
                    <a:pt x="0" y="2003"/>
                    <a:pt x="636" y="2825"/>
                    <a:pt x="636" y="2825"/>
                  </a:cubicBezTo>
                  <a:cubicBezTo>
                    <a:pt x="946" y="2825"/>
                    <a:pt x="946" y="2189"/>
                    <a:pt x="946" y="2189"/>
                  </a:cubicBezTo>
                  <a:cubicBezTo>
                    <a:pt x="946" y="2189"/>
                    <a:pt x="1567" y="2127"/>
                    <a:pt x="1675" y="1228"/>
                  </a:cubicBezTo>
                  <a:lnTo>
                    <a:pt x="1675" y="1228"/>
                  </a:lnTo>
                  <a:cubicBezTo>
                    <a:pt x="1675" y="1507"/>
                    <a:pt x="1629" y="1755"/>
                    <a:pt x="1489" y="1988"/>
                  </a:cubicBezTo>
                  <a:cubicBezTo>
                    <a:pt x="1489" y="1988"/>
                    <a:pt x="2559" y="1771"/>
                    <a:pt x="2916" y="825"/>
                  </a:cubicBezTo>
                  <a:lnTo>
                    <a:pt x="2916" y="825"/>
                  </a:lnTo>
                  <a:cubicBezTo>
                    <a:pt x="2916" y="825"/>
                    <a:pt x="2792" y="1305"/>
                    <a:pt x="2637" y="1491"/>
                  </a:cubicBezTo>
                  <a:cubicBezTo>
                    <a:pt x="2637" y="1491"/>
                    <a:pt x="3071" y="1305"/>
                    <a:pt x="3257" y="918"/>
                  </a:cubicBezTo>
                  <a:cubicBezTo>
                    <a:pt x="3257" y="918"/>
                    <a:pt x="3490" y="1429"/>
                    <a:pt x="3660" y="1569"/>
                  </a:cubicBezTo>
                  <a:cubicBezTo>
                    <a:pt x="3660" y="1569"/>
                    <a:pt x="3468" y="1"/>
                    <a:pt x="2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0"/>
            <p:cNvSpPr/>
            <p:nvPr/>
          </p:nvSpPr>
          <p:spPr>
            <a:xfrm>
              <a:off x="1390125" y="2980575"/>
              <a:ext cx="27550" cy="27850"/>
            </a:xfrm>
            <a:custGeom>
              <a:avLst/>
              <a:gdLst/>
              <a:ahLst/>
              <a:cxnLst/>
              <a:rect l="l" t="t" r="r" b="b"/>
              <a:pathLst>
                <a:path w="1102" h="1114" extrusionOk="0">
                  <a:moveTo>
                    <a:pt x="375" y="1"/>
                  </a:moveTo>
                  <a:cubicBezTo>
                    <a:pt x="330" y="1"/>
                    <a:pt x="287" y="12"/>
                    <a:pt x="249" y="40"/>
                  </a:cubicBezTo>
                  <a:cubicBezTo>
                    <a:pt x="1" y="210"/>
                    <a:pt x="388" y="1001"/>
                    <a:pt x="714" y="1094"/>
                  </a:cubicBezTo>
                  <a:cubicBezTo>
                    <a:pt x="747" y="1107"/>
                    <a:pt x="783" y="1114"/>
                    <a:pt x="818" y="1114"/>
                  </a:cubicBezTo>
                  <a:cubicBezTo>
                    <a:pt x="948" y="1114"/>
                    <a:pt x="1077" y="1030"/>
                    <a:pt x="1102" y="908"/>
                  </a:cubicBezTo>
                  <a:lnTo>
                    <a:pt x="1102" y="893"/>
                  </a:lnTo>
                  <a:lnTo>
                    <a:pt x="978" y="396"/>
                  </a:lnTo>
                  <a:cubicBezTo>
                    <a:pt x="978" y="396"/>
                    <a:pt x="639" y="1"/>
                    <a:pt x="375" y="1"/>
                  </a:cubicBez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0"/>
            <p:cNvSpPr/>
            <p:nvPr/>
          </p:nvSpPr>
          <p:spPr>
            <a:xfrm>
              <a:off x="1399825" y="2987325"/>
              <a:ext cx="13975" cy="16125"/>
            </a:xfrm>
            <a:custGeom>
              <a:avLst/>
              <a:gdLst/>
              <a:ahLst/>
              <a:cxnLst/>
              <a:rect l="l" t="t" r="r" b="b"/>
              <a:pathLst>
                <a:path w="559" h="645" extrusionOk="0">
                  <a:moveTo>
                    <a:pt x="35" y="0"/>
                  </a:moveTo>
                  <a:cubicBezTo>
                    <a:pt x="24" y="0"/>
                    <a:pt x="12" y="1"/>
                    <a:pt x="0" y="2"/>
                  </a:cubicBezTo>
                  <a:cubicBezTo>
                    <a:pt x="233" y="49"/>
                    <a:pt x="373" y="250"/>
                    <a:pt x="466" y="436"/>
                  </a:cubicBezTo>
                  <a:cubicBezTo>
                    <a:pt x="430" y="391"/>
                    <a:pt x="378" y="367"/>
                    <a:pt x="325" y="367"/>
                  </a:cubicBezTo>
                  <a:cubicBezTo>
                    <a:pt x="288" y="367"/>
                    <a:pt x="250" y="380"/>
                    <a:pt x="218" y="405"/>
                  </a:cubicBezTo>
                  <a:lnTo>
                    <a:pt x="202" y="421"/>
                  </a:lnTo>
                  <a:lnTo>
                    <a:pt x="202" y="436"/>
                  </a:lnTo>
                  <a:cubicBezTo>
                    <a:pt x="228" y="426"/>
                    <a:pt x="254" y="421"/>
                    <a:pt x="278" y="421"/>
                  </a:cubicBezTo>
                  <a:cubicBezTo>
                    <a:pt x="328" y="421"/>
                    <a:pt x="373" y="442"/>
                    <a:pt x="404" y="483"/>
                  </a:cubicBezTo>
                  <a:cubicBezTo>
                    <a:pt x="450" y="530"/>
                    <a:pt x="481" y="576"/>
                    <a:pt x="528" y="638"/>
                  </a:cubicBezTo>
                  <a:cubicBezTo>
                    <a:pt x="532" y="642"/>
                    <a:pt x="536" y="644"/>
                    <a:pt x="540" y="644"/>
                  </a:cubicBezTo>
                  <a:cubicBezTo>
                    <a:pt x="550" y="644"/>
                    <a:pt x="559" y="630"/>
                    <a:pt x="559" y="607"/>
                  </a:cubicBezTo>
                  <a:cubicBezTo>
                    <a:pt x="544" y="354"/>
                    <a:pt x="314"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0"/>
            <p:cNvSpPr/>
            <p:nvPr/>
          </p:nvSpPr>
          <p:spPr>
            <a:xfrm>
              <a:off x="1383150" y="3259550"/>
              <a:ext cx="1200" cy="25"/>
            </a:xfrm>
            <a:custGeom>
              <a:avLst/>
              <a:gdLst/>
              <a:ahLst/>
              <a:cxnLst/>
              <a:rect l="l" t="t" r="r" b="b"/>
              <a:pathLst>
                <a:path w="48" h="1" extrusionOk="0">
                  <a:moveTo>
                    <a:pt x="47" y="1"/>
                  </a:moveTo>
                  <a:lnTo>
                    <a:pt x="1" y="1"/>
                  </a:lnTo>
                  <a:lnTo>
                    <a:pt x="1"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0"/>
            <p:cNvSpPr/>
            <p:nvPr/>
          </p:nvSpPr>
          <p:spPr>
            <a:xfrm>
              <a:off x="1309875" y="3244450"/>
              <a:ext cx="400" cy="1575"/>
            </a:xfrm>
            <a:custGeom>
              <a:avLst/>
              <a:gdLst/>
              <a:ahLst/>
              <a:cxnLst/>
              <a:rect l="l" t="t" r="r" b="b"/>
              <a:pathLst>
                <a:path w="16" h="63" extrusionOk="0">
                  <a:moveTo>
                    <a:pt x="16" y="0"/>
                  </a:moveTo>
                  <a:lnTo>
                    <a:pt x="16" y="0"/>
                  </a:lnTo>
                  <a:cubicBezTo>
                    <a:pt x="16" y="31"/>
                    <a:pt x="0" y="47"/>
                    <a:pt x="0" y="47"/>
                  </a:cubicBezTo>
                  <a:lnTo>
                    <a:pt x="0" y="62"/>
                  </a:lnTo>
                  <a:cubicBezTo>
                    <a:pt x="16" y="47"/>
                    <a:pt x="16" y="31"/>
                    <a:pt x="16"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0"/>
            <p:cNvSpPr/>
            <p:nvPr/>
          </p:nvSpPr>
          <p:spPr>
            <a:xfrm>
              <a:off x="1309875" y="3244450"/>
              <a:ext cx="400" cy="1575"/>
            </a:xfrm>
            <a:custGeom>
              <a:avLst/>
              <a:gdLst/>
              <a:ahLst/>
              <a:cxnLst/>
              <a:rect l="l" t="t" r="r" b="b"/>
              <a:pathLst>
                <a:path w="16" h="63" extrusionOk="0">
                  <a:moveTo>
                    <a:pt x="16" y="0"/>
                  </a:moveTo>
                  <a:lnTo>
                    <a:pt x="16" y="0"/>
                  </a:lnTo>
                  <a:cubicBezTo>
                    <a:pt x="16" y="31"/>
                    <a:pt x="0" y="47"/>
                    <a:pt x="0" y="47"/>
                  </a:cubicBezTo>
                  <a:lnTo>
                    <a:pt x="0" y="62"/>
                  </a:lnTo>
                  <a:cubicBezTo>
                    <a:pt x="16" y="47"/>
                    <a:pt x="16" y="31"/>
                    <a:pt x="16"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0"/>
            <p:cNvSpPr/>
            <p:nvPr/>
          </p:nvSpPr>
          <p:spPr>
            <a:xfrm>
              <a:off x="1385475" y="3267325"/>
              <a:ext cx="2350" cy="400"/>
            </a:xfrm>
            <a:custGeom>
              <a:avLst/>
              <a:gdLst/>
              <a:ahLst/>
              <a:cxnLst/>
              <a:rect l="l" t="t" r="r" b="b"/>
              <a:pathLst>
                <a:path w="94" h="16" extrusionOk="0">
                  <a:moveTo>
                    <a:pt x="94" y="0"/>
                  </a:moveTo>
                  <a:lnTo>
                    <a:pt x="94" y="0"/>
                  </a:lnTo>
                  <a:lnTo>
                    <a:pt x="1" y="16"/>
                  </a:ln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0"/>
            <p:cNvSpPr/>
            <p:nvPr/>
          </p:nvSpPr>
          <p:spPr>
            <a:xfrm>
              <a:off x="1309875" y="3244450"/>
              <a:ext cx="400" cy="1575"/>
            </a:xfrm>
            <a:custGeom>
              <a:avLst/>
              <a:gdLst/>
              <a:ahLst/>
              <a:cxnLst/>
              <a:rect l="l" t="t" r="r" b="b"/>
              <a:pathLst>
                <a:path w="16" h="63" extrusionOk="0">
                  <a:moveTo>
                    <a:pt x="16" y="0"/>
                  </a:moveTo>
                  <a:lnTo>
                    <a:pt x="16" y="0"/>
                  </a:lnTo>
                  <a:cubicBezTo>
                    <a:pt x="16" y="31"/>
                    <a:pt x="0" y="47"/>
                    <a:pt x="0" y="47"/>
                  </a:cubicBezTo>
                  <a:lnTo>
                    <a:pt x="0" y="62"/>
                  </a:lnTo>
                  <a:cubicBezTo>
                    <a:pt x="16" y="47"/>
                    <a:pt x="16" y="31"/>
                    <a:pt x="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0"/>
            <p:cNvSpPr/>
            <p:nvPr/>
          </p:nvSpPr>
          <p:spPr>
            <a:xfrm>
              <a:off x="1581675" y="3221950"/>
              <a:ext cx="67875" cy="27950"/>
            </a:xfrm>
            <a:custGeom>
              <a:avLst/>
              <a:gdLst/>
              <a:ahLst/>
              <a:cxnLst/>
              <a:rect l="l" t="t" r="r" b="b"/>
              <a:pathLst>
                <a:path w="2715" h="1118" extrusionOk="0">
                  <a:moveTo>
                    <a:pt x="62" y="0"/>
                  </a:moveTo>
                  <a:lnTo>
                    <a:pt x="0" y="187"/>
                  </a:lnTo>
                  <a:lnTo>
                    <a:pt x="2653" y="1117"/>
                  </a:lnTo>
                  <a:lnTo>
                    <a:pt x="2715" y="931"/>
                  </a:lnTo>
                  <a:lnTo>
                    <a:pt x="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0" name="Google Shape;4730;p60"/>
          <p:cNvGrpSpPr/>
          <p:nvPr/>
        </p:nvGrpSpPr>
        <p:grpSpPr>
          <a:xfrm>
            <a:off x="2992394" y="2734377"/>
            <a:ext cx="2840196" cy="1874378"/>
            <a:chOff x="3720225" y="446725"/>
            <a:chExt cx="1289650" cy="851100"/>
          </a:xfrm>
        </p:grpSpPr>
        <p:sp>
          <p:nvSpPr>
            <p:cNvPr id="4731" name="Google Shape;4731;p60"/>
            <p:cNvSpPr/>
            <p:nvPr/>
          </p:nvSpPr>
          <p:spPr>
            <a:xfrm>
              <a:off x="3819875" y="480850"/>
              <a:ext cx="235375" cy="160525"/>
            </a:xfrm>
            <a:custGeom>
              <a:avLst/>
              <a:gdLst/>
              <a:ahLst/>
              <a:cxnLst/>
              <a:rect l="l" t="t" r="r" b="b"/>
              <a:pathLst>
                <a:path w="9415" h="6421" extrusionOk="0">
                  <a:moveTo>
                    <a:pt x="9353" y="62"/>
                  </a:moveTo>
                  <a:lnTo>
                    <a:pt x="9353" y="6359"/>
                  </a:lnTo>
                  <a:lnTo>
                    <a:pt x="78" y="6359"/>
                  </a:lnTo>
                  <a:lnTo>
                    <a:pt x="78" y="62"/>
                  </a:lnTo>
                  <a:close/>
                  <a:moveTo>
                    <a:pt x="1" y="0"/>
                  </a:moveTo>
                  <a:lnTo>
                    <a:pt x="1" y="6421"/>
                  </a:lnTo>
                  <a:lnTo>
                    <a:pt x="9415" y="6421"/>
                  </a:lnTo>
                  <a:lnTo>
                    <a:pt x="94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0"/>
            <p:cNvSpPr/>
            <p:nvPr/>
          </p:nvSpPr>
          <p:spPr>
            <a:xfrm>
              <a:off x="3828800" y="486275"/>
              <a:ext cx="9700" cy="9700"/>
            </a:xfrm>
            <a:custGeom>
              <a:avLst/>
              <a:gdLst/>
              <a:ahLst/>
              <a:cxnLst/>
              <a:rect l="l" t="t" r="r" b="b"/>
              <a:pathLst>
                <a:path w="388" h="388" extrusionOk="0">
                  <a:moveTo>
                    <a:pt x="186" y="0"/>
                  </a:moveTo>
                  <a:cubicBezTo>
                    <a:pt x="78" y="0"/>
                    <a:pt x="0" y="93"/>
                    <a:pt x="0" y="202"/>
                  </a:cubicBezTo>
                  <a:cubicBezTo>
                    <a:pt x="0" y="310"/>
                    <a:pt x="78" y="388"/>
                    <a:pt x="186" y="388"/>
                  </a:cubicBezTo>
                  <a:cubicBezTo>
                    <a:pt x="310" y="388"/>
                    <a:pt x="388" y="295"/>
                    <a:pt x="388" y="202"/>
                  </a:cubicBezTo>
                  <a:cubicBezTo>
                    <a:pt x="388" y="93"/>
                    <a:pt x="279" y="0"/>
                    <a:pt x="186"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0"/>
            <p:cNvSpPr/>
            <p:nvPr/>
          </p:nvSpPr>
          <p:spPr>
            <a:xfrm>
              <a:off x="3847800" y="486275"/>
              <a:ext cx="9700" cy="9700"/>
            </a:xfrm>
            <a:custGeom>
              <a:avLst/>
              <a:gdLst/>
              <a:ahLst/>
              <a:cxnLst/>
              <a:rect l="l" t="t" r="r" b="b"/>
              <a:pathLst>
                <a:path w="388" h="388" extrusionOk="0">
                  <a:moveTo>
                    <a:pt x="186" y="0"/>
                  </a:moveTo>
                  <a:cubicBezTo>
                    <a:pt x="78" y="0"/>
                    <a:pt x="0" y="93"/>
                    <a:pt x="0" y="202"/>
                  </a:cubicBezTo>
                  <a:cubicBezTo>
                    <a:pt x="0" y="310"/>
                    <a:pt x="93" y="388"/>
                    <a:pt x="186" y="388"/>
                  </a:cubicBezTo>
                  <a:cubicBezTo>
                    <a:pt x="310" y="388"/>
                    <a:pt x="388" y="295"/>
                    <a:pt x="388" y="202"/>
                  </a:cubicBezTo>
                  <a:cubicBezTo>
                    <a:pt x="388" y="93"/>
                    <a:pt x="295" y="0"/>
                    <a:pt x="1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0"/>
            <p:cNvSpPr/>
            <p:nvPr/>
          </p:nvSpPr>
          <p:spPr>
            <a:xfrm>
              <a:off x="3867175" y="486275"/>
              <a:ext cx="9725" cy="9700"/>
            </a:xfrm>
            <a:custGeom>
              <a:avLst/>
              <a:gdLst/>
              <a:ahLst/>
              <a:cxnLst/>
              <a:rect l="l" t="t" r="r" b="b"/>
              <a:pathLst>
                <a:path w="389" h="388" extrusionOk="0">
                  <a:moveTo>
                    <a:pt x="187" y="0"/>
                  </a:moveTo>
                  <a:cubicBezTo>
                    <a:pt x="78" y="0"/>
                    <a:pt x="1" y="93"/>
                    <a:pt x="1" y="202"/>
                  </a:cubicBezTo>
                  <a:cubicBezTo>
                    <a:pt x="1" y="310"/>
                    <a:pt x="94" y="388"/>
                    <a:pt x="187" y="388"/>
                  </a:cubicBezTo>
                  <a:cubicBezTo>
                    <a:pt x="311" y="388"/>
                    <a:pt x="388" y="295"/>
                    <a:pt x="388" y="202"/>
                  </a:cubicBezTo>
                  <a:cubicBezTo>
                    <a:pt x="388" y="93"/>
                    <a:pt x="280" y="0"/>
                    <a:pt x="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0"/>
            <p:cNvSpPr/>
            <p:nvPr/>
          </p:nvSpPr>
          <p:spPr>
            <a:xfrm>
              <a:off x="3821050" y="499450"/>
              <a:ext cx="233050" cy="1975"/>
            </a:xfrm>
            <a:custGeom>
              <a:avLst/>
              <a:gdLst/>
              <a:ahLst/>
              <a:cxnLst/>
              <a:rect l="l" t="t" r="r" b="b"/>
              <a:pathLst>
                <a:path w="9322" h="79" extrusionOk="0">
                  <a:moveTo>
                    <a:pt x="0" y="0"/>
                  </a:moveTo>
                  <a:lnTo>
                    <a:pt x="0" y="78"/>
                  </a:lnTo>
                  <a:lnTo>
                    <a:pt x="9321" y="78"/>
                  </a:lnTo>
                  <a:lnTo>
                    <a:pt x="93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0"/>
            <p:cNvSpPr/>
            <p:nvPr/>
          </p:nvSpPr>
          <p:spPr>
            <a:xfrm>
              <a:off x="3788075" y="586300"/>
              <a:ext cx="77575" cy="76800"/>
            </a:xfrm>
            <a:custGeom>
              <a:avLst/>
              <a:gdLst/>
              <a:ahLst/>
              <a:cxnLst/>
              <a:rect l="l" t="t" r="r" b="b"/>
              <a:pathLst>
                <a:path w="3103" h="3072" extrusionOk="0">
                  <a:moveTo>
                    <a:pt x="1566" y="817"/>
                  </a:moveTo>
                  <a:cubicBezTo>
                    <a:pt x="1677" y="817"/>
                    <a:pt x="1789" y="844"/>
                    <a:pt x="1893" y="900"/>
                  </a:cubicBezTo>
                  <a:cubicBezTo>
                    <a:pt x="2250" y="1102"/>
                    <a:pt x="2389" y="1521"/>
                    <a:pt x="2188" y="1877"/>
                  </a:cubicBezTo>
                  <a:cubicBezTo>
                    <a:pt x="2058" y="2115"/>
                    <a:pt x="1808" y="2255"/>
                    <a:pt x="1553" y="2255"/>
                  </a:cubicBezTo>
                  <a:cubicBezTo>
                    <a:pt x="1441" y="2255"/>
                    <a:pt x="1329" y="2228"/>
                    <a:pt x="1226" y="2172"/>
                  </a:cubicBezTo>
                  <a:cubicBezTo>
                    <a:pt x="869" y="1970"/>
                    <a:pt x="730" y="1521"/>
                    <a:pt x="931" y="1195"/>
                  </a:cubicBezTo>
                  <a:cubicBezTo>
                    <a:pt x="1061" y="957"/>
                    <a:pt x="1311" y="817"/>
                    <a:pt x="1566" y="817"/>
                  </a:cubicBezTo>
                  <a:close/>
                  <a:moveTo>
                    <a:pt x="1924" y="1"/>
                  </a:moveTo>
                  <a:lnTo>
                    <a:pt x="1040" y="16"/>
                  </a:lnTo>
                  <a:lnTo>
                    <a:pt x="1040" y="280"/>
                  </a:lnTo>
                  <a:cubicBezTo>
                    <a:pt x="1040" y="357"/>
                    <a:pt x="1009" y="435"/>
                    <a:pt x="931" y="481"/>
                  </a:cubicBezTo>
                  <a:cubicBezTo>
                    <a:pt x="885" y="497"/>
                    <a:pt x="854" y="512"/>
                    <a:pt x="807" y="559"/>
                  </a:cubicBezTo>
                  <a:cubicBezTo>
                    <a:pt x="778" y="579"/>
                    <a:pt x="724" y="598"/>
                    <a:pt x="676" y="598"/>
                  </a:cubicBezTo>
                  <a:cubicBezTo>
                    <a:pt x="648" y="598"/>
                    <a:pt x="623" y="592"/>
                    <a:pt x="606" y="574"/>
                  </a:cubicBezTo>
                  <a:lnTo>
                    <a:pt x="404" y="419"/>
                  </a:lnTo>
                  <a:lnTo>
                    <a:pt x="1" y="1195"/>
                  </a:lnTo>
                  <a:lnTo>
                    <a:pt x="233" y="1334"/>
                  </a:lnTo>
                  <a:cubicBezTo>
                    <a:pt x="311" y="1365"/>
                    <a:pt x="342" y="1443"/>
                    <a:pt x="342" y="1521"/>
                  </a:cubicBezTo>
                  <a:cubicBezTo>
                    <a:pt x="342" y="1567"/>
                    <a:pt x="342" y="1629"/>
                    <a:pt x="373" y="1660"/>
                  </a:cubicBezTo>
                  <a:cubicBezTo>
                    <a:pt x="373" y="1738"/>
                    <a:pt x="326" y="1815"/>
                    <a:pt x="264" y="1862"/>
                  </a:cubicBezTo>
                  <a:lnTo>
                    <a:pt x="63" y="1986"/>
                  </a:lnTo>
                  <a:lnTo>
                    <a:pt x="528" y="2730"/>
                  </a:lnTo>
                  <a:lnTo>
                    <a:pt x="699" y="2560"/>
                  </a:lnTo>
                  <a:cubicBezTo>
                    <a:pt x="722" y="2536"/>
                    <a:pt x="761" y="2525"/>
                    <a:pt x="801" y="2525"/>
                  </a:cubicBezTo>
                  <a:cubicBezTo>
                    <a:pt x="842" y="2525"/>
                    <a:pt x="885" y="2536"/>
                    <a:pt x="916" y="2560"/>
                  </a:cubicBezTo>
                  <a:cubicBezTo>
                    <a:pt x="931" y="2575"/>
                    <a:pt x="947" y="2575"/>
                    <a:pt x="962" y="2591"/>
                  </a:cubicBezTo>
                  <a:cubicBezTo>
                    <a:pt x="993" y="2606"/>
                    <a:pt x="1009" y="2606"/>
                    <a:pt x="1024" y="2637"/>
                  </a:cubicBezTo>
                  <a:cubicBezTo>
                    <a:pt x="1102" y="2668"/>
                    <a:pt x="1133" y="2730"/>
                    <a:pt x="1133" y="2808"/>
                  </a:cubicBezTo>
                  <a:lnTo>
                    <a:pt x="1133" y="3072"/>
                  </a:lnTo>
                  <a:lnTo>
                    <a:pt x="2017" y="3056"/>
                  </a:lnTo>
                  <a:lnTo>
                    <a:pt x="2017" y="2792"/>
                  </a:lnTo>
                  <a:cubicBezTo>
                    <a:pt x="2017" y="2715"/>
                    <a:pt x="2048" y="2637"/>
                    <a:pt x="2126" y="2591"/>
                  </a:cubicBezTo>
                  <a:lnTo>
                    <a:pt x="2250" y="2529"/>
                  </a:lnTo>
                  <a:cubicBezTo>
                    <a:pt x="2278" y="2509"/>
                    <a:pt x="2331" y="2496"/>
                    <a:pt x="2381" y="2496"/>
                  </a:cubicBezTo>
                  <a:cubicBezTo>
                    <a:pt x="2413" y="2496"/>
                    <a:pt x="2443" y="2501"/>
                    <a:pt x="2467" y="2513"/>
                  </a:cubicBezTo>
                  <a:lnTo>
                    <a:pt x="2699" y="2653"/>
                  </a:lnTo>
                  <a:lnTo>
                    <a:pt x="3103" y="1877"/>
                  </a:lnTo>
                  <a:lnTo>
                    <a:pt x="2870" y="1753"/>
                  </a:lnTo>
                  <a:cubicBezTo>
                    <a:pt x="2792" y="1722"/>
                    <a:pt x="2746" y="1645"/>
                    <a:pt x="2746" y="1567"/>
                  </a:cubicBezTo>
                  <a:lnTo>
                    <a:pt x="2746" y="1427"/>
                  </a:lnTo>
                  <a:cubicBezTo>
                    <a:pt x="2746" y="1350"/>
                    <a:pt x="2792" y="1272"/>
                    <a:pt x="2854" y="1241"/>
                  </a:cubicBezTo>
                  <a:lnTo>
                    <a:pt x="3056" y="1102"/>
                  </a:lnTo>
                  <a:lnTo>
                    <a:pt x="2591" y="357"/>
                  </a:lnTo>
                  <a:lnTo>
                    <a:pt x="2358" y="497"/>
                  </a:lnTo>
                  <a:cubicBezTo>
                    <a:pt x="2335" y="520"/>
                    <a:pt x="2296" y="532"/>
                    <a:pt x="2257" y="532"/>
                  </a:cubicBezTo>
                  <a:cubicBezTo>
                    <a:pt x="2219" y="532"/>
                    <a:pt x="2180" y="520"/>
                    <a:pt x="2157" y="497"/>
                  </a:cubicBezTo>
                  <a:cubicBezTo>
                    <a:pt x="2126" y="481"/>
                    <a:pt x="2110" y="481"/>
                    <a:pt x="2095" y="466"/>
                  </a:cubicBezTo>
                  <a:cubicBezTo>
                    <a:pt x="2079" y="435"/>
                    <a:pt x="2048" y="435"/>
                    <a:pt x="2032" y="435"/>
                  </a:cubicBezTo>
                  <a:cubicBezTo>
                    <a:pt x="1955" y="404"/>
                    <a:pt x="1924" y="342"/>
                    <a:pt x="1924" y="264"/>
                  </a:cubicBezTo>
                  <a:lnTo>
                    <a:pt x="19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0"/>
            <p:cNvSpPr/>
            <p:nvPr/>
          </p:nvSpPr>
          <p:spPr>
            <a:xfrm>
              <a:off x="4863675" y="786000"/>
              <a:ext cx="78350" cy="77550"/>
            </a:xfrm>
            <a:custGeom>
              <a:avLst/>
              <a:gdLst/>
              <a:ahLst/>
              <a:cxnLst/>
              <a:rect l="l" t="t" r="r" b="b"/>
              <a:pathLst>
                <a:path w="3134" h="3102" extrusionOk="0">
                  <a:moveTo>
                    <a:pt x="1568" y="837"/>
                  </a:moveTo>
                  <a:cubicBezTo>
                    <a:pt x="1683" y="837"/>
                    <a:pt x="1800" y="867"/>
                    <a:pt x="1908" y="931"/>
                  </a:cubicBezTo>
                  <a:cubicBezTo>
                    <a:pt x="2265" y="1117"/>
                    <a:pt x="2404" y="1551"/>
                    <a:pt x="2203" y="1892"/>
                  </a:cubicBezTo>
                  <a:cubicBezTo>
                    <a:pt x="2075" y="2138"/>
                    <a:pt x="1829" y="2273"/>
                    <a:pt x="1577" y="2273"/>
                  </a:cubicBezTo>
                  <a:cubicBezTo>
                    <a:pt x="1463" y="2273"/>
                    <a:pt x="1348" y="2245"/>
                    <a:pt x="1241" y="2187"/>
                  </a:cubicBezTo>
                  <a:cubicBezTo>
                    <a:pt x="884" y="1985"/>
                    <a:pt x="776" y="1567"/>
                    <a:pt x="946" y="1210"/>
                  </a:cubicBezTo>
                  <a:cubicBezTo>
                    <a:pt x="1074" y="976"/>
                    <a:pt x="1317" y="837"/>
                    <a:pt x="1568" y="837"/>
                  </a:cubicBezTo>
                  <a:close/>
                  <a:moveTo>
                    <a:pt x="1955" y="0"/>
                  </a:moveTo>
                  <a:lnTo>
                    <a:pt x="1086" y="16"/>
                  </a:lnTo>
                  <a:lnTo>
                    <a:pt x="1086" y="279"/>
                  </a:lnTo>
                  <a:cubicBezTo>
                    <a:pt x="1086" y="357"/>
                    <a:pt x="1039" y="434"/>
                    <a:pt x="962" y="481"/>
                  </a:cubicBezTo>
                  <a:cubicBezTo>
                    <a:pt x="931" y="496"/>
                    <a:pt x="884" y="512"/>
                    <a:pt x="853" y="558"/>
                  </a:cubicBezTo>
                  <a:cubicBezTo>
                    <a:pt x="814" y="578"/>
                    <a:pt x="762" y="598"/>
                    <a:pt x="714" y="598"/>
                  </a:cubicBezTo>
                  <a:cubicBezTo>
                    <a:pt x="686" y="598"/>
                    <a:pt x="659" y="591"/>
                    <a:pt x="636" y="574"/>
                  </a:cubicBezTo>
                  <a:lnTo>
                    <a:pt x="404" y="465"/>
                  </a:lnTo>
                  <a:lnTo>
                    <a:pt x="0" y="1241"/>
                  </a:lnTo>
                  <a:lnTo>
                    <a:pt x="233" y="1349"/>
                  </a:lnTo>
                  <a:cubicBezTo>
                    <a:pt x="310" y="1396"/>
                    <a:pt x="342" y="1473"/>
                    <a:pt x="342" y="1551"/>
                  </a:cubicBezTo>
                  <a:lnTo>
                    <a:pt x="342" y="1675"/>
                  </a:lnTo>
                  <a:cubicBezTo>
                    <a:pt x="342" y="1753"/>
                    <a:pt x="310" y="1830"/>
                    <a:pt x="248" y="1877"/>
                  </a:cubicBezTo>
                  <a:lnTo>
                    <a:pt x="31" y="2016"/>
                  </a:lnTo>
                  <a:lnTo>
                    <a:pt x="497" y="2745"/>
                  </a:lnTo>
                  <a:lnTo>
                    <a:pt x="729" y="2590"/>
                  </a:lnTo>
                  <a:cubicBezTo>
                    <a:pt x="760" y="2575"/>
                    <a:pt x="799" y="2567"/>
                    <a:pt x="838" y="2567"/>
                  </a:cubicBezTo>
                  <a:cubicBezTo>
                    <a:pt x="877" y="2567"/>
                    <a:pt x="915" y="2575"/>
                    <a:pt x="946" y="2590"/>
                  </a:cubicBezTo>
                  <a:lnTo>
                    <a:pt x="1008" y="2637"/>
                  </a:lnTo>
                  <a:lnTo>
                    <a:pt x="1055" y="2652"/>
                  </a:lnTo>
                  <a:cubicBezTo>
                    <a:pt x="1133" y="2683"/>
                    <a:pt x="1179" y="2745"/>
                    <a:pt x="1179" y="2823"/>
                  </a:cubicBezTo>
                  <a:lnTo>
                    <a:pt x="1179" y="3102"/>
                  </a:lnTo>
                  <a:lnTo>
                    <a:pt x="2048" y="3071"/>
                  </a:lnTo>
                  <a:lnTo>
                    <a:pt x="2048" y="2807"/>
                  </a:lnTo>
                  <a:cubicBezTo>
                    <a:pt x="2048" y="2730"/>
                    <a:pt x="2094" y="2652"/>
                    <a:pt x="2172" y="2606"/>
                  </a:cubicBezTo>
                  <a:cubicBezTo>
                    <a:pt x="2203" y="2590"/>
                    <a:pt x="2249" y="2575"/>
                    <a:pt x="2280" y="2528"/>
                  </a:cubicBezTo>
                  <a:cubicBezTo>
                    <a:pt x="2319" y="2509"/>
                    <a:pt x="2369" y="2496"/>
                    <a:pt x="2416" y="2496"/>
                  </a:cubicBezTo>
                  <a:cubicBezTo>
                    <a:pt x="2445" y="2496"/>
                    <a:pt x="2474" y="2501"/>
                    <a:pt x="2497" y="2513"/>
                  </a:cubicBezTo>
                  <a:lnTo>
                    <a:pt x="2730" y="2652"/>
                  </a:lnTo>
                  <a:lnTo>
                    <a:pt x="3133" y="1877"/>
                  </a:lnTo>
                  <a:lnTo>
                    <a:pt x="2901" y="1753"/>
                  </a:lnTo>
                  <a:cubicBezTo>
                    <a:pt x="2823" y="1722"/>
                    <a:pt x="2792" y="1644"/>
                    <a:pt x="2792" y="1567"/>
                  </a:cubicBezTo>
                  <a:lnTo>
                    <a:pt x="2792" y="1427"/>
                  </a:lnTo>
                  <a:cubicBezTo>
                    <a:pt x="2792" y="1349"/>
                    <a:pt x="2823" y="1272"/>
                    <a:pt x="2885" y="1241"/>
                  </a:cubicBezTo>
                  <a:lnTo>
                    <a:pt x="3102" y="1101"/>
                  </a:lnTo>
                  <a:lnTo>
                    <a:pt x="2637" y="357"/>
                  </a:lnTo>
                  <a:lnTo>
                    <a:pt x="2404" y="496"/>
                  </a:lnTo>
                  <a:cubicBezTo>
                    <a:pt x="2373" y="520"/>
                    <a:pt x="2334" y="531"/>
                    <a:pt x="2296" y="531"/>
                  </a:cubicBezTo>
                  <a:cubicBezTo>
                    <a:pt x="2257" y="531"/>
                    <a:pt x="2218" y="520"/>
                    <a:pt x="2187" y="496"/>
                  </a:cubicBezTo>
                  <a:lnTo>
                    <a:pt x="2125" y="465"/>
                  </a:lnTo>
                  <a:cubicBezTo>
                    <a:pt x="2110" y="434"/>
                    <a:pt x="2094" y="434"/>
                    <a:pt x="2063" y="434"/>
                  </a:cubicBezTo>
                  <a:cubicBezTo>
                    <a:pt x="1986" y="403"/>
                    <a:pt x="1955" y="341"/>
                    <a:pt x="1955" y="264"/>
                  </a:cubicBezTo>
                  <a:lnTo>
                    <a:pt x="195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0"/>
            <p:cNvSpPr/>
            <p:nvPr/>
          </p:nvSpPr>
          <p:spPr>
            <a:xfrm>
              <a:off x="3845850" y="684800"/>
              <a:ext cx="53925" cy="53525"/>
            </a:xfrm>
            <a:custGeom>
              <a:avLst/>
              <a:gdLst/>
              <a:ahLst/>
              <a:cxnLst/>
              <a:rect l="l" t="t" r="r" b="b"/>
              <a:pathLst>
                <a:path w="2157" h="2141" extrusionOk="0">
                  <a:moveTo>
                    <a:pt x="1055" y="574"/>
                  </a:moveTo>
                  <a:cubicBezTo>
                    <a:pt x="1334" y="574"/>
                    <a:pt x="1567" y="807"/>
                    <a:pt x="1567" y="1070"/>
                  </a:cubicBezTo>
                  <a:cubicBezTo>
                    <a:pt x="1567" y="1349"/>
                    <a:pt x="1334" y="1582"/>
                    <a:pt x="1055" y="1582"/>
                  </a:cubicBezTo>
                  <a:cubicBezTo>
                    <a:pt x="792" y="1582"/>
                    <a:pt x="559" y="1349"/>
                    <a:pt x="559" y="1070"/>
                  </a:cubicBezTo>
                  <a:cubicBezTo>
                    <a:pt x="574" y="807"/>
                    <a:pt x="792" y="574"/>
                    <a:pt x="1055" y="574"/>
                  </a:cubicBezTo>
                  <a:close/>
                  <a:moveTo>
                    <a:pt x="792" y="0"/>
                  </a:moveTo>
                  <a:lnTo>
                    <a:pt x="792" y="202"/>
                  </a:lnTo>
                  <a:cubicBezTo>
                    <a:pt x="792" y="264"/>
                    <a:pt x="745" y="295"/>
                    <a:pt x="714" y="341"/>
                  </a:cubicBezTo>
                  <a:cubicBezTo>
                    <a:pt x="699" y="357"/>
                    <a:pt x="652" y="372"/>
                    <a:pt x="637" y="372"/>
                  </a:cubicBezTo>
                  <a:cubicBezTo>
                    <a:pt x="608" y="382"/>
                    <a:pt x="580" y="397"/>
                    <a:pt x="548" y="397"/>
                  </a:cubicBezTo>
                  <a:cubicBezTo>
                    <a:pt x="528" y="397"/>
                    <a:pt x="506" y="391"/>
                    <a:pt x="481" y="372"/>
                  </a:cubicBezTo>
                  <a:lnTo>
                    <a:pt x="326" y="279"/>
                  </a:lnTo>
                  <a:lnTo>
                    <a:pt x="16" y="807"/>
                  </a:lnTo>
                  <a:lnTo>
                    <a:pt x="156" y="900"/>
                  </a:lnTo>
                  <a:cubicBezTo>
                    <a:pt x="187" y="915"/>
                    <a:pt x="233" y="977"/>
                    <a:pt x="233" y="1039"/>
                  </a:cubicBezTo>
                  <a:lnTo>
                    <a:pt x="233" y="1070"/>
                  </a:lnTo>
                  <a:lnTo>
                    <a:pt x="233" y="1117"/>
                  </a:lnTo>
                  <a:cubicBezTo>
                    <a:pt x="233" y="1179"/>
                    <a:pt x="202" y="1225"/>
                    <a:pt x="156" y="1256"/>
                  </a:cubicBezTo>
                  <a:lnTo>
                    <a:pt x="1" y="1349"/>
                  </a:lnTo>
                  <a:lnTo>
                    <a:pt x="311" y="1877"/>
                  </a:lnTo>
                  <a:lnTo>
                    <a:pt x="466" y="1768"/>
                  </a:lnTo>
                  <a:cubicBezTo>
                    <a:pt x="481" y="1760"/>
                    <a:pt x="505" y="1757"/>
                    <a:pt x="532" y="1757"/>
                  </a:cubicBezTo>
                  <a:cubicBezTo>
                    <a:pt x="559" y="1757"/>
                    <a:pt x="590" y="1760"/>
                    <a:pt x="621" y="1768"/>
                  </a:cubicBezTo>
                  <a:cubicBezTo>
                    <a:pt x="637" y="1799"/>
                    <a:pt x="668" y="1815"/>
                    <a:pt x="699" y="1815"/>
                  </a:cubicBezTo>
                  <a:cubicBezTo>
                    <a:pt x="745" y="1830"/>
                    <a:pt x="761" y="1892"/>
                    <a:pt x="761" y="1954"/>
                  </a:cubicBezTo>
                  <a:lnTo>
                    <a:pt x="761" y="2140"/>
                  </a:lnTo>
                  <a:lnTo>
                    <a:pt x="1397" y="2140"/>
                  </a:lnTo>
                  <a:lnTo>
                    <a:pt x="1397" y="1954"/>
                  </a:lnTo>
                  <a:cubicBezTo>
                    <a:pt x="1397" y="1892"/>
                    <a:pt x="1428" y="1846"/>
                    <a:pt x="1474" y="1815"/>
                  </a:cubicBezTo>
                  <a:cubicBezTo>
                    <a:pt x="1490" y="1799"/>
                    <a:pt x="1521" y="1799"/>
                    <a:pt x="1536" y="1768"/>
                  </a:cubicBezTo>
                  <a:cubicBezTo>
                    <a:pt x="1559" y="1753"/>
                    <a:pt x="1586" y="1745"/>
                    <a:pt x="1614" y="1745"/>
                  </a:cubicBezTo>
                  <a:cubicBezTo>
                    <a:pt x="1641" y="1745"/>
                    <a:pt x="1668" y="1753"/>
                    <a:pt x="1691" y="1768"/>
                  </a:cubicBezTo>
                  <a:lnTo>
                    <a:pt x="1846" y="1877"/>
                  </a:lnTo>
                  <a:lnTo>
                    <a:pt x="2156" y="1349"/>
                  </a:lnTo>
                  <a:lnTo>
                    <a:pt x="2001" y="1256"/>
                  </a:lnTo>
                  <a:cubicBezTo>
                    <a:pt x="1955" y="1225"/>
                    <a:pt x="1924" y="1179"/>
                    <a:pt x="1924" y="1117"/>
                  </a:cubicBezTo>
                  <a:lnTo>
                    <a:pt x="1924" y="1070"/>
                  </a:lnTo>
                  <a:lnTo>
                    <a:pt x="1924" y="1039"/>
                  </a:lnTo>
                  <a:cubicBezTo>
                    <a:pt x="1924" y="977"/>
                    <a:pt x="1955" y="915"/>
                    <a:pt x="2001" y="900"/>
                  </a:cubicBezTo>
                  <a:lnTo>
                    <a:pt x="2156" y="807"/>
                  </a:lnTo>
                  <a:lnTo>
                    <a:pt x="1846" y="279"/>
                  </a:lnTo>
                  <a:lnTo>
                    <a:pt x="1691" y="372"/>
                  </a:lnTo>
                  <a:cubicBezTo>
                    <a:pt x="1676" y="380"/>
                    <a:pt x="1652" y="384"/>
                    <a:pt x="1625" y="384"/>
                  </a:cubicBezTo>
                  <a:cubicBezTo>
                    <a:pt x="1598" y="384"/>
                    <a:pt x="1567" y="380"/>
                    <a:pt x="1536" y="372"/>
                  </a:cubicBezTo>
                  <a:cubicBezTo>
                    <a:pt x="1521" y="357"/>
                    <a:pt x="1490" y="341"/>
                    <a:pt x="1474" y="341"/>
                  </a:cubicBezTo>
                  <a:cubicBezTo>
                    <a:pt x="1412" y="326"/>
                    <a:pt x="1397" y="264"/>
                    <a:pt x="1397" y="202"/>
                  </a:cubicBezTo>
                  <a:lnTo>
                    <a:pt x="139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0"/>
            <p:cNvSpPr/>
            <p:nvPr/>
          </p:nvSpPr>
          <p:spPr>
            <a:xfrm>
              <a:off x="3819100" y="806400"/>
              <a:ext cx="56250" cy="117450"/>
            </a:xfrm>
            <a:custGeom>
              <a:avLst/>
              <a:gdLst/>
              <a:ahLst/>
              <a:cxnLst/>
              <a:rect l="l" t="t" r="r" b="b"/>
              <a:pathLst>
                <a:path w="2250" h="4698" extrusionOk="0">
                  <a:moveTo>
                    <a:pt x="1947" y="0"/>
                  </a:moveTo>
                  <a:cubicBezTo>
                    <a:pt x="1929" y="0"/>
                    <a:pt x="1911" y="2"/>
                    <a:pt x="1893" y="6"/>
                  </a:cubicBezTo>
                  <a:cubicBezTo>
                    <a:pt x="1024" y="208"/>
                    <a:pt x="791" y="549"/>
                    <a:pt x="791" y="1092"/>
                  </a:cubicBezTo>
                  <a:cubicBezTo>
                    <a:pt x="791" y="1200"/>
                    <a:pt x="807" y="1402"/>
                    <a:pt x="807" y="1510"/>
                  </a:cubicBezTo>
                  <a:cubicBezTo>
                    <a:pt x="807" y="1914"/>
                    <a:pt x="667" y="2084"/>
                    <a:pt x="280" y="2100"/>
                  </a:cubicBezTo>
                  <a:cubicBezTo>
                    <a:pt x="94" y="2115"/>
                    <a:pt x="0" y="2224"/>
                    <a:pt x="0" y="2379"/>
                  </a:cubicBezTo>
                  <a:cubicBezTo>
                    <a:pt x="0" y="2534"/>
                    <a:pt x="109" y="2627"/>
                    <a:pt x="280" y="2643"/>
                  </a:cubicBezTo>
                  <a:cubicBezTo>
                    <a:pt x="652" y="2643"/>
                    <a:pt x="807" y="2844"/>
                    <a:pt x="807" y="3248"/>
                  </a:cubicBezTo>
                  <a:cubicBezTo>
                    <a:pt x="807" y="3341"/>
                    <a:pt x="791" y="3573"/>
                    <a:pt x="791" y="3651"/>
                  </a:cubicBezTo>
                  <a:cubicBezTo>
                    <a:pt x="791" y="4194"/>
                    <a:pt x="1024" y="4550"/>
                    <a:pt x="1893" y="4690"/>
                  </a:cubicBezTo>
                  <a:cubicBezTo>
                    <a:pt x="1914" y="4695"/>
                    <a:pt x="1936" y="4698"/>
                    <a:pt x="1958" y="4698"/>
                  </a:cubicBezTo>
                  <a:cubicBezTo>
                    <a:pt x="2062" y="4698"/>
                    <a:pt x="2162" y="4640"/>
                    <a:pt x="2187" y="4550"/>
                  </a:cubicBezTo>
                  <a:cubicBezTo>
                    <a:pt x="2249" y="4426"/>
                    <a:pt x="2172" y="4302"/>
                    <a:pt x="2048" y="4240"/>
                  </a:cubicBezTo>
                  <a:cubicBezTo>
                    <a:pt x="1505" y="4085"/>
                    <a:pt x="1427" y="3914"/>
                    <a:pt x="1427" y="3527"/>
                  </a:cubicBezTo>
                  <a:cubicBezTo>
                    <a:pt x="1427" y="3418"/>
                    <a:pt x="1443" y="3232"/>
                    <a:pt x="1443" y="3108"/>
                  </a:cubicBezTo>
                  <a:cubicBezTo>
                    <a:pt x="1443" y="2689"/>
                    <a:pt x="1241" y="2472"/>
                    <a:pt x="869" y="2364"/>
                  </a:cubicBezTo>
                  <a:cubicBezTo>
                    <a:pt x="1241" y="2224"/>
                    <a:pt x="1443" y="2007"/>
                    <a:pt x="1443" y="1588"/>
                  </a:cubicBezTo>
                  <a:cubicBezTo>
                    <a:pt x="1443" y="1464"/>
                    <a:pt x="1427" y="1293"/>
                    <a:pt x="1427" y="1169"/>
                  </a:cubicBezTo>
                  <a:cubicBezTo>
                    <a:pt x="1427" y="813"/>
                    <a:pt x="1505" y="626"/>
                    <a:pt x="2048" y="456"/>
                  </a:cubicBezTo>
                  <a:cubicBezTo>
                    <a:pt x="2156" y="425"/>
                    <a:pt x="2203" y="301"/>
                    <a:pt x="2187" y="192"/>
                  </a:cubicBezTo>
                  <a:cubicBezTo>
                    <a:pt x="2160" y="84"/>
                    <a:pt x="2063" y="0"/>
                    <a:pt x="19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0"/>
            <p:cNvSpPr/>
            <p:nvPr/>
          </p:nvSpPr>
          <p:spPr>
            <a:xfrm>
              <a:off x="3885025" y="807325"/>
              <a:ext cx="55075" cy="117875"/>
            </a:xfrm>
            <a:custGeom>
              <a:avLst/>
              <a:gdLst/>
              <a:ahLst/>
              <a:cxnLst/>
              <a:rect l="l" t="t" r="r" b="b"/>
              <a:pathLst>
                <a:path w="2203" h="4715" extrusionOk="0">
                  <a:moveTo>
                    <a:pt x="264" y="0"/>
                  </a:moveTo>
                  <a:cubicBezTo>
                    <a:pt x="124" y="0"/>
                    <a:pt x="31" y="93"/>
                    <a:pt x="31" y="233"/>
                  </a:cubicBezTo>
                  <a:cubicBezTo>
                    <a:pt x="16" y="341"/>
                    <a:pt x="93" y="419"/>
                    <a:pt x="186" y="465"/>
                  </a:cubicBezTo>
                  <a:cubicBezTo>
                    <a:pt x="729" y="620"/>
                    <a:pt x="807" y="791"/>
                    <a:pt x="807" y="1179"/>
                  </a:cubicBezTo>
                  <a:cubicBezTo>
                    <a:pt x="807" y="1272"/>
                    <a:pt x="791" y="1473"/>
                    <a:pt x="791" y="1582"/>
                  </a:cubicBezTo>
                  <a:cubicBezTo>
                    <a:pt x="791" y="2032"/>
                    <a:pt x="1008" y="2249"/>
                    <a:pt x="1365" y="2358"/>
                  </a:cubicBezTo>
                  <a:cubicBezTo>
                    <a:pt x="1008" y="2466"/>
                    <a:pt x="791" y="2683"/>
                    <a:pt x="791" y="3117"/>
                  </a:cubicBezTo>
                  <a:cubicBezTo>
                    <a:pt x="791" y="3226"/>
                    <a:pt x="807" y="3412"/>
                    <a:pt x="807" y="3521"/>
                  </a:cubicBezTo>
                  <a:cubicBezTo>
                    <a:pt x="807" y="3893"/>
                    <a:pt x="729" y="4064"/>
                    <a:pt x="186" y="4234"/>
                  </a:cubicBezTo>
                  <a:cubicBezTo>
                    <a:pt x="47" y="4281"/>
                    <a:pt x="0" y="4405"/>
                    <a:pt x="31" y="4544"/>
                  </a:cubicBezTo>
                  <a:cubicBezTo>
                    <a:pt x="67" y="4653"/>
                    <a:pt x="151" y="4715"/>
                    <a:pt x="252" y="4715"/>
                  </a:cubicBezTo>
                  <a:cubicBezTo>
                    <a:pt x="280" y="4715"/>
                    <a:pt x="310" y="4710"/>
                    <a:pt x="341" y="4699"/>
                  </a:cubicBezTo>
                  <a:cubicBezTo>
                    <a:pt x="1194" y="4513"/>
                    <a:pt x="1427" y="4157"/>
                    <a:pt x="1427" y="3614"/>
                  </a:cubicBezTo>
                  <a:cubicBezTo>
                    <a:pt x="1427" y="3521"/>
                    <a:pt x="1411" y="3304"/>
                    <a:pt x="1411" y="3211"/>
                  </a:cubicBezTo>
                  <a:cubicBezTo>
                    <a:pt x="1411" y="2807"/>
                    <a:pt x="1551" y="2637"/>
                    <a:pt x="1939" y="2606"/>
                  </a:cubicBezTo>
                  <a:cubicBezTo>
                    <a:pt x="2109" y="2590"/>
                    <a:pt x="2202" y="2497"/>
                    <a:pt x="2202" y="2342"/>
                  </a:cubicBezTo>
                  <a:cubicBezTo>
                    <a:pt x="2202" y="2187"/>
                    <a:pt x="2109" y="2078"/>
                    <a:pt x="1939" y="2063"/>
                  </a:cubicBezTo>
                  <a:cubicBezTo>
                    <a:pt x="1567" y="2063"/>
                    <a:pt x="1411" y="1877"/>
                    <a:pt x="1411" y="1473"/>
                  </a:cubicBezTo>
                  <a:cubicBezTo>
                    <a:pt x="1411" y="1365"/>
                    <a:pt x="1427" y="1132"/>
                    <a:pt x="1427" y="1055"/>
                  </a:cubicBezTo>
                  <a:cubicBezTo>
                    <a:pt x="1427" y="512"/>
                    <a:pt x="1194" y="186"/>
                    <a:pt x="341" y="16"/>
                  </a:cubicBezTo>
                  <a:cubicBezTo>
                    <a:pt x="326" y="0"/>
                    <a:pt x="295" y="0"/>
                    <a:pt x="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0"/>
            <p:cNvSpPr/>
            <p:nvPr/>
          </p:nvSpPr>
          <p:spPr>
            <a:xfrm>
              <a:off x="4776825" y="544325"/>
              <a:ext cx="48475" cy="81175"/>
            </a:xfrm>
            <a:custGeom>
              <a:avLst/>
              <a:gdLst/>
              <a:ahLst/>
              <a:cxnLst/>
              <a:rect l="l" t="t" r="r" b="b"/>
              <a:pathLst>
                <a:path w="1939" h="3247" extrusionOk="0">
                  <a:moveTo>
                    <a:pt x="1582" y="1"/>
                  </a:moveTo>
                  <a:cubicBezTo>
                    <a:pt x="1505" y="1"/>
                    <a:pt x="1427" y="28"/>
                    <a:pt x="1365" y="82"/>
                  </a:cubicBezTo>
                  <a:lnTo>
                    <a:pt x="31" y="1447"/>
                  </a:lnTo>
                  <a:cubicBezTo>
                    <a:pt x="31" y="1462"/>
                    <a:pt x="16" y="1462"/>
                    <a:pt x="16" y="1478"/>
                  </a:cubicBezTo>
                  <a:lnTo>
                    <a:pt x="0" y="1525"/>
                  </a:lnTo>
                  <a:lnTo>
                    <a:pt x="0" y="1556"/>
                  </a:lnTo>
                  <a:lnTo>
                    <a:pt x="0" y="1571"/>
                  </a:lnTo>
                  <a:lnTo>
                    <a:pt x="0" y="1618"/>
                  </a:lnTo>
                  <a:lnTo>
                    <a:pt x="0" y="1633"/>
                  </a:lnTo>
                  <a:lnTo>
                    <a:pt x="0" y="1649"/>
                  </a:lnTo>
                  <a:lnTo>
                    <a:pt x="0" y="1695"/>
                  </a:lnTo>
                  <a:lnTo>
                    <a:pt x="0" y="1711"/>
                  </a:lnTo>
                  <a:lnTo>
                    <a:pt x="0" y="1726"/>
                  </a:lnTo>
                  <a:lnTo>
                    <a:pt x="16" y="1757"/>
                  </a:lnTo>
                  <a:cubicBezTo>
                    <a:pt x="16" y="1773"/>
                    <a:pt x="31" y="1773"/>
                    <a:pt x="31" y="1788"/>
                  </a:cubicBezTo>
                  <a:lnTo>
                    <a:pt x="62" y="1788"/>
                  </a:lnTo>
                  <a:cubicBezTo>
                    <a:pt x="62" y="1788"/>
                    <a:pt x="62" y="1804"/>
                    <a:pt x="78" y="1804"/>
                  </a:cubicBezTo>
                  <a:lnTo>
                    <a:pt x="1412" y="3169"/>
                  </a:lnTo>
                  <a:cubicBezTo>
                    <a:pt x="1474" y="3231"/>
                    <a:pt x="1551" y="3246"/>
                    <a:pt x="1629" y="3246"/>
                  </a:cubicBezTo>
                  <a:cubicBezTo>
                    <a:pt x="1706" y="3246"/>
                    <a:pt x="1784" y="3200"/>
                    <a:pt x="1846" y="3153"/>
                  </a:cubicBezTo>
                  <a:cubicBezTo>
                    <a:pt x="1939" y="3029"/>
                    <a:pt x="1939" y="2843"/>
                    <a:pt x="1815" y="2719"/>
                  </a:cubicBezTo>
                  <a:lnTo>
                    <a:pt x="683" y="1649"/>
                  </a:lnTo>
                  <a:lnTo>
                    <a:pt x="1799" y="516"/>
                  </a:lnTo>
                  <a:cubicBezTo>
                    <a:pt x="1923" y="392"/>
                    <a:pt x="1923" y="206"/>
                    <a:pt x="1799" y="82"/>
                  </a:cubicBezTo>
                  <a:cubicBezTo>
                    <a:pt x="1737" y="28"/>
                    <a:pt x="1660" y="1"/>
                    <a:pt x="15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0"/>
            <p:cNvSpPr/>
            <p:nvPr/>
          </p:nvSpPr>
          <p:spPr>
            <a:xfrm>
              <a:off x="4850875" y="543050"/>
              <a:ext cx="44225" cy="82050"/>
            </a:xfrm>
            <a:custGeom>
              <a:avLst/>
              <a:gdLst/>
              <a:ahLst/>
              <a:cxnLst/>
              <a:rect l="l" t="t" r="r" b="b"/>
              <a:pathLst>
                <a:path w="1769" h="3282" extrusionOk="0">
                  <a:moveTo>
                    <a:pt x="1463" y="0"/>
                  </a:moveTo>
                  <a:cubicBezTo>
                    <a:pt x="1366" y="0"/>
                    <a:pt x="1271" y="58"/>
                    <a:pt x="1226" y="149"/>
                  </a:cubicBezTo>
                  <a:lnTo>
                    <a:pt x="63" y="2925"/>
                  </a:lnTo>
                  <a:cubicBezTo>
                    <a:pt x="0" y="3064"/>
                    <a:pt x="78" y="3220"/>
                    <a:pt x="202" y="3251"/>
                  </a:cubicBezTo>
                  <a:cubicBezTo>
                    <a:pt x="233" y="3282"/>
                    <a:pt x="249" y="3282"/>
                    <a:pt x="295" y="3282"/>
                  </a:cubicBezTo>
                  <a:cubicBezTo>
                    <a:pt x="404" y="3282"/>
                    <a:pt x="512" y="3220"/>
                    <a:pt x="543" y="3126"/>
                  </a:cubicBezTo>
                  <a:lnTo>
                    <a:pt x="1707" y="350"/>
                  </a:lnTo>
                  <a:cubicBezTo>
                    <a:pt x="1769" y="226"/>
                    <a:pt x="1707" y="71"/>
                    <a:pt x="1567" y="25"/>
                  </a:cubicBezTo>
                  <a:cubicBezTo>
                    <a:pt x="1534" y="8"/>
                    <a:pt x="1498" y="0"/>
                    <a:pt x="1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0"/>
            <p:cNvSpPr/>
            <p:nvPr/>
          </p:nvSpPr>
          <p:spPr>
            <a:xfrm>
              <a:off x="4903225" y="542100"/>
              <a:ext cx="48875" cy="83100"/>
            </a:xfrm>
            <a:custGeom>
              <a:avLst/>
              <a:gdLst/>
              <a:ahLst/>
              <a:cxnLst/>
              <a:rect l="l" t="t" r="r" b="b"/>
              <a:pathLst>
                <a:path w="1955" h="3324" extrusionOk="0">
                  <a:moveTo>
                    <a:pt x="332" y="1"/>
                  </a:moveTo>
                  <a:cubicBezTo>
                    <a:pt x="252" y="1"/>
                    <a:pt x="171" y="32"/>
                    <a:pt x="109" y="94"/>
                  </a:cubicBezTo>
                  <a:cubicBezTo>
                    <a:pt x="0" y="202"/>
                    <a:pt x="0" y="404"/>
                    <a:pt x="109" y="512"/>
                  </a:cubicBezTo>
                  <a:lnTo>
                    <a:pt x="1241" y="1660"/>
                  </a:lnTo>
                  <a:lnTo>
                    <a:pt x="109" y="2808"/>
                  </a:lnTo>
                  <a:cubicBezTo>
                    <a:pt x="0" y="2932"/>
                    <a:pt x="0" y="3118"/>
                    <a:pt x="109" y="3242"/>
                  </a:cubicBezTo>
                  <a:cubicBezTo>
                    <a:pt x="171" y="3296"/>
                    <a:pt x="252" y="3323"/>
                    <a:pt x="332" y="3323"/>
                  </a:cubicBezTo>
                  <a:cubicBezTo>
                    <a:pt x="411" y="3323"/>
                    <a:pt x="489" y="3296"/>
                    <a:pt x="543" y="3242"/>
                  </a:cubicBezTo>
                  <a:lnTo>
                    <a:pt x="1877" y="1877"/>
                  </a:lnTo>
                  <a:lnTo>
                    <a:pt x="1923" y="1846"/>
                  </a:lnTo>
                  <a:cubicBezTo>
                    <a:pt x="1939" y="1815"/>
                    <a:pt x="1939" y="1784"/>
                    <a:pt x="1939" y="1753"/>
                  </a:cubicBezTo>
                  <a:lnTo>
                    <a:pt x="1939" y="1738"/>
                  </a:lnTo>
                  <a:cubicBezTo>
                    <a:pt x="1939" y="1722"/>
                    <a:pt x="1954" y="1722"/>
                    <a:pt x="1954" y="1707"/>
                  </a:cubicBezTo>
                  <a:lnTo>
                    <a:pt x="1954" y="1660"/>
                  </a:lnTo>
                  <a:lnTo>
                    <a:pt x="1954" y="1645"/>
                  </a:lnTo>
                  <a:lnTo>
                    <a:pt x="1954" y="1629"/>
                  </a:lnTo>
                  <a:lnTo>
                    <a:pt x="1954" y="1582"/>
                  </a:lnTo>
                  <a:lnTo>
                    <a:pt x="1954" y="1567"/>
                  </a:lnTo>
                  <a:cubicBezTo>
                    <a:pt x="1939" y="1551"/>
                    <a:pt x="1939" y="1551"/>
                    <a:pt x="1939" y="1520"/>
                  </a:cubicBezTo>
                  <a:cubicBezTo>
                    <a:pt x="1939" y="1505"/>
                    <a:pt x="1923" y="1505"/>
                    <a:pt x="1923" y="1489"/>
                  </a:cubicBezTo>
                  <a:lnTo>
                    <a:pt x="1877" y="1443"/>
                  </a:lnTo>
                  <a:lnTo>
                    <a:pt x="543" y="94"/>
                  </a:lnTo>
                  <a:cubicBezTo>
                    <a:pt x="489" y="32"/>
                    <a:pt x="411" y="1"/>
                    <a:pt x="3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0"/>
            <p:cNvSpPr/>
            <p:nvPr/>
          </p:nvSpPr>
          <p:spPr>
            <a:xfrm>
              <a:off x="3779150" y="1014275"/>
              <a:ext cx="1172175" cy="2050"/>
            </a:xfrm>
            <a:custGeom>
              <a:avLst/>
              <a:gdLst/>
              <a:ahLst/>
              <a:cxnLst/>
              <a:rect l="l" t="t" r="r" b="b"/>
              <a:pathLst>
                <a:path w="46887" h="82" extrusionOk="0">
                  <a:moveTo>
                    <a:pt x="23438" y="0"/>
                  </a:moveTo>
                  <a:cubicBezTo>
                    <a:pt x="15472" y="0"/>
                    <a:pt x="7508" y="12"/>
                    <a:pt x="1" y="35"/>
                  </a:cubicBezTo>
                  <a:cubicBezTo>
                    <a:pt x="7508" y="66"/>
                    <a:pt x="15472" y="82"/>
                    <a:pt x="23438" y="82"/>
                  </a:cubicBezTo>
                  <a:cubicBezTo>
                    <a:pt x="31404" y="82"/>
                    <a:pt x="39372" y="66"/>
                    <a:pt x="46886" y="35"/>
                  </a:cubicBezTo>
                  <a:cubicBezTo>
                    <a:pt x="39372" y="12"/>
                    <a:pt x="31404" y="0"/>
                    <a:pt x="234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0"/>
            <p:cNvSpPr/>
            <p:nvPr/>
          </p:nvSpPr>
          <p:spPr>
            <a:xfrm>
              <a:off x="4852050" y="738850"/>
              <a:ext cx="107800" cy="202675"/>
            </a:xfrm>
            <a:custGeom>
              <a:avLst/>
              <a:gdLst/>
              <a:ahLst/>
              <a:cxnLst/>
              <a:rect l="l" t="t" r="r" b="b"/>
              <a:pathLst>
                <a:path w="4312" h="8107" extrusionOk="0">
                  <a:moveTo>
                    <a:pt x="4062" y="1"/>
                  </a:moveTo>
                  <a:cubicBezTo>
                    <a:pt x="4036" y="1"/>
                    <a:pt x="4006" y="13"/>
                    <a:pt x="3986" y="40"/>
                  </a:cubicBezTo>
                  <a:cubicBezTo>
                    <a:pt x="2249" y="2382"/>
                    <a:pt x="434" y="5112"/>
                    <a:pt x="0" y="8059"/>
                  </a:cubicBezTo>
                  <a:cubicBezTo>
                    <a:pt x="0" y="8089"/>
                    <a:pt x="19" y="8106"/>
                    <a:pt x="42" y="8106"/>
                  </a:cubicBezTo>
                  <a:cubicBezTo>
                    <a:pt x="54" y="8106"/>
                    <a:pt x="67" y="8101"/>
                    <a:pt x="78" y="8090"/>
                  </a:cubicBezTo>
                  <a:cubicBezTo>
                    <a:pt x="264" y="7283"/>
                    <a:pt x="543" y="6492"/>
                    <a:pt x="853" y="5717"/>
                  </a:cubicBezTo>
                  <a:cubicBezTo>
                    <a:pt x="1985" y="5407"/>
                    <a:pt x="3117" y="5143"/>
                    <a:pt x="3707" y="4011"/>
                  </a:cubicBezTo>
                  <a:cubicBezTo>
                    <a:pt x="4312" y="2848"/>
                    <a:pt x="4250" y="1343"/>
                    <a:pt x="4126" y="56"/>
                  </a:cubicBezTo>
                  <a:cubicBezTo>
                    <a:pt x="4126" y="21"/>
                    <a:pt x="4096" y="1"/>
                    <a:pt x="4062"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0"/>
            <p:cNvSpPr/>
            <p:nvPr/>
          </p:nvSpPr>
          <p:spPr>
            <a:xfrm>
              <a:off x="4873450" y="757300"/>
              <a:ext cx="76700" cy="125125"/>
            </a:xfrm>
            <a:custGeom>
              <a:avLst/>
              <a:gdLst/>
              <a:ahLst/>
              <a:cxnLst/>
              <a:rect l="l" t="t" r="r" b="b"/>
              <a:pathLst>
                <a:path w="3068" h="5005" extrusionOk="0">
                  <a:moveTo>
                    <a:pt x="3052" y="0"/>
                  </a:moveTo>
                  <a:cubicBezTo>
                    <a:pt x="1796" y="1427"/>
                    <a:pt x="788" y="3195"/>
                    <a:pt x="13" y="4948"/>
                  </a:cubicBezTo>
                  <a:cubicBezTo>
                    <a:pt x="1" y="4972"/>
                    <a:pt x="25" y="5005"/>
                    <a:pt x="37" y="5005"/>
                  </a:cubicBezTo>
                  <a:cubicBezTo>
                    <a:pt x="41" y="5005"/>
                    <a:pt x="44" y="5002"/>
                    <a:pt x="44" y="4994"/>
                  </a:cubicBezTo>
                  <a:cubicBezTo>
                    <a:pt x="152" y="4824"/>
                    <a:pt x="230" y="4669"/>
                    <a:pt x="323" y="4498"/>
                  </a:cubicBezTo>
                  <a:cubicBezTo>
                    <a:pt x="354" y="4467"/>
                    <a:pt x="416" y="4436"/>
                    <a:pt x="478" y="4421"/>
                  </a:cubicBezTo>
                  <a:cubicBezTo>
                    <a:pt x="493" y="4390"/>
                    <a:pt x="478" y="4390"/>
                    <a:pt x="478" y="4390"/>
                  </a:cubicBezTo>
                  <a:cubicBezTo>
                    <a:pt x="431" y="4421"/>
                    <a:pt x="385" y="4452"/>
                    <a:pt x="338" y="4467"/>
                  </a:cubicBezTo>
                  <a:lnTo>
                    <a:pt x="928" y="3428"/>
                  </a:lnTo>
                  <a:cubicBezTo>
                    <a:pt x="1641" y="2947"/>
                    <a:pt x="2215" y="2218"/>
                    <a:pt x="2758" y="1582"/>
                  </a:cubicBezTo>
                  <a:cubicBezTo>
                    <a:pt x="2758" y="1571"/>
                    <a:pt x="2758" y="1560"/>
                    <a:pt x="2752" y="1560"/>
                  </a:cubicBezTo>
                  <a:cubicBezTo>
                    <a:pt x="2750" y="1560"/>
                    <a:pt x="2747" y="1562"/>
                    <a:pt x="2742" y="1567"/>
                  </a:cubicBezTo>
                  <a:cubicBezTo>
                    <a:pt x="2199" y="2187"/>
                    <a:pt x="1579" y="2715"/>
                    <a:pt x="1005" y="3288"/>
                  </a:cubicBezTo>
                  <a:cubicBezTo>
                    <a:pt x="1595" y="2141"/>
                    <a:pt x="2246" y="1039"/>
                    <a:pt x="3068" y="16"/>
                  </a:cubicBezTo>
                  <a:cubicBezTo>
                    <a:pt x="3068" y="0"/>
                    <a:pt x="3052" y="0"/>
                    <a:pt x="30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0"/>
            <p:cNvSpPr/>
            <p:nvPr/>
          </p:nvSpPr>
          <p:spPr>
            <a:xfrm>
              <a:off x="4887700" y="843375"/>
              <a:ext cx="34550" cy="23300"/>
            </a:xfrm>
            <a:custGeom>
              <a:avLst/>
              <a:gdLst/>
              <a:ahLst/>
              <a:cxnLst/>
              <a:rect l="l" t="t" r="r" b="b"/>
              <a:pathLst>
                <a:path w="1382" h="932" extrusionOk="0">
                  <a:moveTo>
                    <a:pt x="1366" y="0"/>
                  </a:moveTo>
                  <a:cubicBezTo>
                    <a:pt x="931" y="342"/>
                    <a:pt x="482" y="636"/>
                    <a:pt x="16" y="900"/>
                  </a:cubicBezTo>
                  <a:cubicBezTo>
                    <a:pt x="1" y="916"/>
                    <a:pt x="16" y="931"/>
                    <a:pt x="47" y="931"/>
                  </a:cubicBezTo>
                  <a:cubicBezTo>
                    <a:pt x="528" y="683"/>
                    <a:pt x="978" y="373"/>
                    <a:pt x="1381" y="31"/>
                  </a:cubicBezTo>
                  <a:cubicBezTo>
                    <a:pt x="1381" y="0"/>
                    <a:pt x="1381" y="0"/>
                    <a:pt x="1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0"/>
            <p:cNvSpPr/>
            <p:nvPr/>
          </p:nvSpPr>
          <p:spPr>
            <a:xfrm>
              <a:off x="4842350" y="626925"/>
              <a:ext cx="75575" cy="303125"/>
            </a:xfrm>
            <a:custGeom>
              <a:avLst/>
              <a:gdLst/>
              <a:ahLst/>
              <a:cxnLst/>
              <a:rect l="l" t="t" r="r" b="b"/>
              <a:pathLst>
                <a:path w="3023" h="12125" extrusionOk="0">
                  <a:moveTo>
                    <a:pt x="2211" y="1"/>
                  </a:moveTo>
                  <a:cubicBezTo>
                    <a:pt x="2203" y="1"/>
                    <a:pt x="2195" y="2"/>
                    <a:pt x="2187" y="4"/>
                  </a:cubicBezTo>
                  <a:cubicBezTo>
                    <a:pt x="1954" y="51"/>
                    <a:pt x="1210" y="1757"/>
                    <a:pt x="1024" y="2331"/>
                  </a:cubicBezTo>
                  <a:cubicBezTo>
                    <a:pt x="714" y="3261"/>
                    <a:pt x="481" y="4207"/>
                    <a:pt x="326" y="5169"/>
                  </a:cubicBezTo>
                  <a:cubicBezTo>
                    <a:pt x="0" y="7449"/>
                    <a:pt x="16" y="9806"/>
                    <a:pt x="186" y="12102"/>
                  </a:cubicBezTo>
                  <a:cubicBezTo>
                    <a:pt x="186" y="12117"/>
                    <a:pt x="202" y="12125"/>
                    <a:pt x="217" y="12125"/>
                  </a:cubicBezTo>
                  <a:cubicBezTo>
                    <a:pt x="233" y="12125"/>
                    <a:pt x="248" y="12117"/>
                    <a:pt x="248" y="12102"/>
                  </a:cubicBezTo>
                  <a:cubicBezTo>
                    <a:pt x="248" y="11124"/>
                    <a:pt x="248" y="10163"/>
                    <a:pt x="264" y="9170"/>
                  </a:cubicBezTo>
                  <a:cubicBezTo>
                    <a:pt x="512" y="8658"/>
                    <a:pt x="1039" y="8395"/>
                    <a:pt x="1427" y="7992"/>
                  </a:cubicBezTo>
                  <a:cubicBezTo>
                    <a:pt x="1706" y="7697"/>
                    <a:pt x="1939" y="7371"/>
                    <a:pt x="2125" y="7014"/>
                  </a:cubicBezTo>
                  <a:cubicBezTo>
                    <a:pt x="2590" y="6208"/>
                    <a:pt x="2823" y="5277"/>
                    <a:pt x="2916" y="4347"/>
                  </a:cubicBezTo>
                  <a:cubicBezTo>
                    <a:pt x="3023" y="3311"/>
                    <a:pt x="2651" y="1"/>
                    <a:pt x="2211"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0"/>
            <p:cNvSpPr/>
            <p:nvPr/>
          </p:nvSpPr>
          <p:spPr>
            <a:xfrm>
              <a:off x="4846600" y="641575"/>
              <a:ext cx="52775" cy="192425"/>
            </a:xfrm>
            <a:custGeom>
              <a:avLst/>
              <a:gdLst/>
              <a:ahLst/>
              <a:cxnLst/>
              <a:rect l="l" t="t" r="r" b="b"/>
              <a:pathLst>
                <a:path w="2111" h="7697" extrusionOk="0">
                  <a:moveTo>
                    <a:pt x="1889" y="1"/>
                  </a:moveTo>
                  <a:cubicBezTo>
                    <a:pt x="1884" y="1"/>
                    <a:pt x="1878" y="7"/>
                    <a:pt x="1878" y="7"/>
                  </a:cubicBezTo>
                  <a:cubicBezTo>
                    <a:pt x="1226" y="1155"/>
                    <a:pt x="885" y="2380"/>
                    <a:pt x="621" y="3652"/>
                  </a:cubicBezTo>
                  <a:cubicBezTo>
                    <a:pt x="342" y="4846"/>
                    <a:pt x="78" y="6087"/>
                    <a:pt x="16" y="7328"/>
                  </a:cubicBezTo>
                  <a:cubicBezTo>
                    <a:pt x="1" y="7344"/>
                    <a:pt x="16" y="7359"/>
                    <a:pt x="32" y="7359"/>
                  </a:cubicBezTo>
                  <a:cubicBezTo>
                    <a:pt x="16" y="7483"/>
                    <a:pt x="16" y="7576"/>
                    <a:pt x="16" y="7685"/>
                  </a:cubicBezTo>
                  <a:cubicBezTo>
                    <a:pt x="16" y="7692"/>
                    <a:pt x="28" y="7696"/>
                    <a:pt x="40" y="7696"/>
                  </a:cubicBezTo>
                  <a:cubicBezTo>
                    <a:pt x="51" y="7696"/>
                    <a:pt x="63" y="7692"/>
                    <a:pt x="63" y="7685"/>
                  </a:cubicBezTo>
                  <a:lnTo>
                    <a:pt x="109" y="7297"/>
                  </a:lnTo>
                  <a:cubicBezTo>
                    <a:pt x="1087" y="6646"/>
                    <a:pt x="1707" y="5668"/>
                    <a:pt x="2110" y="4583"/>
                  </a:cubicBezTo>
                  <a:lnTo>
                    <a:pt x="2110" y="4583"/>
                  </a:lnTo>
                  <a:cubicBezTo>
                    <a:pt x="1707" y="5637"/>
                    <a:pt x="993" y="6490"/>
                    <a:pt x="140" y="7204"/>
                  </a:cubicBezTo>
                  <a:cubicBezTo>
                    <a:pt x="187" y="6739"/>
                    <a:pt x="249" y="6258"/>
                    <a:pt x="327" y="5793"/>
                  </a:cubicBezTo>
                  <a:cubicBezTo>
                    <a:pt x="342" y="5746"/>
                    <a:pt x="373" y="5731"/>
                    <a:pt x="389" y="5699"/>
                  </a:cubicBezTo>
                  <a:lnTo>
                    <a:pt x="373" y="5699"/>
                  </a:lnTo>
                  <a:lnTo>
                    <a:pt x="327" y="5731"/>
                  </a:lnTo>
                  <a:cubicBezTo>
                    <a:pt x="466" y="4800"/>
                    <a:pt x="621" y="3854"/>
                    <a:pt x="854" y="2939"/>
                  </a:cubicBezTo>
                  <a:cubicBezTo>
                    <a:pt x="931" y="2846"/>
                    <a:pt x="1009" y="2753"/>
                    <a:pt x="1071" y="2644"/>
                  </a:cubicBezTo>
                  <a:cubicBezTo>
                    <a:pt x="1082" y="2633"/>
                    <a:pt x="1062" y="2622"/>
                    <a:pt x="1044" y="2622"/>
                  </a:cubicBezTo>
                  <a:cubicBezTo>
                    <a:pt x="1036" y="2622"/>
                    <a:pt x="1029" y="2624"/>
                    <a:pt x="1025" y="2629"/>
                  </a:cubicBezTo>
                  <a:cubicBezTo>
                    <a:pt x="993" y="2691"/>
                    <a:pt x="931" y="2753"/>
                    <a:pt x="885" y="2830"/>
                  </a:cubicBezTo>
                  <a:cubicBezTo>
                    <a:pt x="1118" y="1853"/>
                    <a:pt x="1459" y="923"/>
                    <a:pt x="1893" y="38"/>
                  </a:cubicBezTo>
                  <a:cubicBezTo>
                    <a:pt x="1924" y="38"/>
                    <a:pt x="1893" y="7"/>
                    <a:pt x="1893" y="7"/>
                  </a:cubicBezTo>
                  <a:cubicBezTo>
                    <a:pt x="1893" y="2"/>
                    <a:pt x="1891" y="1"/>
                    <a:pt x="18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0"/>
            <p:cNvSpPr/>
            <p:nvPr/>
          </p:nvSpPr>
          <p:spPr>
            <a:xfrm>
              <a:off x="4856800" y="705550"/>
              <a:ext cx="44125" cy="75200"/>
            </a:xfrm>
            <a:custGeom>
              <a:avLst/>
              <a:gdLst/>
              <a:ahLst/>
              <a:cxnLst/>
              <a:rect l="l" t="t" r="r" b="b"/>
              <a:pathLst>
                <a:path w="1765" h="3008" extrusionOk="0">
                  <a:moveTo>
                    <a:pt x="1753" y="1"/>
                  </a:moveTo>
                  <a:cubicBezTo>
                    <a:pt x="1750" y="1"/>
                    <a:pt x="1749" y="2"/>
                    <a:pt x="1749" y="8"/>
                  </a:cubicBezTo>
                  <a:cubicBezTo>
                    <a:pt x="1252" y="1078"/>
                    <a:pt x="663" y="2008"/>
                    <a:pt x="12" y="2985"/>
                  </a:cubicBezTo>
                  <a:cubicBezTo>
                    <a:pt x="1" y="2996"/>
                    <a:pt x="5" y="3007"/>
                    <a:pt x="25" y="3007"/>
                  </a:cubicBezTo>
                  <a:cubicBezTo>
                    <a:pt x="34" y="3007"/>
                    <a:pt x="45" y="3005"/>
                    <a:pt x="58" y="3001"/>
                  </a:cubicBezTo>
                  <a:cubicBezTo>
                    <a:pt x="818" y="2148"/>
                    <a:pt x="1361" y="1078"/>
                    <a:pt x="1764" y="8"/>
                  </a:cubicBezTo>
                  <a:cubicBezTo>
                    <a:pt x="1764" y="8"/>
                    <a:pt x="1757" y="1"/>
                    <a:pt x="17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0"/>
            <p:cNvSpPr/>
            <p:nvPr/>
          </p:nvSpPr>
          <p:spPr>
            <a:xfrm>
              <a:off x="4878025" y="664475"/>
              <a:ext cx="20950" cy="36625"/>
            </a:xfrm>
            <a:custGeom>
              <a:avLst/>
              <a:gdLst/>
              <a:ahLst/>
              <a:cxnLst/>
              <a:rect l="l" t="t" r="r" b="b"/>
              <a:pathLst>
                <a:path w="838" h="1465" extrusionOk="0">
                  <a:moveTo>
                    <a:pt x="825" y="0"/>
                  </a:moveTo>
                  <a:cubicBezTo>
                    <a:pt x="823" y="0"/>
                    <a:pt x="822" y="2"/>
                    <a:pt x="822" y="7"/>
                  </a:cubicBezTo>
                  <a:cubicBezTo>
                    <a:pt x="559" y="487"/>
                    <a:pt x="295" y="953"/>
                    <a:pt x="16" y="1418"/>
                  </a:cubicBezTo>
                  <a:cubicBezTo>
                    <a:pt x="0" y="1449"/>
                    <a:pt x="47" y="1464"/>
                    <a:pt x="62" y="1464"/>
                  </a:cubicBezTo>
                  <a:cubicBezTo>
                    <a:pt x="372" y="1015"/>
                    <a:pt x="621" y="534"/>
                    <a:pt x="838" y="22"/>
                  </a:cubicBezTo>
                  <a:cubicBezTo>
                    <a:pt x="838" y="11"/>
                    <a:pt x="830" y="0"/>
                    <a:pt x="8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0"/>
            <p:cNvSpPr/>
            <p:nvPr/>
          </p:nvSpPr>
          <p:spPr>
            <a:xfrm>
              <a:off x="4875700" y="705350"/>
              <a:ext cx="400" cy="25"/>
            </a:xfrm>
            <a:custGeom>
              <a:avLst/>
              <a:gdLst/>
              <a:ahLst/>
              <a:cxnLst/>
              <a:rect l="l" t="t" r="r" b="b"/>
              <a:pathLst>
                <a:path w="16" h="1" extrusionOk="0">
                  <a:moveTo>
                    <a:pt x="0" y="0"/>
                  </a:moveTo>
                  <a:cubicBezTo>
                    <a:pt x="16" y="0"/>
                    <a:pt x="16" y="0"/>
                    <a:pt x="0" y="0"/>
                  </a:cubicBezTo>
                  <a:cubicBezTo>
                    <a:pt x="16" y="0"/>
                    <a:pt x="0" y="0"/>
                    <a:pt x="0" y="0"/>
                  </a:cubicBez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0"/>
            <p:cNvSpPr/>
            <p:nvPr/>
          </p:nvSpPr>
          <p:spPr>
            <a:xfrm>
              <a:off x="4757825" y="664200"/>
              <a:ext cx="77575" cy="248225"/>
            </a:xfrm>
            <a:custGeom>
              <a:avLst/>
              <a:gdLst/>
              <a:ahLst/>
              <a:cxnLst/>
              <a:rect l="l" t="t" r="r" b="b"/>
              <a:pathLst>
                <a:path w="3103" h="9929" extrusionOk="0">
                  <a:moveTo>
                    <a:pt x="591" y="1"/>
                  </a:moveTo>
                  <a:cubicBezTo>
                    <a:pt x="564" y="1"/>
                    <a:pt x="537" y="14"/>
                    <a:pt x="528" y="33"/>
                  </a:cubicBezTo>
                  <a:cubicBezTo>
                    <a:pt x="528" y="33"/>
                    <a:pt x="528" y="49"/>
                    <a:pt x="496" y="49"/>
                  </a:cubicBezTo>
                  <a:cubicBezTo>
                    <a:pt x="0" y="1336"/>
                    <a:pt x="171" y="2856"/>
                    <a:pt x="605" y="4128"/>
                  </a:cubicBezTo>
                  <a:cubicBezTo>
                    <a:pt x="838" y="4826"/>
                    <a:pt x="1163" y="5461"/>
                    <a:pt x="1598" y="6066"/>
                  </a:cubicBezTo>
                  <a:cubicBezTo>
                    <a:pt x="2032" y="6625"/>
                    <a:pt x="2575" y="7136"/>
                    <a:pt x="2916" y="7788"/>
                  </a:cubicBezTo>
                  <a:cubicBezTo>
                    <a:pt x="2885" y="8439"/>
                    <a:pt x="2807" y="9075"/>
                    <a:pt x="2683" y="9711"/>
                  </a:cubicBezTo>
                  <a:cubicBezTo>
                    <a:pt x="2683" y="9789"/>
                    <a:pt x="2699" y="9851"/>
                    <a:pt x="2714" y="9928"/>
                  </a:cubicBezTo>
                  <a:cubicBezTo>
                    <a:pt x="2916" y="9230"/>
                    <a:pt x="3025" y="8501"/>
                    <a:pt x="3071" y="7788"/>
                  </a:cubicBezTo>
                  <a:cubicBezTo>
                    <a:pt x="3087" y="7772"/>
                    <a:pt x="3087" y="7757"/>
                    <a:pt x="3071" y="7741"/>
                  </a:cubicBezTo>
                  <a:cubicBezTo>
                    <a:pt x="3102" y="6764"/>
                    <a:pt x="3025" y="5803"/>
                    <a:pt x="2854" y="4841"/>
                  </a:cubicBezTo>
                  <a:cubicBezTo>
                    <a:pt x="2544" y="3057"/>
                    <a:pt x="1908" y="1351"/>
                    <a:pt x="636" y="18"/>
                  </a:cubicBezTo>
                  <a:cubicBezTo>
                    <a:pt x="624" y="6"/>
                    <a:pt x="608" y="1"/>
                    <a:pt x="591"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0"/>
            <p:cNvSpPr/>
            <p:nvPr/>
          </p:nvSpPr>
          <p:spPr>
            <a:xfrm>
              <a:off x="4775650" y="677800"/>
              <a:ext cx="54300" cy="163225"/>
            </a:xfrm>
            <a:custGeom>
              <a:avLst/>
              <a:gdLst/>
              <a:ahLst/>
              <a:cxnLst/>
              <a:rect l="l" t="t" r="r" b="b"/>
              <a:pathLst>
                <a:path w="2172" h="6529" extrusionOk="0">
                  <a:moveTo>
                    <a:pt x="32" y="1"/>
                  </a:moveTo>
                  <a:cubicBezTo>
                    <a:pt x="1" y="16"/>
                    <a:pt x="1" y="16"/>
                    <a:pt x="1" y="32"/>
                  </a:cubicBezTo>
                  <a:cubicBezTo>
                    <a:pt x="373" y="699"/>
                    <a:pt x="699" y="1350"/>
                    <a:pt x="978" y="2048"/>
                  </a:cubicBezTo>
                  <a:cubicBezTo>
                    <a:pt x="900" y="1955"/>
                    <a:pt x="807" y="1878"/>
                    <a:pt x="730" y="1784"/>
                  </a:cubicBezTo>
                  <a:cubicBezTo>
                    <a:pt x="528" y="1552"/>
                    <a:pt x="357" y="1319"/>
                    <a:pt x="187" y="1071"/>
                  </a:cubicBezTo>
                  <a:lnTo>
                    <a:pt x="156" y="1071"/>
                  </a:lnTo>
                  <a:lnTo>
                    <a:pt x="156" y="1087"/>
                  </a:lnTo>
                  <a:cubicBezTo>
                    <a:pt x="373" y="1536"/>
                    <a:pt x="730" y="1847"/>
                    <a:pt x="1009" y="2188"/>
                  </a:cubicBezTo>
                  <a:cubicBezTo>
                    <a:pt x="1272" y="2824"/>
                    <a:pt x="1459" y="3491"/>
                    <a:pt x="1629" y="4142"/>
                  </a:cubicBezTo>
                  <a:lnTo>
                    <a:pt x="1614" y="4111"/>
                  </a:lnTo>
                  <a:cubicBezTo>
                    <a:pt x="1611" y="4108"/>
                    <a:pt x="1607" y="4107"/>
                    <a:pt x="1602" y="4107"/>
                  </a:cubicBezTo>
                  <a:cubicBezTo>
                    <a:pt x="1583" y="4107"/>
                    <a:pt x="1558" y="4129"/>
                    <a:pt x="1583" y="4142"/>
                  </a:cubicBezTo>
                  <a:cubicBezTo>
                    <a:pt x="1614" y="4188"/>
                    <a:pt x="1629" y="4219"/>
                    <a:pt x="1676" y="4266"/>
                  </a:cubicBezTo>
                  <a:cubicBezTo>
                    <a:pt x="1784" y="4747"/>
                    <a:pt x="1908" y="5228"/>
                    <a:pt x="1986" y="5739"/>
                  </a:cubicBezTo>
                  <a:cubicBezTo>
                    <a:pt x="1505" y="5305"/>
                    <a:pt x="1117" y="4809"/>
                    <a:pt x="683" y="4328"/>
                  </a:cubicBezTo>
                  <a:cubicBezTo>
                    <a:pt x="668" y="4328"/>
                    <a:pt x="668" y="4328"/>
                    <a:pt x="668" y="4344"/>
                  </a:cubicBezTo>
                  <a:cubicBezTo>
                    <a:pt x="1009" y="4917"/>
                    <a:pt x="1521" y="5429"/>
                    <a:pt x="2001" y="5895"/>
                  </a:cubicBezTo>
                  <a:cubicBezTo>
                    <a:pt x="2048" y="6081"/>
                    <a:pt x="2079" y="6298"/>
                    <a:pt x="2094" y="6499"/>
                  </a:cubicBezTo>
                  <a:cubicBezTo>
                    <a:pt x="2108" y="6520"/>
                    <a:pt x="2126" y="6529"/>
                    <a:pt x="2140" y="6529"/>
                  </a:cubicBezTo>
                  <a:cubicBezTo>
                    <a:pt x="2158" y="6529"/>
                    <a:pt x="2172" y="6516"/>
                    <a:pt x="2172" y="6499"/>
                  </a:cubicBezTo>
                  <a:cubicBezTo>
                    <a:pt x="2079" y="4250"/>
                    <a:pt x="1272" y="1971"/>
                    <a:pt x="78" y="63"/>
                  </a:cubicBezTo>
                  <a:cubicBezTo>
                    <a:pt x="78" y="32"/>
                    <a:pt x="63" y="32"/>
                    <a:pt x="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0"/>
            <p:cNvSpPr/>
            <p:nvPr/>
          </p:nvSpPr>
          <p:spPr>
            <a:xfrm>
              <a:off x="4782800" y="738050"/>
              <a:ext cx="30250" cy="39200"/>
            </a:xfrm>
            <a:custGeom>
              <a:avLst/>
              <a:gdLst/>
              <a:ahLst/>
              <a:cxnLst/>
              <a:rect l="l" t="t" r="r" b="b"/>
              <a:pathLst>
                <a:path w="1210" h="1568" extrusionOk="0">
                  <a:moveTo>
                    <a:pt x="14" y="0"/>
                  </a:moveTo>
                  <a:cubicBezTo>
                    <a:pt x="7" y="0"/>
                    <a:pt x="0" y="8"/>
                    <a:pt x="9" y="26"/>
                  </a:cubicBezTo>
                  <a:cubicBezTo>
                    <a:pt x="335" y="553"/>
                    <a:pt x="723" y="1143"/>
                    <a:pt x="1173" y="1561"/>
                  </a:cubicBezTo>
                  <a:cubicBezTo>
                    <a:pt x="1173" y="1566"/>
                    <a:pt x="1177" y="1568"/>
                    <a:pt x="1181" y="1568"/>
                  </a:cubicBezTo>
                  <a:cubicBezTo>
                    <a:pt x="1193" y="1568"/>
                    <a:pt x="1210" y="1557"/>
                    <a:pt x="1188" y="1546"/>
                  </a:cubicBezTo>
                  <a:cubicBezTo>
                    <a:pt x="847" y="1018"/>
                    <a:pt x="413" y="522"/>
                    <a:pt x="25" y="10"/>
                  </a:cubicBezTo>
                  <a:cubicBezTo>
                    <a:pt x="25" y="4"/>
                    <a:pt x="19" y="0"/>
                    <a:pt x="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0"/>
            <p:cNvSpPr/>
            <p:nvPr/>
          </p:nvSpPr>
          <p:spPr>
            <a:xfrm>
              <a:off x="4813900" y="779225"/>
              <a:ext cx="1325" cy="1350"/>
            </a:xfrm>
            <a:custGeom>
              <a:avLst/>
              <a:gdLst/>
              <a:ahLst/>
              <a:cxnLst/>
              <a:rect l="l" t="t" r="r" b="b"/>
              <a:pathLst>
                <a:path w="53" h="54" extrusionOk="0">
                  <a:moveTo>
                    <a:pt x="8" y="0"/>
                  </a:moveTo>
                  <a:cubicBezTo>
                    <a:pt x="1" y="0"/>
                    <a:pt x="1" y="7"/>
                    <a:pt x="22" y="7"/>
                  </a:cubicBezTo>
                  <a:cubicBezTo>
                    <a:pt x="16" y="2"/>
                    <a:pt x="11" y="0"/>
                    <a:pt x="8" y="0"/>
                  </a:cubicBezTo>
                  <a:close/>
                  <a:moveTo>
                    <a:pt x="22" y="7"/>
                  </a:moveTo>
                  <a:lnTo>
                    <a:pt x="22" y="54"/>
                  </a:lnTo>
                  <a:cubicBezTo>
                    <a:pt x="22" y="54"/>
                    <a:pt x="53" y="38"/>
                    <a:pt x="22" y="7"/>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0"/>
            <p:cNvSpPr/>
            <p:nvPr/>
          </p:nvSpPr>
          <p:spPr>
            <a:xfrm>
              <a:off x="4731850" y="768250"/>
              <a:ext cx="102775" cy="154250"/>
            </a:xfrm>
            <a:custGeom>
              <a:avLst/>
              <a:gdLst/>
              <a:ahLst/>
              <a:cxnLst/>
              <a:rect l="l" t="t" r="r" b="b"/>
              <a:pathLst>
                <a:path w="4111" h="6170" extrusionOk="0">
                  <a:moveTo>
                    <a:pt x="72" y="1"/>
                  </a:moveTo>
                  <a:cubicBezTo>
                    <a:pt x="42" y="1"/>
                    <a:pt x="9" y="21"/>
                    <a:pt x="0" y="59"/>
                  </a:cubicBezTo>
                  <a:lnTo>
                    <a:pt x="0" y="121"/>
                  </a:lnTo>
                  <a:cubicBezTo>
                    <a:pt x="93" y="1113"/>
                    <a:pt x="620" y="2277"/>
                    <a:pt x="1241" y="3052"/>
                  </a:cubicBezTo>
                  <a:cubicBezTo>
                    <a:pt x="1504" y="3378"/>
                    <a:pt x="1861" y="3641"/>
                    <a:pt x="2249" y="3843"/>
                  </a:cubicBezTo>
                  <a:cubicBezTo>
                    <a:pt x="2683" y="4060"/>
                    <a:pt x="3133" y="4308"/>
                    <a:pt x="3583" y="4479"/>
                  </a:cubicBezTo>
                  <a:cubicBezTo>
                    <a:pt x="3800" y="5022"/>
                    <a:pt x="3955" y="5580"/>
                    <a:pt x="4064" y="6169"/>
                  </a:cubicBezTo>
                  <a:cubicBezTo>
                    <a:pt x="4079" y="6107"/>
                    <a:pt x="4079" y="6076"/>
                    <a:pt x="4110" y="6014"/>
                  </a:cubicBezTo>
                  <a:cubicBezTo>
                    <a:pt x="3815" y="3517"/>
                    <a:pt x="2202" y="1392"/>
                    <a:pt x="124" y="28"/>
                  </a:cubicBezTo>
                  <a:cubicBezTo>
                    <a:pt x="112" y="9"/>
                    <a:pt x="92" y="1"/>
                    <a:pt x="72"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0"/>
            <p:cNvSpPr/>
            <p:nvPr/>
          </p:nvSpPr>
          <p:spPr>
            <a:xfrm>
              <a:off x="4749400" y="788950"/>
              <a:ext cx="66900" cy="82500"/>
            </a:xfrm>
            <a:custGeom>
              <a:avLst/>
              <a:gdLst/>
              <a:ahLst/>
              <a:cxnLst/>
              <a:rect l="l" t="t" r="r" b="b"/>
              <a:pathLst>
                <a:path w="2676" h="3300" extrusionOk="0">
                  <a:moveTo>
                    <a:pt x="15" y="0"/>
                  </a:moveTo>
                  <a:cubicBezTo>
                    <a:pt x="5" y="0"/>
                    <a:pt x="0" y="14"/>
                    <a:pt x="11" y="37"/>
                  </a:cubicBezTo>
                  <a:cubicBezTo>
                    <a:pt x="198" y="208"/>
                    <a:pt x="399" y="378"/>
                    <a:pt x="632" y="611"/>
                  </a:cubicBezTo>
                  <a:cubicBezTo>
                    <a:pt x="508" y="533"/>
                    <a:pt x="399" y="471"/>
                    <a:pt x="260" y="440"/>
                  </a:cubicBezTo>
                  <a:cubicBezTo>
                    <a:pt x="244" y="440"/>
                    <a:pt x="229" y="456"/>
                    <a:pt x="244" y="456"/>
                  </a:cubicBezTo>
                  <a:cubicBezTo>
                    <a:pt x="399" y="533"/>
                    <a:pt x="570" y="627"/>
                    <a:pt x="725" y="704"/>
                  </a:cubicBezTo>
                  <a:cubicBezTo>
                    <a:pt x="1051" y="1061"/>
                    <a:pt x="1361" y="1402"/>
                    <a:pt x="1656" y="1790"/>
                  </a:cubicBezTo>
                  <a:cubicBezTo>
                    <a:pt x="1206" y="1588"/>
                    <a:pt x="771" y="1355"/>
                    <a:pt x="337" y="1092"/>
                  </a:cubicBezTo>
                  <a:cubicBezTo>
                    <a:pt x="335" y="1090"/>
                    <a:pt x="333" y="1089"/>
                    <a:pt x="331" y="1089"/>
                  </a:cubicBezTo>
                  <a:cubicBezTo>
                    <a:pt x="318" y="1089"/>
                    <a:pt x="308" y="1123"/>
                    <a:pt x="322" y="1123"/>
                  </a:cubicBezTo>
                  <a:cubicBezTo>
                    <a:pt x="740" y="1433"/>
                    <a:pt x="1237" y="1743"/>
                    <a:pt x="1733" y="1914"/>
                  </a:cubicBezTo>
                  <a:cubicBezTo>
                    <a:pt x="1935" y="2162"/>
                    <a:pt x="2105" y="2441"/>
                    <a:pt x="2276" y="2705"/>
                  </a:cubicBezTo>
                  <a:cubicBezTo>
                    <a:pt x="2090" y="2627"/>
                    <a:pt x="1873" y="2565"/>
                    <a:pt x="1671" y="2472"/>
                  </a:cubicBezTo>
                  <a:cubicBezTo>
                    <a:pt x="1469" y="2364"/>
                    <a:pt x="1252" y="2208"/>
                    <a:pt x="1082" y="2053"/>
                  </a:cubicBezTo>
                  <a:cubicBezTo>
                    <a:pt x="1051" y="2053"/>
                    <a:pt x="1051" y="2069"/>
                    <a:pt x="1051" y="2069"/>
                  </a:cubicBezTo>
                  <a:cubicBezTo>
                    <a:pt x="1407" y="2379"/>
                    <a:pt x="1857" y="2705"/>
                    <a:pt x="2322" y="2798"/>
                  </a:cubicBezTo>
                  <a:cubicBezTo>
                    <a:pt x="2415" y="2953"/>
                    <a:pt x="2509" y="3108"/>
                    <a:pt x="2602" y="3294"/>
                  </a:cubicBezTo>
                  <a:cubicBezTo>
                    <a:pt x="2609" y="3298"/>
                    <a:pt x="2618" y="3300"/>
                    <a:pt x="2627" y="3300"/>
                  </a:cubicBezTo>
                  <a:cubicBezTo>
                    <a:pt x="2652" y="3300"/>
                    <a:pt x="2675" y="3283"/>
                    <a:pt x="2664" y="3248"/>
                  </a:cubicBezTo>
                  <a:cubicBezTo>
                    <a:pt x="2105" y="2007"/>
                    <a:pt x="1113" y="828"/>
                    <a:pt x="27" y="6"/>
                  </a:cubicBezTo>
                  <a:cubicBezTo>
                    <a:pt x="23" y="2"/>
                    <a:pt x="19" y="0"/>
                    <a:pt x="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0"/>
            <p:cNvSpPr/>
            <p:nvPr/>
          </p:nvSpPr>
          <p:spPr>
            <a:xfrm>
              <a:off x="4749775" y="810925"/>
              <a:ext cx="2650" cy="2225"/>
            </a:xfrm>
            <a:custGeom>
              <a:avLst/>
              <a:gdLst/>
              <a:ahLst/>
              <a:cxnLst/>
              <a:rect l="l" t="t" r="r" b="b"/>
              <a:pathLst>
                <a:path w="106" h="89" extrusionOk="0">
                  <a:moveTo>
                    <a:pt x="17" y="1"/>
                  </a:moveTo>
                  <a:cubicBezTo>
                    <a:pt x="6" y="1"/>
                    <a:pt x="0" y="30"/>
                    <a:pt x="12" y="42"/>
                  </a:cubicBezTo>
                  <a:cubicBezTo>
                    <a:pt x="28" y="42"/>
                    <a:pt x="74" y="58"/>
                    <a:pt x="90" y="89"/>
                  </a:cubicBezTo>
                  <a:cubicBezTo>
                    <a:pt x="105" y="89"/>
                    <a:pt x="105" y="58"/>
                    <a:pt x="105" y="58"/>
                  </a:cubicBezTo>
                  <a:cubicBezTo>
                    <a:pt x="90" y="42"/>
                    <a:pt x="59" y="27"/>
                    <a:pt x="28" y="11"/>
                  </a:cubicBezTo>
                  <a:cubicBezTo>
                    <a:pt x="24" y="4"/>
                    <a:pt x="20" y="1"/>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0"/>
            <p:cNvSpPr/>
            <p:nvPr/>
          </p:nvSpPr>
          <p:spPr>
            <a:xfrm>
              <a:off x="4788450" y="899600"/>
              <a:ext cx="112075" cy="115575"/>
            </a:xfrm>
            <a:custGeom>
              <a:avLst/>
              <a:gdLst/>
              <a:ahLst/>
              <a:cxnLst/>
              <a:rect l="l" t="t" r="r" b="b"/>
              <a:pathLst>
                <a:path w="4483" h="4623" extrusionOk="0">
                  <a:moveTo>
                    <a:pt x="0" y="0"/>
                  </a:moveTo>
                  <a:lnTo>
                    <a:pt x="450" y="4622"/>
                  </a:lnTo>
                  <a:lnTo>
                    <a:pt x="4033" y="4622"/>
                  </a:lnTo>
                  <a:lnTo>
                    <a:pt x="448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0"/>
            <p:cNvSpPr/>
            <p:nvPr/>
          </p:nvSpPr>
          <p:spPr>
            <a:xfrm>
              <a:off x="4788450" y="899600"/>
              <a:ext cx="112075" cy="22500"/>
            </a:xfrm>
            <a:custGeom>
              <a:avLst/>
              <a:gdLst/>
              <a:ahLst/>
              <a:cxnLst/>
              <a:rect l="l" t="t" r="r" b="b"/>
              <a:pathLst>
                <a:path w="4483" h="900" extrusionOk="0">
                  <a:moveTo>
                    <a:pt x="0" y="0"/>
                  </a:moveTo>
                  <a:lnTo>
                    <a:pt x="94" y="900"/>
                  </a:lnTo>
                  <a:lnTo>
                    <a:pt x="4421" y="590"/>
                  </a:lnTo>
                  <a:lnTo>
                    <a:pt x="4483"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0"/>
            <p:cNvSpPr/>
            <p:nvPr/>
          </p:nvSpPr>
          <p:spPr>
            <a:xfrm>
              <a:off x="4781075" y="880200"/>
              <a:ext cx="126825" cy="28350"/>
            </a:xfrm>
            <a:custGeom>
              <a:avLst/>
              <a:gdLst/>
              <a:ahLst/>
              <a:cxnLst/>
              <a:rect l="l" t="t" r="r" b="b"/>
              <a:pathLst>
                <a:path w="5073" h="1134" extrusionOk="0">
                  <a:moveTo>
                    <a:pt x="1" y="1"/>
                  </a:moveTo>
                  <a:lnTo>
                    <a:pt x="1" y="1133"/>
                  </a:lnTo>
                  <a:lnTo>
                    <a:pt x="5072" y="1133"/>
                  </a:lnTo>
                  <a:lnTo>
                    <a:pt x="507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0"/>
            <p:cNvSpPr/>
            <p:nvPr/>
          </p:nvSpPr>
          <p:spPr>
            <a:xfrm>
              <a:off x="3934250" y="446725"/>
              <a:ext cx="860825" cy="575800"/>
            </a:xfrm>
            <a:custGeom>
              <a:avLst/>
              <a:gdLst/>
              <a:ahLst/>
              <a:cxnLst/>
              <a:rect l="l" t="t" r="r" b="b"/>
              <a:pathLst>
                <a:path w="34433" h="23032" extrusionOk="0">
                  <a:moveTo>
                    <a:pt x="1" y="0"/>
                  </a:moveTo>
                  <a:lnTo>
                    <a:pt x="1" y="23032"/>
                  </a:lnTo>
                  <a:lnTo>
                    <a:pt x="34432" y="23032"/>
                  </a:lnTo>
                  <a:lnTo>
                    <a:pt x="344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0"/>
            <p:cNvSpPr/>
            <p:nvPr/>
          </p:nvSpPr>
          <p:spPr>
            <a:xfrm>
              <a:off x="3940850" y="453300"/>
              <a:ext cx="848000" cy="561875"/>
            </a:xfrm>
            <a:custGeom>
              <a:avLst/>
              <a:gdLst/>
              <a:ahLst/>
              <a:cxnLst/>
              <a:rect l="l" t="t" r="r" b="b"/>
              <a:pathLst>
                <a:path w="33920" h="22475" extrusionOk="0">
                  <a:moveTo>
                    <a:pt x="0" y="1"/>
                  </a:moveTo>
                  <a:lnTo>
                    <a:pt x="0" y="22474"/>
                  </a:lnTo>
                  <a:lnTo>
                    <a:pt x="33920" y="22474"/>
                  </a:lnTo>
                  <a:lnTo>
                    <a:pt x="339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0"/>
            <p:cNvSpPr/>
            <p:nvPr/>
          </p:nvSpPr>
          <p:spPr>
            <a:xfrm>
              <a:off x="3822600" y="1155900"/>
              <a:ext cx="1084900" cy="39950"/>
            </a:xfrm>
            <a:custGeom>
              <a:avLst/>
              <a:gdLst/>
              <a:ahLst/>
              <a:cxnLst/>
              <a:rect l="l" t="t" r="r" b="b"/>
              <a:pathLst>
                <a:path w="43396" h="1598" extrusionOk="0">
                  <a:moveTo>
                    <a:pt x="0" y="0"/>
                  </a:moveTo>
                  <a:lnTo>
                    <a:pt x="0" y="1598"/>
                  </a:lnTo>
                  <a:lnTo>
                    <a:pt x="43396" y="1598"/>
                  </a:lnTo>
                  <a:lnTo>
                    <a:pt x="433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0"/>
            <p:cNvSpPr/>
            <p:nvPr/>
          </p:nvSpPr>
          <p:spPr>
            <a:xfrm>
              <a:off x="3822600" y="1022500"/>
              <a:ext cx="1084900" cy="133800"/>
            </a:xfrm>
            <a:custGeom>
              <a:avLst/>
              <a:gdLst/>
              <a:ahLst/>
              <a:cxnLst/>
              <a:rect l="l" t="t" r="r" b="b"/>
              <a:pathLst>
                <a:path w="43396" h="5352" extrusionOk="0">
                  <a:moveTo>
                    <a:pt x="4467" y="1"/>
                  </a:moveTo>
                  <a:lnTo>
                    <a:pt x="0" y="5352"/>
                  </a:lnTo>
                  <a:lnTo>
                    <a:pt x="43396" y="5352"/>
                  </a:lnTo>
                  <a:lnTo>
                    <a:pt x="388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0"/>
            <p:cNvSpPr/>
            <p:nvPr/>
          </p:nvSpPr>
          <p:spPr>
            <a:xfrm>
              <a:off x="3937750" y="1022500"/>
              <a:ext cx="857325" cy="60525"/>
            </a:xfrm>
            <a:custGeom>
              <a:avLst/>
              <a:gdLst/>
              <a:ahLst/>
              <a:cxnLst/>
              <a:rect l="l" t="t" r="r" b="b"/>
              <a:pathLst>
                <a:path w="34293" h="2421" extrusionOk="0">
                  <a:moveTo>
                    <a:pt x="1769" y="1"/>
                  </a:moveTo>
                  <a:lnTo>
                    <a:pt x="0" y="2420"/>
                  </a:lnTo>
                  <a:lnTo>
                    <a:pt x="34292" y="2420"/>
                  </a:lnTo>
                  <a:lnTo>
                    <a:pt x="325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0"/>
            <p:cNvSpPr/>
            <p:nvPr/>
          </p:nvSpPr>
          <p:spPr>
            <a:xfrm>
              <a:off x="3953250" y="1059350"/>
              <a:ext cx="827075" cy="2350"/>
            </a:xfrm>
            <a:custGeom>
              <a:avLst/>
              <a:gdLst/>
              <a:ahLst/>
              <a:cxnLst/>
              <a:rect l="l" t="t" r="r" b="b"/>
              <a:pathLst>
                <a:path w="33083" h="94" extrusionOk="0">
                  <a:moveTo>
                    <a:pt x="63" y="0"/>
                  </a:moveTo>
                  <a:lnTo>
                    <a:pt x="1" y="93"/>
                  </a:lnTo>
                  <a:lnTo>
                    <a:pt x="33083" y="93"/>
                  </a:lnTo>
                  <a:lnTo>
                    <a:pt x="330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0"/>
            <p:cNvSpPr/>
            <p:nvPr/>
          </p:nvSpPr>
          <p:spPr>
            <a:xfrm>
              <a:off x="3969150" y="1036850"/>
              <a:ext cx="794500" cy="3125"/>
            </a:xfrm>
            <a:custGeom>
              <a:avLst/>
              <a:gdLst/>
              <a:ahLst/>
              <a:cxnLst/>
              <a:rect l="l" t="t" r="r" b="b"/>
              <a:pathLst>
                <a:path w="31780" h="125" extrusionOk="0">
                  <a:moveTo>
                    <a:pt x="78" y="1"/>
                  </a:moveTo>
                  <a:lnTo>
                    <a:pt x="1" y="125"/>
                  </a:lnTo>
                  <a:lnTo>
                    <a:pt x="31780" y="125"/>
                  </a:lnTo>
                  <a:lnTo>
                    <a:pt x="317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0"/>
            <p:cNvSpPr/>
            <p:nvPr/>
          </p:nvSpPr>
          <p:spPr>
            <a:xfrm>
              <a:off x="4232050" y="1098500"/>
              <a:ext cx="269100" cy="42675"/>
            </a:xfrm>
            <a:custGeom>
              <a:avLst/>
              <a:gdLst/>
              <a:ahLst/>
              <a:cxnLst/>
              <a:rect l="l" t="t" r="r" b="b"/>
              <a:pathLst>
                <a:path w="10764" h="1707" extrusionOk="0">
                  <a:moveTo>
                    <a:pt x="1117" y="1"/>
                  </a:moveTo>
                  <a:lnTo>
                    <a:pt x="0" y="1707"/>
                  </a:lnTo>
                  <a:lnTo>
                    <a:pt x="10764" y="1707"/>
                  </a:lnTo>
                  <a:lnTo>
                    <a:pt x="95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0"/>
            <p:cNvSpPr/>
            <p:nvPr/>
          </p:nvSpPr>
          <p:spPr>
            <a:xfrm>
              <a:off x="4284775" y="1156275"/>
              <a:ext cx="164050" cy="15925"/>
            </a:xfrm>
            <a:custGeom>
              <a:avLst/>
              <a:gdLst/>
              <a:ahLst/>
              <a:cxnLst/>
              <a:rect l="l" t="t" r="r" b="b"/>
              <a:pathLst>
                <a:path w="6562" h="637" extrusionOk="0">
                  <a:moveTo>
                    <a:pt x="0" y="1"/>
                  </a:moveTo>
                  <a:lnTo>
                    <a:pt x="156" y="637"/>
                  </a:lnTo>
                  <a:lnTo>
                    <a:pt x="6406" y="637"/>
                  </a:lnTo>
                  <a:lnTo>
                    <a:pt x="6561" y="1"/>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0"/>
            <p:cNvSpPr/>
            <p:nvPr/>
          </p:nvSpPr>
          <p:spPr>
            <a:xfrm>
              <a:off x="3988150" y="495950"/>
              <a:ext cx="753800" cy="477350"/>
            </a:xfrm>
            <a:custGeom>
              <a:avLst/>
              <a:gdLst/>
              <a:ahLst/>
              <a:cxnLst/>
              <a:rect l="l" t="t" r="r" b="b"/>
              <a:pathLst>
                <a:path w="30152" h="19094" extrusionOk="0">
                  <a:moveTo>
                    <a:pt x="1" y="1"/>
                  </a:moveTo>
                  <a:lnTo>
                    <a:pt x="1" y="19093"/>
                  </a:lnTo>
                  <a:lnTo>
                    <a:pt x="30151" y="19093"/>
                  </a:lnTo>
                  <a:lnTo>
                    <a:pt x="301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0"/>
            <p:cNvSpPr/>
            <p:nvPr/>
          </p:nvSpPr>
          <p:spPr>
            <a:xfrm>
              <a:off x="3988150" y="495950"/>
              <a:ext cx="753800" cy="18650"/>
            </a:xfrm>
            <a:custGeom>
              <a:avLst/>
              <a:gdLst/>
              <a:ahLst/>
              <a:cxnLst/>
              <a:rect l="l" t="t" r="r" b="b"/>
              <a:pathLst>
                <a:path w="30152" h="746" extrusionOk="0">
                  <a:moveTo>
                    <a:pt x="1" y="1"/>
                  </a:moveTo>
                  <a:lnTo>
                    <a:pt x="1" y="745"/>
                  </a:lnTo>
                  <a:lnTo>
                    <a:pt x="30151" y="745"/>
                  </a:lnTo>
                  <a:lnTo>
                    <a:pt x="30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0"/>
            <p:cNvSpPr/>
            <p:nvPr/>
          </p:nvSpPr>
          <p:spPr>
            <a:xfrm>
              <a:off x="3998225" y="501775"/>
              <a:ext cx="7025" cy="7000"/>
            </a:xfrm>
            <a:custGeom>
              <a:avLst/>
              <a:gdLst/>
              <a:ahLst/>
              <a:cxnLst/>
              <a:rect l="l" t="t" r="r" b="b"/>
              <a:pathLst>
                <a:path w="281" h="280" extrusionOk="0">
                  <a:moveTo>
                    <a:pt x="140" y="1"/>
                  </a:moveTo>
                  <a:cubicBezTo>
                    <a:pt x="63" y="1"/>
                    <a:pt x="1" y="63"/>
                    <a:pt x="1" y="140"/>
                  </a:cubicBezTo>
                  <a:cubicBezTo>
                    <a:pt x="1" y="218"/>
                    <a:pt x="63" y="280"/>
                    <a:pt x="140" y="280"/>
                  </a:cubicBezTo>
                  <a:cubicBezTo>
                    <a:pt x="218" y="280"/>
                    <a:pt x="280" y="218"/>
                    <a:pt x="280" y="140"/>
                  </a:cubicBezTo>
                  <a:cubicBezTo>
                    <a:pt x="280" y="63"/>
                    <a:pt x="218" y="1"/>
                    <a:pt x="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0"/>
            <p:cNvSpPr/>
            <p:nvPr/>
          </p:nvSpPr>
          <p:spPr>
            <a:xfrm>
              <a:off x="4012975" y="501775"/>
              <a:ext cx="6600" cy="7000"/>
            </a:xfrm>
            <a:custGeom>
              <a:avLst/>
              <a:gdLst/>
              <a:ahLst/>
              <a:cxnLst/>
              <a:rect l="l" t="t" r="r" b="b"/>
              <a:pathLst>
                <a:path w="264" h="280" extrusionOk="0">
                  <a:moveTo>
                    <a:pt x="140" y="1"/>
                  </a:moveTo>
                  <a:cubicBezTo>
                    <a:pt x="47" y="1"/>
                    <a:pt x="0" y="63"/>
                    <a:pt x="0" y="140"/>
                  </a:cubicBezTo>
                  <a:cubicBezTo>
                    <a:pt x="0" y="218"/>
                    <a:pt x="62" y="280"/>
                    <a:pt x="140" y="280"/>
                  </a:cubicBezTo>
                  <a:cubicBezTo>
                    <a:pt x="217" y="280"/>
                    <a:pt x="264" y="218"/>
                    <a:pt x="264" y="140"/>
                  </a:cubicBezTo>
                  <a:cubicBezTo>
                    <a:pt x="264" y="63"/>
                    <a:pt x="186"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0"/>
            <p:cNvSpPr/>
            <p:nvPr/>
          </p:nvSpPr>
          <p:spPr>
            <a:xfrm>
              <a:off x="4026925" y="501775"/>
              <a:ext cx="7000" cy="7000"/>
            </a:xfrm>
            <a:custGeom>
              <a:avLst/>
              <a:gdLst/>
              <a:ahLst/>
              <a:cxnLst/>
              <a:rect l="l" t="t" r="r" b="b"/>
              <a:pathLst>
                <a:path w="280" h="280" extrusionOk="0">
                  <a:moveTo>
                    <a:pt x="140" y="1"/>
                  </a:moveTo>
                  <a:cubicBezTo>
                    <a:pt x="63" y="1"/>
                    <a:pt x="1" y="63"/>
                    <a:pt x="1" y="140"/>
                  </a:cubicBezTo>
                  <a:cubicBezTo>
                    <a:pt x="1" y="218"/>
                    <a:pt x="63" y="280"/>
                    <a:pt x="140" y="280"/>
                  </a:cubicBezTo>
                  <a:cubicBezTo>
                    <a:pt x="218" y="280"/>
                    <a:pt x="280" y="218"/>
                    <a:pt x="280" y="140"/>
                  </a:cubicBezTo>
                  <a:cubicBezTo>
                    <a:pt x="280" y="63"/>
                    <a:pt x="218" y="1"/>
                    <a:pt x="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0"/>
            <p:cNvSpPr/>
            <p:nvPr/>
          </p:nvSpPr>
          <p:spPr>
            <a:xfrm>
              <a:off x="4036225" y="596375"/>
              <a:ext cx="21350" cy="6250"/>
            </a:xfrm>
            <a:custGeom>
              <a:avLst/>
              <a:gdLst/>
              <a:ahLst/>
              <a:cxnLst/>
              <a:rect l="l" t="t" r="r" b="b"/>
              <a:pathLst>
                <a:path w="854" h="250" extrusionOk="0">
                  <a:moveTo>
                    <a:pt x="1" y="1"/>
                  </a:moveTo>
                  <a:lnTo>
                    <a:pt x="1" y="249"/>
                  </a:lnTo>
                  <a:lnTo>
                    <a:pt x="854" y="249"/>
                  </a:lnTo>
                  <a:lnTo>
                    <a:pt x="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0"/>
            <p:cNvSpPr/>
            <p:nvPr/>
          </p:nvSpPr>
          <p:spPr>
            <a:xfrm>
              <a:off x="4082775" y="596375"/>
              <a:ext cx="469950" cy="6250"/>
            </a:xfrm>
            <a:custGeom>
              <a:avLst/>
              <a:gdLst/>
              <a:ahLst/>
              <a:cxnLst/>
              <a:rect l="l" t="t" r="r" b="b"/>
              <a:pathLst>
                <a:path w="18798" h="250" extrusionOk="0">
                  <a:moveTo>
                    <a:pt x="0" y="1"/>
                  </a:moveTo>
                  <a:lnTo>
                    <a:pt x="0" y="249"/>
                  </a:lnTo>
                  <a:lnTo>
                    <a:pt x="18798" y="249"/>
                  </a:lnTo>
                  <a:lnTo>
                    <a:pt x="187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0"/>
            <p:cNvSpPr/>
            <p:nvPr/>
          </p:nvSpPr>
          <p:spPr>
            <a:xfrm>
              <a:off x="4565500" y="596375"/>
              <a:ext cx="39950" cy="6250"/>
            </a:xfrm>
            <a:custGeom>
              <a:avLst/>
              <a:gdLst/>
              <a:ahLst/>
              <a:cxnLst/>
              <a:rect l="l" t="t" r="r" b="b"/>
              <a:pathLst>
                <a:path w="1598" h="250" extrusionOk="0">
                  <a:moveTo>
                    <a:pt x="0" y="1"/>
                  </a:moveTo>
                  <a:lnTo>
                    <a:pt x="0" y="249"/>
                  </a:lnTo>
                  <a:lnTo>
                    <a:pt x="1598" y="249"/>
                  </a:lnTo>
                  <a:lnTo>
                    <a:pt x="15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0"/>
            <p:cNvSpPr/>
            <p:nvPr/>
          </p:nvSpPr>
          <p:spPr>
            <a:xfrm>
              <a:off x="4036225" y="626625"/>
              <a:ext cx="21350" cy="6625"/>
            </a:xfrm>
            <a:custGeom>
              <a:avLst/>
              <a:gdLst/>
              <a:ahLst/>
              <a:cxnLst/>
              <a:rect l="l" t="t" r="r" b="b"/>
              <a:pathLst>
                <a:path w="854" h="265" extrusionOk="0">
                  <a:moveTo>
                    <a:pt x="1" y="1"/>
                  </a:moveTo>
                  <a:lnTo>
                    <a:pt x="1" y="264"/>
                  </a:lnTo>
                  <a:lnTo>
                    <a:pt x="854" y="264"/>
                  </a:lnTo>
                  <a:lnTo>
                    <a:pt x="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0"/>
            <p:cNvSpPr/>
            <p:nvPr/>
          </p:nvSpPr>
          <p:spPr>
            <a:xfrm>
              <a:off x="4102925" y="626625"/>
              <a:ext cx="159775" cy="6625"/>
            </a:xfrm>
            <a:custGeom>
              <a:avLst/>
              <a:gdLst/>
              <a:ahLst/>
              <a:cxnLst/>
              <a:rect l="l" t="t" r="r" b="b"/>
              <a:pathLst>
                <a:path w="6391" h="265" extrusionOk="0">
                  <a:moveTo>
                    <a:pt x="0" y="1"/>
                  </a:moveTo>
                  <a:lnTo>
                    <a:pt x="0" y="264"/>
                  </a:lnTo>
                  <a:lnTo>
                    <a:pt x="6390" y="264"/>
                  </a:lnTo>
                  <a:lnTo>
                    <a:pt x="63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0"/>
            <p:cNvSpPr/>
            <p:nvPr/>
          </p:nvSpPr>
          <p:spPr>
            <a:xfrm>
              <a:off x="4560075" y="748375"/>
              <a:ext cx="60500" cy="6625"/>
            </a:xfrm>
            <a:custGeom>
              <a:avLst/>
              <a:gdLst/>
              <a:ahLst/>
              <a:cxnLst/>
              <a:rect l="l" t="t" r="r" b="b"/>
              <a:pathLst>
                <a:path w="2420" h="265" extrusionOk="0">
                  <a:moveTo>
                    <a:pt x="0" y="1"/>
                  </a:moveTo>
                  <a:lnTo>
                    <a:pt x="0" y="264"/>
                  </a:lnTo>
                  <a:lnTo>
                    <a:pt x="2420" y="264"/>
                  </a:lnTo>
                  <a:lnTo>
                    <a:pt x="24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0"/>
            <p:cNvSpPr/>
            <p:nvPr/>
          </p:nvSpPr>
          <p:spPr>
            <a:xfrm>
              <a:off x="4082775" y="718125"/>
              <a:ext cx="152775" cy="6250"/>
            </a:xfrm>
            <a:custGeom>
              <a:avLst/>
              <a:gdLst/>
              <a:ahLst/>
              <a:cxnLst/>
              <a:rect l="l" t="t" r="r" b="b"/>
              <a:pathLst>
                <a:path w="6111" h="250" extrusionOk="0">
                  <a:moveTo>
                    <a:pt x="0" y="1"/>
                  </a:moveTo>
                  <a:lnTo>
                    <a:pt x="0" y="249"/>
                  </a:lnTo>
                  <a:lnTo>
                    <a:pt x="6111" y="249"/>
                  </a:lnTo>
                  <a:lnTo>
                    <a:pt x="61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0"/>
            <p:cNvSpPr/>
            <p:nvPr/>
          </p:nvSpPr>
          <p:spPr>
            <a:xfrm>
              <a:off x="4102925" y="656875"/>
              <a:ext cx="107425" cy="6225"/>
            </a:xfrm>
            <a:custGeom>
              <a:avLst/>
              <a:gdLst/>
              <a:ahLst/>
              <a:cxnLst/>
              <a:rect l="l" t="t" r="r" b="b"/>
              <a:pathLst>
                <a:path w="4297" h="249" extrusionOk="0">
                  <a:moveTo>
                    <a:pt x="0" y="0"/>
                  </a:moveTo>
                  <a:lnTo>
                    <a:pt x="0" y="249"/>
                  </a:lnTo>
                  <a:lnTo>
                    <a:pt x="4297" y="249"/>
                  </a:lnTo>
                  <a:lnTo>
                    <a:pt x="42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0"/>
            <p:cNvSpPr/>
            <p:nvPr/>
          </p:nvSpPr>
          <p:spPr>
            <a:xfrm>
              <a:off x="4221950" y="656875"/>
              <a:ext cx="397475" cy="6225"/>
            </a:xfrm>
            <a:custGeom>
              <a:avLst/>
              <a:gdLst/>
              <a:ahLst/>
              <a:cxnLst/>
              <a:rect l="l" t="t" r="r" b="b"/>
              <a:pathLst>
                <a:path w="15899" h="249" extrusionOk="0">
                  <a:moveTo>
                    <a:pt x="1" y="0"/>
                  </a:moveTo>
                  <a:lnTo>
                    <a:pt x="1" y="249"/>
                  </a:lnTo>
                  <a:lnTo>
                    <a:pt x="15898" y="249"/>
                  </a:lnTo>
                  <a:lnTo>
                    <a:pt x="158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0"/>
            <p:cNvSpPr/>
            <p:nvPr/>
          </p:nvSpPr>
          <p:spPr>
            <a:xfrm>
              <a:off x="4082775" y="748375"/>
              <a:ext cx="463750" cy="6625"/>
            </a:xfrm>
            <a:custGeom>
              <a:avLst/>
              <a:gdLst/>
              <a:ahLst/>
              <a:cxnLst/>
              <a:rect l="l" t="t" r="r" b="b"/>
              <a:pathLst>
                <a:path w="18550" h="265" extrusionOk="0">
                  <a:moveTo>
                    <a:pt x="0" y="1"/>
                  </a:moveTo>
                  <a:lnTo>
                    <a:pt x="0" y="264"/>
                  </a:lnTo>
                  <a:lnTo>
                    <a:pt x="18549" y="264"/>
                  </a:lnTo>
                  <a:lnTo>
                    <a:pt x="18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0"/>
            <p:cNvSpPr/>
            <p:nvPr/>
          </p:nvSpPr>
          <p:spPr>
            <a:xfrm>
              <a:off x="4272750" y="626625"/>
              <a:ext cx="328450" cy="6625"/>
            </a:xfrm>
            <a:custGeom>
              <a:avLst/>
              <a:gdLst/>
              <a:ahLst/>
              <a:cxnLst/>
              <a:rect l="l" t="t" r="r" b="b"/>
              <a:pathLst>
                <a:path w="13138" h="265" extrusionOk="0">
                  <a:moveTo>
                    <a:pt x="1" y="1"/>
                  </a:moveTo>
                  <a:lnTo>
                    <a:pt x="1" y="264"/>
                  </a:lnTo>
                  <a:lnTo>
                    <a:pt x="13137" y="264"/>
                  </a:lnTo>
                  <a:lnTo>
                    <a:pt x="13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0"/>
            <p:cNvSpPr/>
            <p:nvPr/>
          </p:nvSpPr>
          <p:spPr>
            <a:xfrm>
              <a:off x="4036225" y="656875"/>
              <a:ext cx="21350" cy="6225"/>
            </a:xfrm>
            <a:custGeom>
              <a:avLst/>
              <a:gdLst/>
              <a:ahLst/>
              <a:cxnLst/>
              <a:rect l="l" t="t" r="r" b="b"/>
              <a:pathLst>
                <a:path w="854" h="249" extrusionOk="0">
                  <a:moveTo>
                    <a:pt x="1" y="0"/>
                  </a:moveTo>
                  <a:lnTo>
                    <a:pt x="1" y="249"/>
                  </a:lnTo>
                  <a:lnTo>
                    <a:pt x="854" y="249"/>
                  </a:lnTo>
                  <a:lnTo>
                    <a:pt x="8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0"/>
            <p:cNvSpPr/>
            <p:nvPr/>
          </p:nvSpPr>
          <p:spPr>
            <a:xfrm>
              <a:off x="4036225" y="687500"/>
              <a:ext cx="21350" cy="6225"/>
            </a:xfrm>
            <a:custGeom>
              <a:avLst/>
              <a:gdLst/>
              <a:ahLst/>
              <a:cxnLst/>
              <a:rect l="l" t="t" r="r" b="b"/>
              <a:pathLst>
                <a:path w="854" h="249" extrusionOk="0">
                  <a:moveTo>
                    <a:pt x="1" y="1"/>
                  </a:moveTo>
                  <a:lnTo>
                    <a:pt x="1" y="249"/>
                  </a:lnTo>
                  <a:lnTo>
                    <a:pt x="854" y="249"/>
                  </a:lnTo>
                  <a:lnTo>
                    <a:pt x="8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0"/>
            <p:cNvSpPr/>
            <p:nvPr/>
          </p:nvSpPr>
          <p:spPr>
            <a:xfrm>
              <a:off x="4082775" y="687500"/>
              <a:ext cx="125650" cy="6225"/>
            </a:xfrm>
            <a:custGeom>
              <a:avLst/>
              <a:gdLst/>
              <a:ahLst/>
              <a:cxnLst/>
              <a:rect l="l" t="t" r="r" b="b"/>
              <a:pathLst>
                <a:path w="5026" h="249" extrusionOk="0">
                  <a:moveTo>
                    <a:pt x="0" y="1"/>
                  </a:moveTo>
                  <a:lnTo>
                    <a:pt x="0" y="249"/>
                  </a:lnTo>
                  <a:lnTo>
                    <a:pt x="5025" y="249"/>
                  </a:lnTo>
                  <a:lnTo>
                    <a:pt x="50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0"/>
            <p:cNvSpPr/>
            <p:nvPr/>
          </p:nvSpPr>
          <p:spPr>
            <a:xfrm>
              <a:off x="4102925" y="779000"/>
              <a:ext cx="125650" cy="6250"/>
            </a:xfrm>
            <a:custGeom>
              <a:avLst/>
              <a:gdLst/>
              <a:ahLst/>
              <a:cxnLst/>
              <a:rect l="l" t="t" r="r" b="b"/>
              <a:pathLst>
                <a:path w="5026" h="250" extrusionOk="0">
                  <a:moveTo>
                    <a:pt x="0" y="1"/>
                  </a:moveTo>
                  <a:lnTo>
                    <a:pt x="0" y="249"/>
                  </a:lnTo>
                  <a:lnTo>
                    <a:pt x="5026" y="249"/>
                  </a:lnTo>
                  <a:lnTo>
                    <a:pt x="50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0"/>
            <p:cNvSpPr/>
            <p:nvPr/>
          </p:nvSpPr>
          <p:spPr>
            <a:xfrm>
              <a:off x="4216525" y="809650"/>
              <a:ext cx="336200" cy="6225"/>
            </a:xfrm>
            <a:custGeom>
              <a:avLst/>
              <a:gdLst/>
              <a:ahLst/>
              <a:cxnLst/>
              <a:rect l="l" t="t" r="r" b="b"/>
              <a:pathLst>
                <a:path w="13448" h="249" extrusionOk="0">
                  <a:moveTo>
                    <a:pt x="1" y="0"/>
                  </a:moveTo>
                  <a:lnTo>
                    <a:pt x="1" y="248"/>
                  </a:lnTo>
                  <a:lnTo>
                    <a:pt x="13448" y="248"/>
                  </a:lnTo>
                  <a:lnTo>
                    <a:pt x="13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0"/>
            <p:cNvSpPr/>
            <p:nvPr/>
          </p:nvSpPr>
          <p:spPr>
            <a:xfrm>
              <a:off x="4102925" y="809650"/>
              <a:ext cx="94250" cy="6225"/>
            </a:xfrm>
            <a:custGeom>
              <a:avLst/>
              <a:gdLst/>
              <a:ahLst/>
              <a:cxnLst/>
              <a:rect l="l" t="t" r="r" b="b"/>
              <a:pathLst>
                <a:path w="3770" h="249" extrusionOk="0">
                  <a:moveTo>
                    <a:pt x="0" y="0"/>
                  </a:moveTo>
                  <a:lnTo>
                    <a:pt x="0" y="248"/>
                  </a:lnTo>
                  <a:lnTo>
                    <a:pt x="3769" y="248"/>
                  </a:lnTo>
                  <a:lnTo>
                    <a:pt x="37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0"/>
            <p:cNvSpPr/>
            <p:nvPr/>
          </p:nvSpPr>
          <p:spPr>
            <a:xfrm>
              <a:off x="4243675" y="718125"/>
              <a:ext cx="362175" cy="6250"/>
            </a:xfrm>
            <a:custGeom>
              <a:avLst/>
              <a:gdLst/>
              <a:ahLst/>
              <a:cxnLst/>
              <a:rect l="l" t="t" r="r" b="b"/>
              <a:pathLst>
                <a:path w="14487" h="250" extrusionOk="0">
                  <a:moveTo>
                    <a:pt x="0" y="1"/>
                  </a:moveTo>
                  <a:lnTo>
                    <a:pt x="0" y="249"/>
                  </a:lnTo>
                  <a:lnTo>
                    <a:pt x="14486" y="249"/>
                  </a:lnTo>
                  <a:lnTo>
                    <a:pt x="144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0"/>
            <p:cNvSpPr/>
            <p:nvPr/>
          </p:nvSpPr>
          <p:spPr>
            <a:xfrm>
              <a:off x="4220400" y="687500"/>
              <a:ext cx="361800" cy="6225"/>
            </a:xfrm>
            <a:custGeom>
              <a:avLst/>
              <a:gdLst/>
              <a:ahLst/>
              <a:cxnLst/>
              <a:rect l="l" t="t" r="r" b="b"/>
              <a:pathLst>
                <a:path w="14472" h="249" extrusionOk="0">
                  <a:moveTo>
                    <a:pt x="1" y="1"/>
                  </a:moveTo>
                  <a:lnTo>
                    <a:pt x="1" y="249"/>
                  </a:lnTo>
                  <a:lnTo>
                    <a:pt x="14471" y="249"/>
                  </a:lnTo>
                  <a:lnTo>
                    <a:pt x="144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0"/>
            <p:cNvSpPr/>
            <p:nvPr/>
          </p:nvSpPr>
          <p:spPr>
            <a:xfrm>
              <a:off x="4036225" y="718125"/>
              <a:ext cx="21350" cy="6250"/>
            </a:xfrm>
            <a:custGeom>
              <a:avLst/>
              <a:gdLst/>
              <a:ahLst/>
              <a:cxnLst/>
              <a:rect l="l" t="t" r="r" b="b"/>
              <a:pathLst>
                <a:path w="854" h="250" extrusionOk="0">
                  <a:moveTo>
                    <a:pt x="1" y="1"/>
                  </a:moveTo>
                  <a:lnTo>
                    <a:pt x="1" y="249"/>
                  </a:lnTo>
                  <a:lnTo>
                    <a:pt x="854" y="249"/>
                  </a:lnTo>
                  <a:lnTo>
                    <a:pt x="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0"/>
            <p:cNvSpPr/>
            <p:nvPr/>
          </p:nvSpPr>
          <p:spPr>
            <a:xfrm>
              <a:off x="4036225" y="748375"/>
              <a:ext cx="21350" cy="6625"/>
            </a:xfrm>
            <a:custGeom>
              <a:avLst/>
              <a:gdLst/>
              <a:ahLst/>
              <a:cxnLst/>
              <a:rect l="l" t="t" r="r" b="b"/>
              <a:pathLst>
                <a:path w="854" h="265" extrusionOk="0">
                  <a:moveTo>
                    <a:pt x="1" y="1"/>
                  </a:moveTo>
                  <a:lnTo>
                    <a:pt x="1" y="264"/>
                  </a:lnTo>
                  <a:lnTo>
                    <a:pt x="854" y="264"/>
                  </a:lnTo>
                  <a:lnTo>
                    <a:pt x="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0"/>
            <p:cNvSpPr/>
            <p:nvPr/>
          </p:nvSpPr>
          <p:spPr>
            <a:xfrm>
              <a:off x="4036225" y="779000"/>
              <a:ext cx="21350" cy="6250"/>
            </a:xfrm>
            <a:custGeom>
              <a:avLst/>
              <a:gdLst/>
              <a:ahLst/>
              <a:cxnLst/>
              <a:rect l="l" t="t" r="r" b="b"/>
              <a:pathLst>
                <a:path w="854" h="250" extrusionOk="0">
                  <a:moveTo>
                    <a:pt x="1" y="1"/>
                  </a:moveTo>
                  <a:lnTo>
                    <a:pt x="1" y="249"/>
                  </a:lnTo>
                  <a:lnTo>
                    <a:pt x="854" y="249"/>
                  </a:lnTo>
                  <a:lnTo>
                    <a:pt x="8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0"/>
            <p:cNvSpPr/>
            <p:nvPr/>
          </p:nvSpPr>
          <p:spPr>
            <a:xfrm>
              <a:off x="4036225" y="809650"/>
              <a:ext cx="21350" cy="6225"/>
            </a:xfrm>
            <a:custGeom>
              <a:avLst/>
              <a:gdLst/>
              <a:ahLst/>
              <a:cxnLst/>
              <a:rect l="l" t="t" r="r" b="b"/>
              <a:pathLst>
                <a:path w="854" h="249" extrusionOk="0">
                  <a:moveTo>
                    <a:pt x="1" y="0"/>
                  </a:moveTo>
                  <a:lnTo>
                    <a:pt x="1" y="248"/>
                  </a:lnTo>
                  <a:lnTo>
                    <a:pt x="854" y="248"/>
                  </a:lnTo>
                  <a:lnTo>
                    <a:pt x="8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0"/>
            <p:cNvSpPr/>
            <p:nvPr/>
          </p:nvSpPr>
          <p:spPr>
            <a:xfrm>
              <a:off x="4036225" y="837175"/>
              <a:ext cx="21350" cy="6225"/>
            </a:xfrm>
            <a:custGeom>
              <a:avLst/>
              <a:gdLst/>
              <a:ahLst/>
              <a:cxnLst/>
              <a:rect l="l" t="t" r="r" b="b"/>
              <a:pathLst>
                <a:path w="854" h="249" extrusionOk="0">
                  <a:moveTo>
                    <a:pt x="1" y="0"/>
                  </a:moveTo>
                  <a:lnTo>
                    <a:pt x="1" y="248"/>
                  </a:lnTo>
                  <a:lnTo>
                    <a:pt x="854" y="248"/>
                  </a:lnTo>
                  <a:lnTo>
                    <a:pt x="8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0"/>
            <p:cNvSpPr/>
            <p:nvPr/>
          </p:nvSpPr>
          <p:spPr>
            <a:xfrm>
              <a:off x="4082775" y="837175"/>
              <a:ext cx="248550" cy="6225"/>
            </a:xfrm>
            <a:custGeom>
              <a:avLst/>
              <a:gdLst/>
              <a:ahLst/>
              <a:cxnLst/>
              <a:rect l="l" t="t" r="r" b="b"/>
              <a:pathLst>
                <a:path w="9942" h="249" extrusionOk="0">
                  <a:moveTo>
                    <a:pt x="0" y="0"/>
                  </a:moveTo>
                  <a:lnTo>
                    <a:pt x="0" y="248"/>
                  </a:lnTo>
                  <a:lnTo>
                    <a:pt x="9942" y="248"/>
                  </a:lnTo>
                  <a:lnTo>
                    <a:pt x="99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0"/>
            <p:cNvSpPr/>
            <p:nvPr/>
          </p:nvSpPr>
          <p:spPr>
            <a:xfrm>
              <a:off x="4037400" y="556150"/>
              <a:ext cx="8175" cy="11575"/>
            </a:xfrm>
            <a:custGeom>
              <a:avLst/>
              <a:gdLst/>
              <a:ahLst/>
              <a:cxnLst/>
              <a:rect l="l" t="t" r="r" b="b"/>
              <a:pathLst>
                <a:path w="327" h="463" extrusionOk="0">
                  <a:moveTo>
                    <a:pt x="249" y="1"/>
                  </a:moveTo>
                  <a:cubicBezTo>
                    <a:pt x="237" y="1"/>
                    <a:pt x="225" y="5"/>
                    <a:pt x="218" y="12"/>
                  </a:cubicBezTo>
                  <a:lnTo>
                    <a:pt x="0" y="230"/>
                  </a:lnTo>
                  <a:lnTo>
                    <a:pt x="218" y="447"/>
                  </a:lnTo>
                  <a:cubicBezTo>
                    <a:pt x="233" y="462"/>
                    <a:pt x="233" y="462"/>
                    <a:pt x="264" y="462"/>
                  </a:cubicBezTo>
                  <a:cubicBezTo>
                    <a:pt x="280" y="462"/>
                    <a:pt x="295" y="447"/>
                    <a:pt x="295" y="447"/>
                  </a:cubicBezTo>
                  <a:cubicBezTo>
                    <a:pt x="326" y="431"/>
                    <a:pt x="326" y="400"/>
                    <a:pt x="295" y="385"/>
                  </a:cubicBezTo>
                  <a:lnTo>
                    <a:pt x="109" y="245"/>
                  </a:lnTo>
                  <a:lnTo>
                    <a:pt x="280" y="74"/>
                  </a:lnTo>
                  <a:cubicBezTo>
                    <a:pt x="295" y="59"/>
                    <a:pt x="295" y="43"/>
                    <a:pt x="280" y="12"/>
                  </a:cubicBezTo>
                  <a:cubicBezTo>
                    <a:pt x="272" y="5"/>
                    <a:pt x="260" y="1"/>
                    <a:pt x="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0"/>
            <p:cNvSpPr/>
            <p:nvPr/>
          </p:nvSpPr>
          <p:spPr>
            <a:xfrm>
              <a:off x="4049025" y="554950"/>
              <a:ext cx="7000" cy="12775"/>
            </a:xfrm>
            <a:custGeom>
              <a:avLst/>
              <a:gdLst/>
              <a:ahLst/>
              <a:cxnLst/>
              <a:rect l="l" t="t" r="r" b="b"/>
              <a:pathLst>
                <a:path w="280" h="511" extrusionOk="0">
                  <a:moveTo>
                    <a:pt x="216" y="1"/>
                  </a:moveTo>
                  <a:cubicBezTo>
                    <a:pt x="202" y="1"/>
                    <a:pt x="187" y="19"/>
                    <a:pt x="187" y="29"/>
                  </a:cubicBezTo>
                  <a:lnTo>
                    <a:pt x="1" y="448"/>
                  </a:lnTo>
                  <a:cubicBezTo>
                    <a:pt x="1" y="479"/>
                    <a:pt x="1" y="510"/>
                    <a:pt x="32" y="510"/>
                  </a:cubicBezTo>
                  <a:lnTo>
                    <a:pt x="47" y="510"/>
                  </a:lnTo>
                  <a:cubicBezTo>
                    <a:pt x="63" y="510"/>
                    <a:pt x="78" y="510"/>
                    <a:pt x="78" y="495"/>
                  </a:cubicBezTo>
                  <a:lnTo>
                    <a:pt x="264" y="60"/>
                  </a:lnTo>
                  <a:cubicBezTo>
                    <a:pt x="280" y="45"/>
                    <a:pt x="264" y="14"/>
                    <a:pt x="233" y="14"/>
                  </a:cubicBezTo>
                  <a:cubicBezTo>
                    <a:pt x="229" y="4"/>
                    <a:pt x="222" y="1"/>
                    <a:pt x="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0"/>
            <p:cNvSpPr/>
            <p:nvPr/>
          </p:nvSpPr>
          <p:spPr>
            <a:xfrm>
              <a:off x="4057550" y="555100"/>
              <a:ext cx="7400" cy="12525"/>
            </a:xfrm>
            <a:custGeom>
              <a:avLst/>
              <a:gdLst/>
              <a:ahLst/>
              <a:cxnLst/>
              <a:rect l="l" t="t" r="r" b="b"/>
              <a:pathLst>
                <a:path w="296" h="501" extrusionOk="0">
                  <a:moveTo>
                    <a:pt x="47" y="0"/>
                  </a:moveTo>
                  <a:cubicBezTo>
                    <a:pt x="36" y="0"/>
                    <a:pt x="24" y="8"/>
                    <a:pt x="16" y="23"/>
                  </a:cubicBezTo>
                  <a:cubicBezTo>
                    <a:pt x="1" y="39"/>
                    <a:pt x="1" y="54"/>
                    <a:pt x="16" y="70"/>
                  </a:cubicBezTo>
                  <a:lnTo>
                    <a:pt x="187" y="256"/>
                  </a:lnTo>
                  <a:lnTo>
                    <a:pt x="16" y="427"/>
                  </a:lnTo>
                  <a:cubicBezTo>
                    <a:pt x="1" y="442"/>
                    <a:pt x="1" y="473"/>
                    <a:pt x="16" y="489"/>
                  </a:cubicBezTo>
                  <a:cubicBezTo>
                    <a:pt x="24" y="496"/>
                    <a:pt x="32" y="500"/>
                    <a:pt x="42" y="500"/>
                  </a:cubicBezTo>
                  <a:cubicBezTo>
                    <a:pt x="51" y="500"/>
                    <a:pt x="63" y="496"/>
                    <a:pt x="78" y="489"/>
                  </a:cubicBezTo>
                  <a:lnTo>
                    <a:pt x="296" y="272"/>
                  </a:lnTo>
                  <a:lnTo>
                    <a:pt x="296" y="225"/>
                  </a:lnTo>
                  <a:lnTo>
                    <a:pt x="78" y="23"/>
                  </a:lnTo>
                  <a:cubicBezTo>
                    <a:pt x="71" y="8"/>
                    <a:pt x="59" y="0"/>
                    <a:pt x="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0"/>
            <p:cNvSpPr/>
            <p:nvPr/>
          </p:nvSpPr>
          <p:spPr>
            <a:xfrm>
              <a:off x="4344875" y="823200"/>
              <a:ext cx="2750" cy="34925"/>
            </a:xfrm>
            <a:custGeom>
              <a:avLst/>
              <a:gdLst/>
              <a:ahLst/>
              <a:cxnLst/>
              <a:rect l="l" t="t" r="r" b="b"/>
              <a:pathLst>
                <a:path w="110" h="1397" extrusionOk="0">
                  <a:moveTo>
                    <a:pt x="0" y="1"/>
                  </a:moveTo>
                  <a:lnTo>
                    <a:pt x="0" y="1397"/>
                  </a:lnTo>
                  <a:lnTo>
                    <a:pt x="109" y="1397"/>
                  </a:lnTo>
                  <a:lnTo>
                    <a:pt x="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0"/>
            <p:cNvSpPr/>
            <p:nvPr/>
          </p:nvSpPr>
          <p:spPr>
            <a:xfrm>
              <a:off x="3916025" y="923150"/>
              <a:ext cx="416475" cy="301400"/>
            </a:xfrm>
            <a:custGeom>
              <a:avLst/>
              <a:gdLst/>
              <a:ahLst/>
              <a:cxnLst/>
              <a:rect l="l" t="t" r="r" b="b"/>
              <a:pathLst>
                <a:path w="16659" h="12056" extrusionOk="0">
                  <a:moveTo>
                    <a:pt x="12268" y="1"/>
                  </a:moveTo>
                  <a:cubicBezTo>
                    <a:pt x="11621" y="1"/>
                    <a:pt x="10494" y="388"/>
                    <a:pt x="9865" y="749"/>
                  </a:cubicBezTo>
                  <a:cubicBezTo>
                    <a:pt x="9746" y="817"/>
                    <a:pt x="9604" y="906"/>
                    <a:pt x="9443" y="1008"/>
                  </a:cubicBezTo>
                  <a:lnTo>
                    <a:pt x="9443" y="1008"/>
                  </a:lnTo>
                  <a:cubicBezTo>
                    <a:pt x="9354" y="973"/>
                    <a:pt x="9196" y="932"/>
                    <a:pt x="8941" y="932"/>
                  </a:cubicBezTo>
                  <a:cubicBezTo>
                    <a:pt x="8743" y="932"/>
                    <a:pt x="8487" y="957"/>
                    <a:pt x="8159" y="1028"/>
                  </a:cubicBezTo>
                  <a:cubicBezTo>
                    <a:pt x="7539" y="1152"/>
                    <a:pt x="4964" y="2688"/>
                    <a:pt x="4545" y="2998"/>
                  </a:cubicBezTo>
                  <a:cubicBezTo>
                    <a:pt x="3320" y="3928"/>
                    <a:pt x="1" y="7976"/>
                    <a:pt x="1" y="7976"/>
                  </a:cubicBezTo>
                  <a:lnTo>
                    <a:pt x="2715" y="11466"/>
                  </a:lnTo>
                  <a:lnTo>
                    <a:pt x="7383" y="12055"/>
                  </a:lnTo>
                  <a:cubicBezTo>
                    <a:pt x="7383" y="12055"/>
                    <a:pt x="10315" y="10753"/>
                    <a:pt x="10796" y="10535"/>
                  </a:cubicBezTo>
                  <a:cubicBezTo>
                    <a:pt x="11773" y="10086"/>
                    <a:pt x="13494" y="8736"/>
                    <a:pt x="14223" y="8271"/>
                  </a:cubicBezTo>
                  <a:cubicBezTo>
                    <a:pt x="14625" y="8027"/>
                    <a:pt x="14349" y="7184"/>
                    <a:pt x="13284" y="7184"/>
                  </a:cubicBezTo>
                  <a:cubicBezTo>
                    <a:pt x="13199" y="7184"/>
                    <a:pt x="13109" y="7189"/>
                    <a:pt x="13013" y="7201"/>
                  </a:cubicBezTo>
                  <a:cubicBezTo>
                    <a:pt x="11823" y="7341"/>
                    <a:pt x="9711" y="8404"/>
                    <a:pt x="9151" y="8404"/>
                  </a:cubicBezTo>
                  <a:cubicBezTo>
                    <a:pt x="9091" y="8404"/>
                    <a:pt x="9049" y="8391"/>
                    <a:pt x="9027" y="8364"/>
                  </a:cubicBezTo>
                  <a:cubicBezTo>
                    <a:pt x="8826" y="8100"/>
                    <a:pt x="12238" y="6038"/>
                    <a:pt x="12703" y="5883"/>
                  </a:cubicBezTo>
                  <a:cubicBezTo>
                    <a:pt x="12754" y="5866"/>
                    <a:pt x="12819" y="5858"/>
                    <a:pt x="12894" y="5858"/>
                  </a:cubicBezTo>
                  <a:cubicBezTo>
                    <a:pt x="13361" y="5858"/>
                    <a:pt x="14252" y="6138"/>
                    <a:pt x="15022" y="6138"/>
                  </a:cubicBezTo>
                  <a:cubicBezTo>
                    <a:pt x="15265" y="6138"/>
                    <a:pt x="15495" y="6110"/>
                    <a:pt x="15697" y="6038"/>
                  </a:cubicBezTo>
                  <a:cubicBezTo>
                    <a:pt x="16658" y="5712"/>
                    <a:pt x="16162" y="4859"/>
                    <a:pt x="15386" y="4549"/>
                  </a:cubicBezTo>
                  <a:cubicBezTo>
                    <a:pt x="14692" y="4261"/>
                    <a:pt x="13572" y="4038"/>
                    <a:pt x="12714" y="3928"/>
                  </a:cubicBezTo>
                  <a:lnTo>
                    <a:pt x="12714" y="3928"/>
                  </a:lnTo>
                  <a:cubicBezTo>
                    <a:pt x="13409" y="3811"/>
                    <a:pt x="14569" y="3720"/>
                    <a:pt x="15386" y="3432"/>
                  </a:cubicBezTo>
                  <a:cubicBezTo>
                    <a:pt x="16496" y="3047"/>
                    <a:pt x="15784" y="1912"/>
                    <a:pt x="13981" y="1912"/>
                  </a:cubicBezTo>
                  <a:cubicBezTo>
                    <a:pt x="13968" y="1912"/>
                    <a:pt x="13956" y="1912"/>
                    <a:pt x="13944" y="1912"/>
                  </a:cubicBezTo>
                  <a:cubicBezTo>
                    <a:pt x="13067" y="1912"/>
                    <a:pt x="12191" y="1973"/>
                    <a:pt x="11322" y="2094"/>
                  </a:cubicBezTo>
                  <a:lnTo>
                    <a:pt x="11322" y="2094"/>
                  </a:lnTo>
                  <a:cubicBezTo>
                    <a:pt x="12384" y="1448"/>
                    <a:pt x="13080" y="672"/>
                    <a:pt x="12719" y="144"/>
                  </a:cubicBezTo>
                  <a:cubicBezTo>
                    <a:pt x="12645" y="43"/>
                    <a:pt x="12483" y="1"/>
                    <a:pt x="12268"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0"/>
            <p:cNvSpPr/>
            <p:nvPr/>
          </p:nvSpPr>
          <p:spPr>
            <a:xfrm>
              <a:off x="4059725" y="948075"/>
              <a:ext cx="92850" cy="65875"/>
            </a:xfrm>
            <a:custGeom>
              <a:avLst/>
              <a:gdLst/>
              <a:ahLst/>
              <a:cxnLst/>
              <a:rect l="l" t="t" r="r" b="b"/>
              <a:pathLst>
                <a:path w="3714" h="2635" extrusionOk="0">
                  <a:moveTo>
                    <a:pt x="3714" y="0"/>
                  </a:moveTo>
                  <a:cubicBezTo>
                    <a:pt x="2302" y="372"/>
                    <a:pt x="953" y="1520"/>
                    <a:pt x="22" y="2590"/>
                  </a:cubicBezTo>
                  <a:cubicBezTo>
                    <a:pt x="1" y="2612"/>
                    <a:pt x="10" y="2634"/>
                    <a:pt x="28" y="2634"/>
                  </a:cubicBezTo>
                  <a:cubicBezTo>
                    <a:pt x="35" y="2634"/>
                    <a:pt x="44" y="2630"/>
                    <a:pt x="53" y="2621"/>
                  </a:cubicBezTo>
                  <a:cubicBezTo>
                    <a:pt x="984" y="1846"/>
                    <a:pt x="1728" y="977"/>
                    <a:pt x="3714" y="31"/>
                  </a:cubicBezTo>
                  <a:lnTo>
                    <a:pt x="3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0"/>
            <p:cNvSpPr/>
            <p:nvPr/>
          </p:nvSpPr>
          <p:spPr>
            <a:xfrm>
              <a:off x="4094525" y="975200"/>
              <a:ext cx="104575" cy="56350"/>
            </a:xfrm>
            <a:custGeom>
              <a:avLst/>
              <a:gdLst/>
              <a:ahLst/>
              <a:cxnLst/>
              <a:rect l="l" t="t" r="r" b="b"/>
              <a:pathLst>
                <a:path w="4183" h="2254" extrusionOk="0">
                  <a:moveTo>
                    <a:pt x="4183" y="1"/>
                  </a:moveTo>
                  <a:cubicBezTo>
                    <a:pt x="3562" y="156"/>
                    <a:pt x="3438" y="140"/>
                    <a:pt x="2787" y="388"/>
                  </a:cubicBezTo>
                  <a:cubicBezTo>
                    <a:pt x="1918" y="714"/>
                    <a:pt x="476" y="1784"/>
                    <a:pt x="11" y="2203"/>
                  </a:cubicBezTo>
                  <a:cubicBezTo>
                    <a:pt x="0" y="2225"/>
                    <a:pt x="4" y="2254"/>
                    <a:pt x="24" y="2254"/>
                  </a:cubicBezTo>
                  <a:cubicBezTo>
                    <a:pt x="32" y="2254"/>
                    <a:pt x="43" y="2248"/>
                    <a:pt x="57" y="2234"/>
                  </a:cubicBezTo>
                  <a:cubicBezTo>
                    <a:pt x="864" y="1753"/>
                    <a:pt x="1841" y="1086"/>
                    <a:pt x="2803" y="606"/>
                  </a:cubicBezTo>
                  <a:cubicBezTo>
                    <a:pt x="3283" y="373"/>
                    <a:pt x="3500" y="311"/>
                    <a:pt x="4183" y="16"/>
                  </a:cubicBezTo>
                  <a:lnTo>
                    <a:pt x="41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0"/>
            <p:cNvSpPr/>
            <p:nvPr/>
          </p:nvSpPr>
          <p:spPr>
            <a:xfrm>
              <a:off x="4132475" y="1019125"/>
              <a:ext cx="102700" cy="37875"/>
            </a:xfrm>
            <a:custGeom>
              <a:avLst/>
              <a:gdLst/>
              <a:ahLst/>
              <a:cxnLst/>
              <a:rect l="l" t="t" r="r" b="b"/>
              <a:pathLst>
                <a:path w="4108" h="1515" extrusionOk="0">
                  <a:moveTo>
                    <a:pt x="3409" y="0"/>
                  </a:moveTo>
                  <a:cubicBezTo>
                    <a:pt x="3208" y="0"/>
                    <a:pt x="3029" y="20"/>
                    <a:pt x="2898" y="58"/>
                  </a:cubicBezTo>
                  <a:cubicBezTo>
                    <a:pt x="1982" y="306"/>
                    <a:pt x="540" y="1144"/>
                    <a:pt x="44" y="1485"/>
                  </a:cubicBezTo>
                  <a:cubicBezTo>
                    <a:pt x="1" y="1496"/>
                    <a:pt x="2" y="1514"/>
                    <a:pt x="23" y="1514"/>
                  </a:cubicBezTo>
                  <a:cubicBezTo>
                    <a:pt x="32" y="1514"/>
                    <a:pt x="45" y="1510"/>
                    <a:pt x="59" y="1501"/>
                  </a:cubicBezTo>
                  <a:cubicBezTo>
                    <a:pt x="959" y="1144"/>
                    <a:pt x="2044" y="493"/>
                    <a:pt x="2944" y="213"/>
                  </a:cubicBezTo>
                  <a:cubicBezTo>
                    <a:pt x="3192" y="136"/>
                    <a:pt x="3533" y="89"/>
                    <a:pt x="4061" y="89"/>
                  </a:cubicBezTo>
                  <a:cubicBezTo>
                    <a:pt x="4076" y="89"/>
                    <a:pt x="4107" y="58"/>
                    <a:pt x="4061" y="58"/>
                  </a:cubicBezTo>
                  <a:cubicBezTo>
                    <a:pt x="3836" y="20"/>
                    <a:pt x="3611" y="0"/>
                    <a:pt x="3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0"/>
            <p:cNvSpPr/>
            <p:nvPr/>
          </p:nvSpPr>
          <p:spPr>
            <a:xfrm>
              <a:off x="3720225" y="1104325"/>
              <a:ext cx="380400" cy="192725"/>
            </a:xfrm>
            <a:custGeom>
              <a:avLst/>
              <a:gdLst/>
              <a:ahLst/>
              <a:cxnLst/>
              <a:rect l="l" t="t" r="r" b="b"/>
              <a:pathLst>
                <a:path w="15216" h="7709" extrusionOk="0">
                  <a:moveTo>
                    <a:pt x="14580" y="0"/>
                  </a:moveTo>
                  <a:lnTo>
                    <a:pt x="7864" y="760"/>
                  </a:lnTo>
                  <a:lnTo>
                    <a:pt x="1" y="7709"/>
                  </a:lnTo>
                  <a:lnTo>
                    <a:pt x="13416" y="7709"/>
                  </a:lnTo>
                  <a:lnTo>
                    <a:pt x="15215" y="4808"/>
                  </a:lnTo>
                  <a:lnTo>
                    <a:pt x="14580"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0"/>
            <p:cNvSpPr/>
            <p:nvPr/>
          </p:nvSpPr>
          <p:spPr>
            <a:xfrm>
              <a:off x="3720225" y="1211725"/>
              <a:ext cx="347050" cy="85325"/>
            </a:xfrm>
            <a:custGeom>
              <a:avLst/>
              <a:gdLst/>
              <a:ahLst/>
              <a:cxnLst/>
              <a:rect l="l" t="t" r="r" b="b"/>
              <a:pathLst>
                <a:path w="13882" h="3413" extrusionOk="0">
                  <a:moveTo>
                    <a:pt x="3847" y="1"/>
                  </a:moveTo>
                  <a:lnTo>
                    <a:pt x="1" y="3413"/>
                  </a:lnTo>
                  <a:lnTo>
                    <a:pt x="13416" y="3413"/>
                  </a:lnTo>
                  <a:lnTo>
                    <a:pt x="13882" y="2637"/>
                  </a:lnTo>
                  <a:lnTo>
                    <a:pt x="3847"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0"/>
            <p:cNvSpPr/>
            <p:nvPr/>
          </p:nvSpPr>
          <p:spPr>
            <a:xfrm>
              <a:off x="3720225" y="1211725"/>
              <a:ext cx="347050" cy="85325"/>
            </a:xfrm>
            <a:custGeom>
              <a:avLst/>
              <a:gdLst/>
              <a:ahLst/>
              <a:cxnLst/>
              <a:rect l="l" t="t" r="r" b="b"/>
              <a:pathLst>
                <a:path w="13882" h="3413" extrusionOk="0">
                  <a:moveTo>
                    <a:pt x="3847" y="1"/>
                  </a:moveTo>
                  <a:lnTo>
                    <a:pt x="1" y="3413"/>
                  </a:lnTo>
                  <a:lnTo>
                    <a:pt x="13416" y="3413"/>
                  </a:lnTo>
                  <a:lnTo>
                    <a:pt x="13882" y="2637"/>
                  </a:lnTo>
                  <a:lnTo>
                    <a:pt x="38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0"/>
            <p:cNvSpPr/>
            <p:nvPr/>
          </p:nvSpPr>
          <p:spPr>
            <a:xfrm>
              <a:off x="3722175" y="1286950"/>
              <a:ext cx="9700" cy="10100"/>
            </a:xfrm>
            <a:custGeom>
              <a:avLst/>
              <a:gdLst/>
              <a:ahLst/>
              <a:cxnLst/>
              <a:rect l="l" t="t" r="r" b="b"/>
              <a:pathLst>
                <a:path w="388" h="404" extrusionOk="0">
                  <a:moveTo>
                    <a:pt x="388" y="0"/>
                  </a:moveTo>
                  <a:lnTo>
                    <a:pt x="0" y="326"/>
                  </a:lnTo>
                  <a:lnTo>
                    <a:pt x="0" y="404"/>
                  </a:lnTo>
                  <a:lnTo>
                    <a:pt x="388" y="404"/>
                  </a:lnTo>
                  <a:lnTo>
                    <a:pt x="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0"/>
            <p:cNvSpPr/>
            <p:nvPr/>
          </p:nvSpPr>
          <p:spPr>
            <a:xfrm>
              <a:off x="4043600" y="1271450"/>
              <a:ext cx="9725" cy="25600"/>
            </a:xfrm>
            <a:custGeom>
              <a:avLst/>
              <a:gdLst/>
              <a:ahLst/>
              <a:cxnLst/>
              <a:rect l="l" t="t" r="r" b="b"/>
              <a:pathLst>
                <a:path w="389" h="1024" extrusionOk="0">
                  <a:moveTo>
                    <a:pt x="1" y="0"/>
                  </a:moveTo>
                  <a:lnTo>
                    <a:pt x="1" y="1024"/>
                  </a:lnTo>
                  <a:lnTo>
                    <a:pt x="388" y="1024"/>
                  </a:lnTo>
                  <a:lnTo>
                    <a:pt x="388" y="93"/>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0"/>
            <p:cNvSpPr/>
            <p:nvPr/>
          </p:nvSpPr>
          <p:spPr>
            <a:xfrm>
              <a:off x="3755900" y="1220650"/>
              <a:ext cx="263300" cy="76400"/>
            </a:xfrm>
            <a:custGeom>
              <a:avLst/>
              <a:gdLst/>
              <a:ahLst/>
              <a:cxnLst/>
              <a:rect l="l" t="t" r="r" b="b"/>
              <a:pathLst>
                <a:path w="10532" h="3056" extrusionOk="0">
                  <a:moveTo>
                    <a:pt x="3785" y="0"/>
                  </a:moveTo>
                  <a:lnTo>
                    <a:pt x="3785" y="1412"/>
                  </a:lnTo>
                  <a:lnTo>
                    <a:pt x="1598" y="1412"/>
                  </a:lnTo>
                  <a:lnTo>
                    <a:pt x="1598" y="373"/>
                  </a:lnTo>
                  <a:lnTo>
                    <a:pt x="1226" y="698"/>
                  </a:lnTo>
                  <a:lnTo>
                    <a:pt x="1226" y="1412"/>
                  </a:lnTo>
                  <a:lnTo>
                    <a:pt x="435" y="1412"/>
                  </a:lnTo>
                  <a:lnTo>
                    <a:pt x="0" y="1784"/>
                  </a:lnTo>
                  <a:lnTo>
                    <a:pt x="1226" y="1784"/>
                  </a:lnTo>
                  <a:lnTo>
                    <a:pt x="1226" y="3056"/>
                  </a:lnTo>
                  <a:lnTo>
                    <a:pt x="1598" y="3056"/>
                  </a:lnTo>
                  <a:lnTo>
                    <a:pt x="1598" y="1784"/>
                  </a:lnTo>
                  <a:lnTo>
                    <a:pt x="3785" y="1784"/>
                  </a:lnTo>
                  <a:lnTo>
                    <a:pt x="3785" y="3056"/>
                  </a:lnTo>
                  <a:lnTo>
                    <a:pt x="4172" y="3056"/>
                  </a:lnTo>
                  <a:lnTo>
                    <a:pt x="4172" y="1784"/>
                  </a:lnTo>
                  <a:lnTo>
                    <a:pt x="6359" y="1784"/>
                  </a:lnTo>
                  <a:lnTo>
                    <a:pt x="6359" y="3056"/>
                  </a:lnTo>
                  <a:lnTo>
                    <a:pt x="6732" y="3056"/>
                  </a:lnTo>
                  <a:lnTo>
                    <a:pt x="6732" y="1784"/>
                  </a:lnTo>
                  <a:lnTo>
                    <a:pt x="8949" y="1784"/>
                  </a:lnTo>
                  <a:lnTo>
                    <a:pt x="8949" y="3056"/>
                  </a:lnTo>
                  <a:lnTo>
                    <a:pt x="9306" y="3056"/>
                  </a:lnTo>
                  <a:lnTo>
                    <a:pt x="9306" y="1784"/>
                  </a:lnTo>
                  <a:lnTo>
                    <a:pt x="10531" y="1784"/>
                  </a:lnTo>
                  <a:lnTo>
                    <a:pt x="9306" y="1458"/>
                  </a:lnTo>
                  <a:lnTo>
                    <a:pt x="9306" y="1412"/>
                  </a:lnTo>
                  <a:lnTo>
                    <a:pt x="9120" y="1412"/>
                  </a:lnTo>
                  <a:lnTo>
                    <a:pt x="8949" y="1350"/>
                  </a:lnTo>
                  <a:lnTo>
                    <a:pt x="8949" y="1412"/>
                  </a:lnTo>
                  <a:lnTo>
                    <a:pt x="6732" y="1412"/>
                  </a:lnTo>
                  <a:lnTo>
                    <a:pt x="6732" y="776"/>
                  </a:lnTo>
                  <a:lnTo>
                    <a:pt x="6359" y="683"/>
                  </a:lnTo>
                  <a:lnTo>
                    <a:pt x="6359" y="1412"/>
                  </a:lnTo>
                  <a:lnTo>
                    <a:pt x="4172" y="1412"/>
                  </a:lnTo>
                  <a:lnTo>
                    <a:pt x="4172" y="93"/>
                  </a:lnTo>
                  <a:lnTo>
                    <a:pt x="3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0"/>
            <p:cNvSpPr/>
            <p:nvPr/>
          </p:nvSpPr>
          <p:spPr>
            <a:xfrm>
              <a:off x="3772575" y="1188075"/>
              <a:ext cx="322225" cy="100450"/>
            </a:xfrm>
            <a:custGeom>
              <a:avLst/>
              <a:gdLst/>
              <a:ahLst/>
              <a:cxnLst/>
              <a:rect l="l" t="t" r="r" b="b"/>
              <a:pathLst>
                <a:path w="12889" h="4018" extrusionOk="0">
                  <a:moveTo>
                    <a:pt x="2358" y="0"/>
                  </a:moveTo>
                  <a:lnTo>
                    <a:pt x="0" y="2141"/>
                  </a:lnTo>
                  <a:lnTo>
                    <a:pt x="11788" y="4017"/>
                  </a:lnTo>
                  <a:lnTo>
                    <a:pt x="12889" y="2342"/>
                  </a:lnTo>
                  <a:lnTo>
                    <a:pt x="2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0"/>
            <p:cNvSpPr/>
            <p:nvPr/>
          </p:nvSpPr>
          <p:spPr>
            <a:xfrm>
              <a:off x="4351075" y="898500"/>
              <a:ext cx="421900" cy="287650"/>
            </a:xfrm>
            <a:custGeom>
              <a:avLst/>
              <a:gdLst/>
              <a:ahLst/>
              <a:cxnLst/>
              <a:rect l="l" t="t" r="r" b="b"/>
              <a:pathLst>
                <a:path w="16876" h="11506" extrusionOk="0">
                  <a:moveTo>
                    <a:pt x="4116" y="1"/>
                  </a:moveTo>
                  <a:cubicBezTo>
                    <a:pt x="3797" y="1"/>
                    <a:pt x="3556" y="58"/>
                    <a:pt x="3475" y="199"/>
                  </a:cubicBezTo>
                  <a:cubicBezTo>
                    <a:pt x="3146" y="734"/>
                    <a:pt x="3894" y="1438"/>
                    <a:pt x="5004" y="1979"/>
                  </a:cubicBezTo>
                  <a:lnTo>
                    <a:pt x="5004" y="1979"/>
                  </a:lnTo>
                  <a:cubicBezTo>
                    <a:pt x="4751" y="1967"/>
                    <a:pt x="4497" y="1961"/>
                    <a:pt x="4243" y="1961"/>
                  </a:cubicBezTo>
                  <a:cubicBezTo>
                    <a:pt x="3644" y="1961"/>
                    <a:pt x="3040" y="1993"/>
                    <a:pt x="2436" y="2045"/>
                  </a:cubicBezTo>
                  <a:cubicBezTo>
                    <a:pt x="606" y="2216"/>
                    <a:pt x="1" y="3394"/>
                    <a:pt x="1133" y="3689"/>
                  </a:cubicBezTo>
                  <a:cubicBezTo>
                    <a:pt x="1760" y="3850"/>
                    <a:pt x="2559" y="3882"/>
                    <a:pt x="3218" y="3905"/>
                  </a:cubicBezTo>
                  <a:lnTo>
                    <a:pt x="3218" y="3905"/>
                  </a:lnTo>
                  <a:cubicBezTo>
                    <a:pt x="2505" y="3992"/>
                    <a:pt x="1739" y="4141"/>
                    <a:pt x="1226" y="4418"/>
                  </a:cubicBezTo>
                  <a:cubicBezTo>
                    <a:pt x="512" y="4806"/>
                    <a:pt x="78" y="5690"/>
                    <a:pt x="1071" y="5922"/>
                  </a:cubicBezTo>
                  <a:cubicBezTo>
                    <a:pt x="1314" y="5983"/>
                    <a:pt x="1589" y="6005"/>
                    <a:pt x="1873" y="6005"/>
                  </a:cubicBezTo>
                  <a:cubicBezTo>
                    <a:pt x="2589" y="6005"/>
                    <a:pt x="3363" y="5867"/>
                    <a:pt x="3822" y="5867"/>
                  </a:cubicBezTo>
                  <a:cubicBezTo>
                    <a:pt x="3925" y="5867"/>
                    <a:pt x="4013" y="5874"/>
                    <a:pt x="4080" y="5891"/>
                  </a:cubicBezTo>
                  <a:cubicBezTo>
                    <a:pt x="4560" y="6000"/>
                    <a:pt x="7631" y="7380"/>
                    <a:pt x="7445" y="7675"/>
                  </a:cubicBezTo>
                  <a:cubicBezTo>
                    <a:pt x="7443" y="7679"/>
                    <a:pt x="7439" y="7681"/>
                    <a:pt x="7432" y="7681"/>
                  </a:cubicBezTo>
                  <a:cubicBezTo>
                    <a:pt x="7277" y="7681"/>
                    <a:pt x="5856" y="6681"/>
                    <a:pt x="4607" y="6636"/>
                  </a:cubicBezTo>
                  <a:cubicBezTo>
                    <a:pt x="4597" y="6636"/>
                    <a:pt x="4586" y="6636"/>
                    <a:pt x="4576" y="6636"/>
                  </a:cubicBezTo>
                  <a:cubicBezTo>
                    <a:pt x="3284" y="6636"/>
                    <a:pt x="3013" y="7599"/>
                    <a:pt x="3475" y="7830"/>
                  </a:cubicBezTo>
                  <a:cubicBezTo>
                    <a:pt x="4250" y="8233"/>
                    <a:pt x="5786" y="9660"/>
                    <a:pt x="6794" y="10017"/>
                  </a:cubicBezTo>
                  <a:cubicBezTo>
                    <a:pt x="7290" y="10188"/>
                    <a:pt x="9958" y="11506"/>
                    <a:pt x="9958" y="11506"/>
                  </a:cubicBezTo>
                  <a:lnTo>
                    <a:pt x="14564" y="10312"/>
                  </a:lnTo>
                  <a:lnTo>
                    <a:pt x="16875" y="6760"/>
                  </a:lnTo>
                  <a:cubicBezTo>
                    <a:pt x="16875" y="6760"/>
                    <a:pt x="13184" y="3053"/>
                    <a:pt x="11865" y="2247"/>
                  </a:cubicBezTo>
                  <a:cubicBezTo>
                    <a:pt x="11416" y="1968"/>
                    <a:pt x="9555" y="541"/>
                    <a:pt x="7275" y="324"/>
                  </a:cubicBezTo>
                  <a:cubicBezTo>
                    <a:pt x="7232" y="319"/>
                    <a:pt x="7192" y="317"/>
                    <a:pt x="7153" y="317"/>
                  </a:cubicBezTo>
                  <a:cubicBezTo>
                    <a:pt x="6811" y="317"/>
                    <a:pt x="6610" y="468"/>
                    <a:pt x="6507" y="579"/>
                  </a:cubicBezTo>
                  <a:lnTo>
                    <a:pt x="6507" y="579"/>
                  </a:lnTo>
                  <a:cubicBezTo>
                    <a:pt x="6455" y="554"/>
                    <a:pt x="6406" y="530"/>
                    <a:pt x="6360" y="510"/>
                  </a:cubicBezTo>
                  <a:cubicBezTo>
                    <a:pt x="5774" y="248"/>
                    <a:pt x="4778" y="1"/>
                    <a:pt x="4116"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0"/>
            <p:cNvSpPr/>
            <p:nvPr/>
          </p:nvSpPr>
          <p:spPr>
            <a:xfrm>
              <a:off x="4514700" y="912400"/>
              <a:ext cx="111475" cy="55400"/>
            </a:xfrm>
            <a:custGeom>
              <a:avLst/>
              <a:gdLst/>
              <a:ahLst/>
              <a:cxnLst/>
              <a:rect l="l" t="t" r="r" b="b"/>
              <a:pathLst>
                <a:path w="4459" h="2216" extrusionOk="0">
                  <a:moveTo>
                    <a:pt x="1" y="0"/>
                  </a:moveTo>
                  <a:lnTo>
                    <a:pt x="1" y="16"/>
                  </a:lnTo>
                  <a:cubicBezTo>
                    <a:pt x="2063" y="776"/>
                    <a:pt x="3382" y="1582"/>
                    <a:pt x="4421" y="2203"/>
                  </a:cubicBezTo>
                  <a:cubicBezTo>
                    <a:pt x="4430" y="2212"/>
                    <a:pt x="4438" y="2215"/>
                    <a:pt x="4443" y="2215"/>
                  </a:cubicBezTo>
                  <a:cubicBezTo>
                    <a:pt x="4457" y="2215"/>
                    <a:pt x="4458" y="2193"/>
                    <a:pt x="4436" y="2172"/>
                  </a:cubicBezTo>
                  <a:cubicBezTo>
                    <a:pt x="3335" y="1225"/>
                    <a:pt x="1412" y="31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0"/>
            <p:cNvSpPr/>
            <p:nvPr/>
          </p:nvSpPr>
          <p:spPr>
            <a:xfrm>
              <a:off x="4477875" y="947675"/>
              <a:ext cx="109550" cy="45925"/>
            </a:xfrm>
            <a:custGeom>
              <a:avLst/>
              <a:gdLst/>
              <a:ahLst/>
              <a:cxnLst/>
              <a:rect l="l" t="t" r="r" b="b"/>
              <a:pathLst>
                <a:path w="4382" h="1837" extrusionOk="0">
                  <a:moveTo>
                    <a:pt x="0" y="1"/>
                  </a:moveTo>
                  <a:lnTo>
                    <a:pt x="0" y="16"/>
                  </a:lnTo>
                  <a:cubicBezTo>
                    <a:pt x="714" y="249"/>
                    <a:pt x="931" y="280"/>
                    <a:pt x="1427" y="466"/>
                  </a:cubicBezTo>
                  <a:cubicBezTo>
                    <a:pt x="2451" y="854"/>
                    <a:pt x="3459" y="1412"/>
                    <a:pt x="4343" y="1831"/>
                  </a:cubicBezTo>
                  <a:cubicBezTo>
                    <a:pt x="4351" y="1835"/>
                    <a:pt x="4357" y="1836"/>
                    <a:pt x="4363" y="1836"/>
                  </a:cubicBezTo>
                  <a:cubicBezTo>
                    <a:pt x="4379" y="1836"/>
                    <a:pt x="4382" y="1819"/>
                    <a:pt x="4358" y="1784"/>
                  </a:cubicBezTo>
                  <a:cubicBezTo>
                    <a:pt x="3878" y="1412"/>
                    <a:pt x="2342" y="512"/>
                    <a:pt x="1427" y="249"/>
                  </a:cubicBezTo>
                  <a:cubicBezTo>
                    <a:pt x="729" y="78"/>
                    <a:pt x="636" y="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0"/>
            <p:cNvSpPr/>
            <p:nvPr/>
          </p:nvSpPr>
          <p:spPr>
            <a:xfrm>
              <a:off x="4432125" y="991925"/>
              <a:ext cx="120150" cy="30675"/>
            </a:xfrm>
            <a:custGeom>
              <a:avLst/>
              <a:gdLst/>
              <a:ahLst/>
              <a:cxnLst/>
              <a:rect l="l" t="t" r="r" b="b"/>
              <a:pathLst>
                <a:path w="4806" h="1227" extrusionOk="0">
                  <a:moveTo>
                    <a:pt x="1392" y="0"/>
                  </a:moveTo>
                  <a:cubicBezTo>
                    <a:pt x="966" y="0"/>
                    <a:pt x="370" y="30"/>
                    <a:pt x="62" y="107"/>
                  </a:cubicBezTo>
                  <a:cubicBezTo>
                    <a:pt x="0" y="138"/>
                    <a:pt x="31" y="154"/>
                    <a:pt x="62" y="154"/>
                  </a:cubicBezTo>
                  <a:cubicBezTo>
                    <a:pt x="264" y="130"/>
                    <a:pt x="522" y="120"/>
                    <a:pt x="777" y="120"/>
                  </a:cubicBezTo>
                  <a:cubicBezTo>
                    <a:pt x="1191" y="120"/>
                    <a:pt x="1599" y="146"/>
                    <a:pt x="1753" y="185"/>
                  </a:cubicBezTo>
                  <a:cubicBezTo>
                    <a:pt x="2699" y="402"/>
                    <a:pt x="3831" y="945"/>
                    <a:pt x="4746" y="1224"/>
                  </a:cubicBezTo>
                  <a:cubicBezTo>
                    <a:pt x="4752" y="1226"/>
                    <a:pt x="4758" y="1227"/>
                    <a:pt x="4763" y="1227"/>
                  </a:cubicBezTo>
                  <a:cubicBezTo>
                    <a:pt x="4796" y="1227"/>
                    <a:pt x="4806" y="1189"/>
                    <a:pt x="4793" y="1162"/>
                  </a:cubicBezTo>
                  <a:cubicBezTo>
                    <a:pt x="4250" y="867"/>
                    <a:pt x="2730" y="169"/>
                    <a:pt x="1799" y="14"/>
                  </a:cubicBezTo>
                  <a:cubicBezTo>
                    <a:pt x="1713" y="5"/>
                    <a:pt x="1567" y="0"/>
                    <a:pt x="1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0"/>
            <p:cNvSpPr/>
            <p:nvPr/>
          </p:nvSpPr>
          <p:spPr>
            <a:xfrm>
              <a:off x="4600000" y="1067500"/>
              <a:ext cx="409875" cy="229550"/>
            </a:xfrm>
            <a:custGeom>
              <a:avLst/>
              <a:gdLst/>
              <a:ahLst/>
              <a:cxnLst/>
              <a:rect l="l" t="t" r="r" b="b"/>
              <a:pathLst>
                <a:path w="16395" h="9182" extrusionOk="0">
                  <a:moveTo>
                    <a:pt x="6934" y="0"/>
                  </a:moveTo>
                  <a:lnTo>
                    <a:pt x="978" y="264"/>
                  </a:lnTo>
                  <a:lnTo>
                    <a:pt x="1" y="4746"/>
                  </a:lnTo>
                  <a:lnTo>
                    <a:pt x="2684" y="9182"/>
                  </a:lnTo>
                  <a:lnTo>
                    <a:pt x="16394" y="9182"/>
                  </a:lnTo>
                  <a:lnTo>
                    <a:pt x="6934"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0"/>
            <p:cNvSpPr/>
            <p:nvPr/>
          </p:nvSpPr>
          <p:spPr>
            <a:xfrm>
              <a:off x="4627150" y="1126025"/>
              <a:ext cx="382725" cy="171025"/>
            </a:xfrm>
            <a:custGeom>
              <a:avLst/>
              <a:gdLst/>
              <a:ahLst/>
              <a:cxnLst/>
              <a:rect l="l" t="t" r="r" b="b"/>
              <a:pathLst>
                <a:path w="15309" h="6841" extrusionOk="0">
                  <a:moveTo>
                    <a:pt x="8252" y="1"/>
                  </a:moveTo>
                  <a:lnTo>
                    <a:pt x="0" y="4204"/>
                  </a:lnTo>
                  <a:lnTo>
                    <a:pt x="1598" y="6841"/>
                  </a:lnTo>
                  <a:lnTo>
                    <a:pt x="15308" y="6841"/>
                  </a:lnTo>
                  <a:lnTo>
                    <a:pt x="8252"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0"/>
            <p:cNvSpPr/>
            <p:nvPr/>
          </p:nvSpPr>
          <p:spPr>
            <a:xfrm>
              <a:off x="4627150" y="1126025"/>
              <a:ext cx="382725" cy="171025"/>
            </a:xfrm>
            <a:custGeom>
              <a:avLst/>
              <a:gdLst/>
              <a:ahLst/>
              <a:cxnLst/>
              <a:rect l="l" t="t" r="r" b="b"/>
              <a:pathLst>
                <a:path w="15309" h="6841" extrusionOk="0">
                  <a:moveTo>
                    <a:pt x="8252" y="1"/>
                  </a:moveTo>
                  <a:lnTo>
                    <a:pt x="0" y="4204"/>
                  </a:lnTo>
                  <a:lnTo>
                    <a:pt x="1598" y="6841"/>
                  </a:lnTo>
                  <a:lnTo>
                    <a:pt x="15308" y="6841"/>
                  </a:lnTo>
                  <a:lnTo>
                    <a:pt x="82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0"/>
            <p:cNvSpPr/>
            <p:nvPr/>
          </p:nvSpPr>
          <p:spPr>
            <a:xfrm>
              <a:off x="4639950" y="1126025"/>
              <a:ext cx="336975" cy="171800"/>
            </a:xfrm>
            <a:custGeom>
              <a:avLst/>
              <a:gdLst/>
              <a:ahLst/>
              <a:cxnLst/>
              <a:rect l="l" t="t" r="r" b="b"/>
              <a:pathLst>
                <a:path w="13479" h="6872" extrusionOk="0">
                  <a:moveTo>
                    <a:pt x="7740" y="1"/>
                  </a:moveTo>
                  <a:lnTo>
                    <a:pt x="7740" y="63"/>
                  </a:lnTo>
                  <a:lnTo>
                    <a:pt x="7802" y="63"/>
                  </a:lnTo>
                  <a:lnTo>
                    <a:pt x="8112" y="358"/>
                  </a:lnTo>
                  <a:lnTo>
                    <a:pt x="8127" y="373"/>
                  </a:lnTo>
                  <a:lnTo>
                    <a:pt x="8127" y="358"/>
                  </a:lnTo>
                  <a:lnTo>
                    <a:pt x="7802" y="47"/>
                  </a:lnTo>
                  <a:lnTo>
                    <a:pt x="7755" y="1"/>
                  </a:lnTo>
                  <a:close/>
                  <a:moveTo>
                    <a:pt x="7662" y="63"/>
                  </a:moveTo>
                  <a:lnTo>
                    <a:pt x="6933" y="435"/>
                  </a:lnTo>
                  <a:lnTo>
                    <a:pt x="7740" y="435"/>
                  </a:lnTo>
                  <a:lnTo>
                    <a:pt x="7740" y="63"/>
                  </a:lnTo>
                  <a:close/>
                  <a:moveTo>
                    <a:pt x="8127" y="373"/>
                  </a:moveTo>
                  <a:lnTo>
                    <a:pt x="8127" y="435"/>
                  </a:lnTo>
                  <a:lnTo>
                    <a:pt x="8189" y="435"/>
                  </a:lnTo>
                  <a:lnTo>
                    <a:pt x="8127" y="373"/>
                  </a:lnTo>
                  <a:close/>
                  <a:moveTo>
                    <a:pt x="5165" y="2994"/>
                  </a:moveTo>
                  <a:lnTo>
                    <a:pt x="5165" y="5197"/>
                  </a:lnTo>
                  <a:lnTo>
                    <a:pt x="2947" y="5197"/>
                  </a:lnTo>
                  <a:lnTo>
                    <a:pt x="2947" y="2994"/>
                  </a:lnTo>
                  <a:close/>
                  <a:moveTo>
                    <a:pt x="7740" y="2994"/>
                  </a:moveTo>
                  <a:lnTo>
                    <a:pt x="7740" y="5197"/>
                  </a:lnTo>
                  <a:lnTo>
                    <a:pt x="5537" y="5197"/>
                  </a:lnTo>
                  <a:lnTo>
                    <a:pt x="5537" y="2994"/>
                  </a:lnTo>
                  <a:close/>
                  <a:moveTo>
                    <a:pt x="10283" y="2994"/>
                  </a:moveTo>
                  <a:lnTo>
                    <a:pt x="10283" y="5197"/>
                  </a:lnTo>
                  <a:lnTo>
                    <a:pt x="8127" y="5197"/>
                  </a:lnTo>
                  <a:lnTo>
                    <a:pt x="8127" y="2994"/>
                  </a:lnTo>
                  <a:close/>
                  <a:moveTo>
                    <a:pt x="7740" y="435"/>
                  </a:moveTo>
                  <a:lnTo>
                    <a:pt x="7740" y="2622"/>
                  </a:lnTo>
                  <a:lnTo>
                    <a:pt x="5537" y="2622"/>
                  </a:lnTo>
                  <a:lnTo>
                    <a:pt x="5537" y="1133"/>
                  </a:lnTo>
                  <a:lnTo>
                    <a:pt x="5165" y="1319"/>
                  </a:lnTo>
                  <a:lnTo>
                    <a:pt x="5165" y="2622"/>
                  </a:lnTo>
                  <a:lnTo>
                    <a:pt x="2947" y="2622"/>
                  </a:lnTo>
                  <a:lnTo>
                    <a:pt x="2947" y="2420"/>
                  </a:lnTo>
                  <a:lnTo>
                    <a:pt x="2606" y="2622"/>
                  </a:lnTo>
                  <a:lnTo>
                    <a:pt x="2590" y="2622"/>
                  </a:lnTo>
                  <a:lnTo>
                    <a:pt x="1846" y="2994"/>
                  </a:lnTo>
                  <a:lnTo>
                    <a:pt x="2605" y="2994"/>
                  </a:lnTo>
                  <a:lnTo>
                    <a:pt x="2596" y="5197"/>
                  </a:lnTo>
                  <a:lnTo>
                    <a:pt x="373" y="5197"/>
                  </a:lnTo>
                  <a:lnTo>
                    <a:pt x="373" y="3739"/>
                  </a:lnTo>
                  <a:lnTo>
                    <a:pt x="0" y="3940"/>
                  </a:lnTo>
                  <a:lnTo>
                    <a:pt x="0" y="5088"/>
                  </a:lnTo>
                  <a:lnTo>
                    <a:pt x="62" y="5197"/>
                  </a:lnTo>
                  <a:lnTo>
                    <a:pt x="295" y="5569"/>
                  </a:lnTo>
                  <a:lnTo>
                    <a:pt x="373" y="5708"/>
                  </a:lnTo>
                  <a:lnTo>
                    <a:pt x="373" y="5569"/>
                  </a:lnTo>
                  <a:lnTo>
                    <a:pt x="2595" y="5569"/>
                  </a:lnTo>
                  <a:lnTo>
                    <a:pt x="2590" y="6841"/>
                  </a:lnTo>
                  <a:lnTo>
                    <a:pt x="2947" y="6841"/>
                  </a:lnTo>
                  <a:lnTo>
                    <a:pt x="2947" y="5569"/>
                  </a:lnTo>
                  <a:lnTo>
                    <a:pt x="5165" y="5569"/>
                  </a:lnTo>
                  <a:lnTo>
                    <a:pt x="5165" y="6841"/>
                  </a:lnTo>
                  <a:lnTo>
                    <a:pt x="5537" y="6841"/>
                  </a:lnTo>
                  <a:lnTo>
                    <a:pt x="5537" y="5569"/>
                  </a:lnTo>
                  <a:lnTo>
                    <a:pt x="7740" y="5569"/>
                  </a:lnTo>
                  <a:lnTo>
                    <a:pt x="7740" y="6841"/>
                  </a:lnTo>
                  <a:lnTo>
                    <a:pt x="8127" y="6841"/>
                  </a:lnTo>
                  <a:lnTo>
                    <a:pt x="8127" y="5569"/>
                  </a:lnTo>
                  <a:lnTo>
                    <a:pt x="10283" y="5569"/>
                  </a:lnTo>
                  <a:lnTo>
                    <a:pt x="10283" y="6872"/>
                  </a:lnTo>
                  <a:lnTo>
                    <a:pt x="10655" y="6872"/>
                  </a:lnTo>
                  <a:lnTo>
                    <a:pt x="10655" y="5569"/>
                  </a:lnTo>
                  <a:lnTo>
                    <a:pt x="12873" y="5569"/>
                  </a:lnTo>
                  <a:lnTo>
                    <a:pt x="12873" y="6872"/>
                  </a:lnTo>
                  <a:lnTo>
                    <a:pt x="13245" y="6872"/>
                  </a:lnTo>
                  <a:lnTo>
                    <a:pt x="13245" y="5569"/>
                  </a:lnTo>
                  <a:lnTo>
                    <a:pt x="13478" y="5569"/>
                  </a:lnTo>
                  <a:lnTo>
                    <a:pt x="13245" y="5352"/>
                  </a:lnTo>
                  <a:lnTo>
                    <a:pt x="13090" y="5197"/>
                  </a:lnTo>
                  <a:lnTo>
                    <a:pt x="12873" y="4980"/>
                  </a:lnTo>
                  <a:lnTo>
                    <a:pt x="12873" y="5197"/>
                  </a:lnTo>
                  <a:lnTo>
                    <a:pt x="10655" y="5197"/>
                  </a:lnTo>
                  <a:lnTo>
                    <a:pt x="10655" y="2994"/>
                  </a:lnTo>
                  <a:lnTo>
                    <a:pt x="10826" y="2994"/>
                  </a:lnTo>
                  <a:lnTo>
                    <a:pt x="10671" y="2839"/>
                  </a:lnTo>
                  <a:lnTo>
                    <a:pt x="10438" y="2622"/>
                  </a:lnTo>
                  <a:lnTo>
                    <a:pt x="10283" y="2482"/>
                  </a:lnTo>
                  <a:lnTo>
                    <a:pt x="10283" y="2622"/>
                  </a:lnTo>
                  <a:lnTo>
                    <a:pt x="8127" y="2622"/>
                  </a:lnTo>
                  <a:lnTo>
                    <a:pt x="8127" y="4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0"/>
            <p:cNvSpPr/>
            <p:nvPr/>
          </p:nvSpPr>
          <p:spPr>
            <a:xfrm>
              <a:off x="4610875" y="1115575"/>
              <a:ext cx="286550" cy="162100"/>
            </a:xfrm>
            <a:custGeom>
              <a:avLst/>
              <a:gdLst/>
              <a:ahLst/>
              <a:cxnLst/>
              <a:rect l="l" t="t" r="r" b="b"/>
              <a:pathLst>
                <a:path w="11462" h="6484" extrusionOk="0">
                  <a:moveTo>
                    <a:pt x="8747" y="0"/>
                  </a:moveTo>
                  <a:lnTo>
                    <a:pt x="0" y="4374"/>
                  </a:lnTo>
                  <a:lnTo>
                    <a:pt x="1442" y="6483"/>
                  </a:lnTo>
                  <a:lnTo>
                    <a:pt x="11462" y="2420"/>
                  </a:lnTo>
                  <a:lnTo>
                    <a:pt x="87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6" name="Google Shape;4826;p60"/>
          <p:cNvGrpSpPr/>
          <p:nvPr/>
        </p:nvGrpSpPr>
        <p:grpSpPr>
          <a:xfrm>
            <a:off x="6149539" y="2279947"/>
            <a:ext cx="2290061" cy="2328934"/>
            <a:chOff x="5172925" y="2821025"/>
            <a:chExt cx="968600" cy="985000"/>
          </a:xfrm>
        </p:grpSpPr>
        <p:sp>
          <p:nvSpPr>
            <p:cNvPr id="4827" name="Google Shape;4827;p60"/>
            <p:cNvSpPr/>
            <p:nvPr/>
          </p:nvSpPr>
          <p:spPr>
            <a:xfrm>
              <a:off x="6033700" y="3573250"/>
              <a:ext cx="62850" cy="27550"/>
            </a:xfrm>
            <a:custGeom>
              <a:avLst/>
              <a:gdLst/>
              <a:ahLst/>
              <a:cxnLst/>
              <a:rect l="l" t="t" r="r" b="b"/>
              <a:pathLst>
                <a:path w="2514" h="1102" extrusionOk="0">
                  <a:moveTo>
                    <a:pt x="1241" y="0"/>
                  </a:moveTo>
                  <a:cubicBezTo>
                    <a:pt x="838" y="0"/>
                    <a:pt x="435" y="16"/>
                    <a:pt x="32" y="16"/>
                  </a:cubicBezTo>
                  <a:lnTo>
                    <a:pt x="0" y="16"/>
                  </a:lnTo>
                  <a:lnTo>
                    <a:pt x="0" y="31"/>
                  </a:lnTo>
                  <a:cubicBezTo>
                    <a:pt x="0" y="217"/>
                    <a:pt x="32" y="388"/>
                    <a:pt x="32" y="559"/>
                  </a:cubicBezTo>
                  <a:lnTo>
                    <a:pt x="47" y="1070"/>
                  </a:lnTo>
                  <a:lnTo>
                    <a:pt x="32" y="543"/>
                  </a:lnTo>
                  <a:cubicBezTo>
                    <a:pt x="47" y="362"/>
                    <a:pt x="47" y="225"/>
                    <a:pt x="47" y="47"/>
                  </a:cubicBezTo>
                  <a:lnTo>
                    <a:pt x="47" y="47"/>
                  </a:lnTo>
                  <a:cubicBezTo>
                    <a:pt x="445" y="48"/>
                    <a:pt x="843" y="78"/>
                    <a:pt x="1241" y="78"/>
                  </a:cubicBezTo>
                  <a:lnTo>
                    <a:pt x="2435" y="78"/>
                  </a:lnTo>
                  <a:lnTo>
                    <a:pt x="2435" y="1024"/>
                  </a:lnTo>
                  <a:lnTo>
                    <a:pt x="1862" y="1024"/>
                  </a:lnTo>
                  <a:lnTo>
                    <a:pt x="1272" y="1039"/>
                  </a:lnTo>
                  <a:lnTo>
                    <a:pt x="47" y="1070"/>
                  </a:lnTo>
                  <a:lnTo>
                    <a:pt x="1226" y="1086"/>
                  </a:lnTo>
                  <a:lnTo>
                    <a:pt x="1846" y="1101"/>
                  </a:lnTo>
                  <a:lnTo>
                    <a:pt x="2513" y="1101"/>
                  </a:lnTo>
                  <a:lnTo>
                    <a:pt x="2513" y="1070"/>
                  </a:lnTo>
                  <a:lnTo>
                    <a:pt x="2513" y="31"/>
                  </a:lnTo>
                  <a:lnTo>
                    <a:pt x="251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0"/>
            <p:cNvSpPr/>
            <p:nvPr/>
          </p:nvSpPr>
          <p:spPr>
            <a:xfrm>
              <a:off x="6067825" y="3605800"/>
              <a:ext cx="62450" cy="27575"/>
            </a:xfrm>
            <a:custGeom>
              <a:avLst/>
              <a:gdLst/>
              <a:ahLst/>
              <a:cxnLst/>
              <a:rect l="l" t="t" r="r" b="b"/>
              <a:pathLst>
                <a:path w="2498" h="1103" extrusionOk="0">
                  <a:moveTo>
                    <a:pt x="1241" y="1"/>
                  </a:moveTo>
                  <a:cubicBezTo>
                    <a:pt x="838" y="1"/>
                    <a:pt x="419" y="16"/>
                    <a:pt x="16" y="16"/>
                  </a:cubicBezTo>
                  <a:lnTo>
                    <a:pt x="0" y="16"/>
                  </a:lnTo>
                  <a:lnTo>
                    <a:pt x="0" y="32"/>
                  </a:lnTo>
                  <a:cubicBezTo>
                    <a:pt x="0" y="203"/>
                    <a:pt x="16" y="389"/>
                    <a:pt x="16" y="559"/>
                  </a:cubicBezTo>
                  <a:lnTo>
                    <a:pt x="31" y="1056"/>
                  </a:lnTo>
                  <a:lnTo>
                    <a:pt x="16" y="544"/>
                  </a:lnTo>
                  <a:cubicBezTo>
                    <a:pt x="31" y="363"/>
                    <a:pt x="31" y="212"/>
                    <a:pt x="31" y="48"/>
                  </a:cubicBezTo>
                  <a:lnTo>
                    <a:pt x="31" y="48"/>
                  </a:lnTo>
                  <a:cubicBezTo>
                    <a:pt x="430" y="48"/>
                    <a:pt x="843" y="79"/>
                    <a:pt x="1241" y="79"/>
                  </a:cubicBezTo>
                  <a:lnTo>
                    <a:pt x="2420" y="79"/>
                  </a:lnTo>
                  <a:lnTo>
                    <a:pt x="2420" y="1025"/>
                  </a:lnTo>
                  <a:lnTo>
                    <a:pt x="1861" y="1025"/>
                  </a:lnTo>
                  <a:lnTo>
                    <a:pt x="1257" y="1040"/>
                  </a:lnTo>
                  <a:lnTo>
                    <a:pt x="31" y="1056"/>
                  </a:lnTo>
                  <a:lnTo>
                    <a:pt x="1210" y="1087"/>
                  </a:lnTo>
                  <a:lnTo>
                    <a:pt x="1830" y="1102"/>
                  </a:lnTo>
                  <a:lnTo>
                    <a:pt x="2497" y="1102"/>
                  </a:lnTo>
                  <a:lnTo>
                    <a:pt x="2497" y="1056"/>
                  </a:lnTo>
                  <a:lnTo>
                    <a:pt x="2497" y="32"/>
                  </a:lnTo>
                  <a:lnTo>
                    <a:pt x="249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0"/>
            <p:cNvSpPr/>
            <p:nvPr/>
          </p:nvSpPr>
          <p:spPr>
            <a:xfrm>
              <a:off x="6000750" y="3606600"/>
              <a:ext cx="61275" cy="25600"/>
            </a:xfrm>
            <a:custGeom>
              <a:avLst/>
              <a:gdLst/>
              <a:ahLst/>
              <a:cxnLst/>
              <a:rect l="l" t="t" r="r" b="b"/>
              <a:pathLst>
                <a:path w="2451" h="1024" extrusionOk="0">
                  <a:moveTo>
                    <a:pt x="0" y="0"/>
                  </a:moveTo>
                  <a:lnTo>
                    <a:pt x="0" y="1024"/>
                  </a:lnTo>
                  <a:lnTo>
                    <a:pt x="2451" y="1024"/>
                  </a:lnTo>
                  <a:lnTo>
                    <a:pt x="245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0"/>
            <p:cNvSpPr/>
            <p:nvPr/>
          </p:nvSpPr>
          <p:spPr>
            <a:xfrm>
              <a:off x="5797575" y="2987750"/>
              <a:ext cx="62825" cy="27550"/>
            </a:xfrm>
            <a:custGeom>
              <a:avLst/>
              <a:gdLst/>
              <a:ahLst/>
              <a:cxnLst/>
              <a:rect l="l" t="t" r="r" b="b"/>
              <a:pathLst>
                <a:path w="2513" h="1102" extrusionOk="0">
                  <a:moveTo>
                    <a:pt x="1241" y="1"/>
                  </a:moveTo>
                  <a:cubicBezTo>
                    <a:pt x="838" y="1"/>
                    <a:pt x="434" y="16"/>
                    <a:pt x="31" y="16"/>
                  </a:cubicBezTo>
                  <a:lnTo>
                    <a:pt x="0" y="16"/>
                  </a:lnTo>
                  <a:lnTo>
                    <a:pt x="0" y="32"/>
                  </a:lnTo>
                  <a:cubicBezTo>
                    <a:pt x="0" y="218"/>
                    <a:pt x="31" y="388"/>
                    <a:pt x="31" y="559"/>
                  </a:cubicBezTo>
                  <a:lnTo>
                    <a:pt x="47" y="1071"/>
                  </a:lnTo>
                  <a:lnTo>
                    <a:pt x="31" y="544"/>
                  </a:lnTo>
                  <a:cubicBezTo>
                    <a:pt x="46" y="383"/>
                    <a:pt x="47" y="235"/>
                    <a:pt x="47" y="63"/>
                  </a:cubicBezTo>
                  <a:lnTo>
                    <a:pt x="47" y="63"/>
                  </a:lnTo>
                  <a:cubicBezTo>
                    <a:pt x="445" y="63"/>
                    <a:pt x="843" y="78"/>
                    <a:pt x="1256" y="78"/>
                  </a:cubicBezTo>
                  <a:lnTo>
                    <a:pt x="2435" y="78"/>
                  </a:lnTo>
                  <a:lnTo>
                    <a:pt x="2435" y="1024"/>
                  </a:lnTo>
                  <a:lnTo>
                    <a:pt x="1877" y="1024"/>
                  </a:lnTo>
                  <a:lnTo>
                    <a:pt x="1272" y="1040"/>
                  </a:lnTo>
                  <a:lnTo>
                    <a:pt x="47" y="1071"/>
                  </a:lnTo>
                  <a:lnTo>
                    <a:pt x="1225" y="1086"/>
                  </a:lnTo>
                  <a:lnTo>
                    <a:pt x="1846" y="1102"/>
                  </a:lnTo>
                  <a:lnTo>
                    <a:pt x="2513" y="1102"/>
                  </a:lnTo>
                  <a:lnTo>
                    <a:pt x="2513" y="1071"/>
                  </a:lnTo>
                  <a:lnTo>
                    <a:pt x="2513" y="32"/>
                  </a:lnTo>
                  <a:lnTo>
                    <a:pt x="251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0"/>
            <p:cNvSpPr/>
            <p:nvPr/>
          </p:nvSpPr>
          <p:spPr>
            <a:xfrm>
              <a:off x="5831675" y="3020325"/>
              <a:ext cx="62475" cy="27550"/>
            </a:xfrm>
            <a:custGeom>
              <a:avLst/>
              <a:gdLst/>
              <a:ahLst/>
              <a:cxnLst/>
              <a:rect l="l" t="t" r="r" b="b"/>
              <a:pathLst>
                <a:path w="2499" h="1102" extrusionOk="0">
                  <a:moveTo>
                    <a:pt x="1242" y="1"/>
                  </a:moveTo>
                  <a:cubicBezTo>
                    <a:pt x="839" y="1"/>
                    <a:pt x="435" y="16"/>
                    <a:pt x="17" y="16"/>
                  </a:cubicBezTo>
                  <a:lnTo>
                    <a:pt x="1" y="16"/>
                  </a:lnTo>
                  <a:lnTo>
                    <a:pt x="1" y="32"/>
                  </a:lnTo>
                  <a:cubicBezTo>
                    <a:pt x="1" y="202"/>
                    <a:pt x="17" y="388"/>
                    <a:pt x="17" y="559"/>
                  </a:cubicBezTo>
                  <a:lnTo>
                    <a:pt x="48" y="1055"/>
                  </a:lnTo>
                  <a:lnTo>
                    <a:pt x="17" y="543"/>
                  </a:lnTo>
                  <a:cubicBezTo>
                    <a:pt x="47" y="363"/>
                    <a:pt x="47" y="212"/>
                    <a:pt x="48" y="47"/>
                  </a:cubicBezTo>
                  <a:lnTo>
                    <a:pt x="48" y="47"/>
                  </a:lnTo>
                  <a:cubicBezTo>
                    <a:pt x="455" y="49"/>
                    <a:pt x="848" y="78"/>
                    <a:pt x="1242" y="78"/>
                  </a:cubicBezTo>
                  <a:lnTo>
                    <a:pt x="2420" y="78"/>
                  </a:lnTo>
                  <a:lnTo>
                    <a:pt x="2420" y="1024"/>
                  </a:lnTo>
                  <a:lnTo>
                    <a:pt x="1862" y="1024"/>
                  </a:lnTo>
                  <a:lnTo>
                    <a:pt x="1257" y="1040"/>
                  </a:lnTo>
                  <a:lnTo>
                    <a:pt x="48" y="1055"/>
                  </a:lnTo>
                  <a:lnTo>
                    <a:pt x="1226" y="1086"/>
                  </a:lnTo>
                  <a:lnTo>
                    <a:pt x="1847" y="1102"/>
                  </a:lnTo>
                  <a:lnTo>
                    <a:pt x="2498" y="1102"/>
                  </a:lnTo>
                  <a:lnTo>
                    <a:pt x="2498" y="1055"/>
                  </a:lnTo>
                  <a:lnTo>
                    <a:pt x="2498" y="32"/>
                  </a:lnTo>
                  <a:lnTo>
                    <a:pt x="249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0"/>
            <p:cNvSpPr/>
            <p:nvPr/>
          </p:nvSpPr>
          <p:spPr>
            <a:xfrm>
              <a:off x="5764600" y="3021100"/>
              <a:ext cx="61300" cy="25625"/>
            </a:xfrm>
            <a:custGeom>
              <a:avLst/>
              <a:gdLst/>
              <a:ahLst/>
              <a:cxnLst/>
              <a:rect l="l" t="t" r="r" b="b"/>
              <a:pathLst>
                <a:path w="2452" h="1025" extrusionOk="0">
                  <a:moveTo>
                    <a:pt x="1" y="1"/>
                  </a:moveTo>
                  <a:lnTo>
                    <a:pt x="1" y="1024"/>
                  </a:lnTo>
                  <a:lnTo>
                    <a:pt x="2451" y="1024"/>
                  </a:lnTo>
                  <a:lnTo>
                    <a:pt x="245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0"/>
            <p:cNvSpPr/>
            <p:nvPr/>
          </p:nvSpPr>
          <p:spPr>
            <a:xfrm>
              <a:off x="5215950" y="3606600"/>
              <a:ext cx="61300" cy="25600"/>
            </a:xfrm>
            <a:custGeom>
              <a:avLst/>
              <a:gdLst/>
              <a:ahLst/>
              <a:cxnLst/>
              <a:rect l="l" t="t" r="r" b="b"/>
              <a:pathLst>
                <a:path w="2452" h="1024" extrusionOk="0">
                  <a:moveTo>
                    <a:pt x="1" y="0"/>
                  </a:moveTo>
                  <a:lnTo>
                    <a:pt x="1" y="1024"/>
                  </a:lnTo>
                  <a:lnTo>
                    <a:pt x="2451" y="1024"/>
                  </a:lnTo>
                  <a:lnTo>
                    <a:pt x="245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0"/>
            <p:cNvSpPr/>
            <p:nvPr/>
          </p:nvSpPr>
          <p:spPr>
            <a:xfrm>
              <a:off x="5215950" y="2821800"/>
              <a:ext cx="61300" cy="26000"/>
            </a:xfrm>
            <a:custGeom>
              <a:avLst/>
              <a:gdLst/>
              <a:ahLst/>
              <a:cxnLst/>
              <a:rect l="l" t="t" r="r" b="b"/>
              <a:pathLst>
                <a:path w="2452" h="1040" extrusionOk="0">
                  <a:moveTo>
                    <a:pt x="1" y="1"/>
                  </a:moveTo>
                  <a:lnTo>
                    <a:pt x="1" y="1040"/>
                  </a:lnTo>
                  <a:lnTo>
                    <a:pt x="2451" y="1040"/>
                  </a:lnTo>
                  <a:lnTo>
                    <a:pt x="24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0"/>
            <p:cNvSpPr/>
            <p:nvPr/>
          </p:nvSpPr>
          <p:spPr>
            <a:xfrm>
              <a:off x="5181450" y="2853200"/>
              <a:ext cx="62825" cy="27950"/>
            </a:xfrm>
            <a:custGeom>
              <a:avLst/>
              <a:gdLst/>
              <a:ahLst/>
              <a:cxnLst/>
              <a:rect l="l" t="t" r="r" b="b"/>
              <a:pathLst>
                <a:path w="2513" h="1118" extrusionOk="0">
                  <a:moveTo>
                    <a:pt x="1257" y="1"/>
                  </a:moveTo>
                  <a:cubicBezTo>
                    <a:pt x="853" y="1"/>
                    <a:pt x="435" y="32"/>
                    <a:pt x="31" y="32"/>
                  </a:cubicBezTo>
                  <a:lnTo>
                    <a:pt x="0" y="32"/>
                  </a:lnTo>
                  <a:lnTo>
                    <a:pt x="0" y="47"/>
                  </a:lnTo>
                  <a:cubicBezTo>
                    <a:pt x="0" y="218"/>
                    <a:pt x="16" y="404"/>
                    <a:pt x="16" y="575"/>
                  </a:cubicBezTo>
                  <a:lnTo>
                    <a:pt x="31" y="1071"/>
                  </a:lnTo>
                  <a:lnTo>
                    <a:pt x="31" y="559"/>
                  </a:lnTo>
                  <a:cubicBezTo>
                    <a:pt x="46" y="379"/>
                    <a:pt x="47" y="227"/>
                    <a:pt x="47" y="63"/>
                  </a:cubicBezTo>
                  <a:lnTo>
                    <a:pt x="47" y="63"/>
                  </a:lnTo>
                  <a:cubicBezTo>
                    <a:pt x="445" y="64"/>
                    <a:pt x="859" y="94"/>
                    <a:pt x="1257" y="94"/>
                  </a:cubicBezTo>
                  <a:lnTo>
                    <a:pt x="2435" y="94"/>
                  </a:lnTo>
                  <a:lnTo>
                    <a:pt x="2435" y="1040"/>
                  </a:lnTo>
                  <a:lnTo>
                    <a:pt x="1877" y="1040"/>
                  </a:lnTo>
                  <a:lnTo>
                    <a:pt x="1272" y="1056"/>
                  </a:lnTo>
                  <a:lnTo>
                    <a:pt x="31" y="1071"/>
                  </a:lnTo>
                  <a:lnTo>
                    <a:pt x="1226" y="1102"/>
                  </a:lnTo>
                  <a:lnTo>
                    <a:pt x="1846" y="1118"/>
                  </a:lnTo>
                  <a:lnTo>
                    <a:pt x="2513" y="1118"/>
                  </a:lnTo>
                  <a:lnTo>
                    <a:pt x="2513" y="1071"/>
                  </a:lnTo>
                  <a:lnTo>
                    <a:pt x="2513" y="47"/>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0"/>
            <p:cNvSpPr/>
            <p:nvPr/>
          </p:nvSpPr>
          <p:spPr>
            <a:xfrm>
              <a:off x="6067825" y="2821025"/>
              <a:ext cx="62450" cy="27550"/>
            </a:xfrm>
            <a:custGeom>
              <a:avLst/>
              <a:gdLst/>
              <a:ahLst/>
              <a:cxnLst/>
              <a:rect l="l" t="t" r="r" b="b"/>
              <a:pathLst>
                <a:path w="2498" h="1102" extrusionOk="0">
                  <a:moveTo>
                    <a:pt x="1241" y="1"/>
                  </a:moveTo>
                  <a:cubicBezTo>
                    <a:pt x="838" y="1"/>
                    <a:pt x="419" y="16"/>
                    <a:pt x="16" y="16"/>
                  </a:cubicBezTo>
                  <a:lnTo>
                    <a:pt x="0" y="16"/>
                  </a:lnTo>
                  <a:lnTo>
                    <a:pt x="0" y="32"/>
                  </a:lnTo>
                  <a:cubicBezTo>
                    <a:pt x="0" y="202"/>
                    <a:pt x="16" y="388"/>
                    <a:pt x="16" y="559"/>
                  </a:cubicBezTo>
                  <a:lnTo>
                    <a:pt x="31" y="1071"/>
                  </a:lnTo>
                  <a:lnTo>
                    <a:pt x="16" y="543"/>
                  </a:lnTo>
                  <a:cubicBezTo>
                    <a:pt x="31" y="363"/>
                    <a:pt x="31" y="212"/>
                    <a:pt x="31" y="47"/>
                  </a:cubicBezTo>
                  <a:lnTo>
                    <a:pt x="31" y="47"/>
                  </a:lnTo>
                  <a:cubicBezTo>
                    <a:pt x="430" y="48"/>
                    <a:pt x="843" y="78"/>
                    <a:pt x="1241" y="78"/>
                  </a:cubicBezTo>
                  <a:lnTo>
                    <a:pt x="2420" y="78"/>
                  </a:lnTo>
                  <a:lnTo>
                    <a:pt x="2420" y="1024"/>
                  </a:lnTo>
                  <a:lnTo>
                    <a:pt x="1861" y="1024"/>
                  </a:lnTo>
                  <a:lnTo>
                    <a:pt x="1257" y="1040"/>
                  </a:lnTo>
                  <a:lnTo>
                    <a:pt x="31" y="1071"/>
                  </a:lnTo>
                  <a:lnTo>
                    <a:pt x="1210" y="1086"/>
                  </a:lnTo>
                  <a:lnTo>
                    <a:pt x="1830" y="1102"/>
                  </a:lnTo>
                  <a:lnTo>
                    <a:pt x="2497" y="1102"/>
                  </a:lnTo>
                  <a:lnTo>
                    <a:pt x="2497" y="1071"/>
                  </a:lnTo>
                  <a:lnTo>
                    <a:pt x="2497" y="32"/>
                  </a:lnTo>
                  <a:lnTo>
                    <a:pt x="249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0"/>
            <p:cNvSpPr/>
            <p:nvPr/>
          </p:nvSpPr>
          <p:spPr>
            <a:xfrm>
              <a:off x="5669225" y="3511200"/>
              <a:ext cx="61275" cy="25625"/>
            </a:xfrm>
            <a:custGeom>
              <a:avLst/>
              <a:gdLst/>
              <a:ahLst/>
              <a:cxnLst/>
              <a:rect l="l" t="t" r="r" b="b"/>
              <a:pathLst>
                <a:path w="2451" h="1025" extrusionOk="0">
                  <a:moveTo>
                    <a:pt x="0" y="1"/>
                  </a:moveTo>
                  <a:lnTo>
                    <a:pt x="0" y="1024"/>
                  </a:lnTo>
                  <a:lnTo>
                    <a:pt x="2451" y="1024"/>
                  </a:lnTo>
                  <a:lnTo>
                    <a:pt x="245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0"/>
            <p:cNvSpPr/>
            <p:nvPr/>
          </p:nvSpPr>
          <p:spPr>
            <a:xfrm>
              <a:off x="5634325" y="3477475"/>
              <a:ext cx="62850" cy="27925"/>
            </a:xfrm>
            <a:custGeom>
              <a:avLst/>
              <a:gdLst/>
              <a:ahLst/>
              <a:cxnLst/>
              <a:rect l="l" t="t" r="r" b="b"/>
              <a:pathLst>
                <a:path w="2514" h="1117" extrusionOk="0">
                  <a:moveTo>
                    <a:pt x="1" y="0"/>
                  </a:moveTo>
                  <a:lnTo>
                    <a:pt x="1" y="47"/>
                  </a:lnTo>
                  <a:lnTo>
                    <a:pt x="1" y="1070"/>
                  </a:lnTo>
                  <a:lnTo>
                    <a:pt x="1" y="1117"/>
                  </a:lnTo>
                  <a:lnTo>
                    <a:pt x="1272" y="1117"/>
                  </a:lnTo>
                  <a:cubicBezTo>
                    <a:pt x="1676" y="1117"/>
                    <a:pt x="2079" y="1086"/>
                    <a:pt x="2482" y="1086"/>
                  </a:cubicBezTo>
                  <a:lnTo>
                    <a:pt x="2513" y="1086"/>
                  </a:lnTo>
                  <a:lnTo>
                    <a:pt x="2513" y="1070"/>
                  </a:lnTo>
                  <a:cubicBezTo>
                    <a:pt x="2513" y="900"/>
                    <a:pt x="2482" y="729"/>
                    <a:pt x="2482" y="559"/>
                  </a:cubicBezTo>
                  <a:lnTo>
                    <a:pt x="2467" y="47"/>
                  </a:lnTo>
                  <a:lnTo>
                    <a:pt x="2482" y="574"/>
                  </a:lnTo>
                  <a:cubicBezTo>
                    <a:pt x="2467" y="740"/>
                    <a:pt x="2467" y="890"/>
                    <a:pt x="2467" y="1055"/>
                  </a:cubicBezTo>
                  <a:lnTo>
                    <a:pt x="2467" y="1055"/>
                  </a:lnTo>
                  <a:cubicBezTo>
                    <a:pt x="2069" y="1055"/>
                    <a:pt x="1670" y="1039"/>
                    <a:pt x="1272" y="1039"/>
                  </a:cubicBezTo>
                  <a:lnTo>
                    <a:pt x="78" y="1039"/>
                  </a:lnTo>
                  <a:lnTo>
                    <a:pt x="78" y="93"/>
                  </a:lnTo>
                  <a:lnTo>
                    <a:pt x="652" y="93"/>
                  </a:lnTo>
                  <a:lnTo>
                    <a:pt x="1241" y="62"/>
                  </a:lnTo>
                  <a:lnTo>
                    <a:pt x="2467" y="47"/>
                  </a:lnTo>
                  <a:lnTo>
                    <a:pt x="1288" y="31"/>
                  </a:lnTo>
                  <a:lnTo>
                    <a:pt x="66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0"/>
            <p:cNvSpPr/>
            <p:nvPr/>
          </p:nvSpPr>
          <p:spPr>
            <a:xfrm>
              <a:off x="5450150" y="2846225"/>
              <a:ext cx="560300" cy="423450"/>
            </a:xfrm>
            <a:custGeom>
              <a:avLst/>
              <a:gdLst/>
              <a:ahLst/>
              <a:cxnLst/>
              <a:rect l="l" t="t" r="r" b="b"/>
              <a:pathLst>
                <a:path w="22412" h="16938" extrusionOk="0">
                  <a:moveTo>
                    <a:pt x="22334" y="94"/>
                  </a:moveTo>
                  <a:lnTo>
                    <a:pt x="22334" y="16844"/>
                  </a:lnTo>
                  <a:lnTo>
                    <a:pt x="109" y="16844"/>
                  </a:lnTo>
                  <a:lnTo>
                    <a:pt x="109" y="94"/>
                  </a:lnTo>
                  <a:close/>
                  <a:moveTo>
                    <a:pt x="1" y="1"/>
                  </a:moveTo>
                  <a:lnTo>
                    <a:pt x="1" y="16937"/>
                  </a:lnTo>
                  <a:lnTo>
                    <a:pt x="22412" y="16937"/>
                  </a:lnTo>
                  <a:lnTo>
                    <a:pt x="224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0"/>
            <p:cNvSpPr/>
            <p:nvPr/>
          </p:nvSpPr>
          <p:spPr>
            <a:xfrm>
              <a:off x="5461000" y="2852825"/>
              <a:ext cx="10500" cy="10875"/>
            </a:xfrm>
            <a:custGeom>
              <a:avLst/>
              <a:gdLst/>
              <a:ahLst/>
              <a:cxnLst/>
              <a:rect l="l" t="t" r="r" b="b"/>
              <a:pathLst>
                <a:path w="420" h="435" extrusionOk="0">
                  <a:moveTo>
                    <a:pt x="218" y="0"/>
                  </a:moveTo>
                  <a:cubicBezTo>
                    <a:pt x="94" y="0"/>
                    <a:pt x="1" y="109"/>
                    <a:pt x="1" y="218"/>
                  </a:cubicBezTo>
                  <a:cubicBezTo>
                    <a:pt x="1" y="342"/>
                    <a:pt x="94" y="435"/>
                    <a:pt x="218" y="435"/>
                  </a:cubicBezTo>
                  <a:cubicBezTo>
                    <a:pt x="327" y="435"/>
                    <a:pt x="420" y="342"/>
                    <a:pt x="420" y="218"/>
                  </a:cubicBezTo>
                  <a:cubicBezTo>
                    <a:pt x="420" y="109"/>
                    <a:pt x="327"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0"/>
            <p:cNvSpPr/>
            <p:nvPr/>
          </p:nvSpPr>
          <p:spPr>
            <a:xfrm>
              <a:off x="5482325" y="2852825"/>
              <a:ext cx="10500" cy="10875"/>
            </a:xfrm>
            <a:custGeom>
              <a:avLst/>
              <a:gdLst/>
              <a:ahLst/>
              <a:cxnLst/>
              <a:rect l="l" t="t" r="r" b="b"/>
              <a:pathLst>
                <a:path w="420" h="435" extrusionOk="0">
                  <a:moveTo>
                    <a:pt x="218" y="0"/>
                  </a:moveTo>
                  <a:cubicBezTo>
                    <a:pt x="94" y="0"/>
                    <a:pt x="1" y="109"/>
                    <a:pt x="1" y="218"/>
                  </a:cubicBezTo>
                  <a:cubicBezTo>
                    <a:pt x="1" y="342"/>
                    <a:pt x="94" y="435"/>
                    <a:pt x="218" y="435"/>
                  </a:cubicBezTo>
                  <a:cubicBezTo>
                    <a:pt x="327" y="435"/>
                    <a:pt x="420" y="342"/>
                    <a:pt x="420" y="218"/>
                  </a:cubicBezTo>
                  <a:cubicBezTo>
                    <a:pt x="420" y="109"/>
                    <a:pt x="327" y="0"/>
                    <a:pt x="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0"/>
            <p:cNvSpPr/>
            <p:nvPr/>
          </p:nvSpPr>
          <p:spPr>
            <a:xfrm>
              <a:off x="5504050" y="2852825"/>
              <a:ext cx="10875" cy="10875"/>
            </a:xfrm>
            <a:custGeom>
              <a:avLst/>
              <a:gdLst/>
              <a:ahLst/>
              <a:cxnLst/>
              <a:rect l="l" t="t" r="r" b="b"/>
              <a:pathLst>
                <a:path w="435" h="435" extrusionOk="0">
                  <a:moveTo>
                    <a:pt x="218" y="0"/>
                  </a:moveTo>
                  <a:cubicBezTo>
                    <a:pt x="93" y="0"/>
                    <a:pt x="0" y="109"/>
                    <a:pt x="0" y="218"/>
                  </a:cubicBezTo>
                  <a:cubicBezTo>
                    <a:pt x="0" y="342"/>
                    <a:pt x="93" y="435"/>
                    <a:pt x="218" y="435"/>
                  </a:cubicBezTo>
                  <a:cubicBezTo>
                    <a:pt x="326" y="435"/>
                    <a:pt x="435" y="342"/>
                    <a:pt x="435" y="218"/>
                  </a:cubicBezTo>
                  <a:cubicBezTo>
                    <a:pt x="435" y="109"/>
                    <a:pt x="326" y="0"/>
                    <a:pt x="2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0"/>
            <p:cNvSpPr/>
            <p:nvPr/>
          </p:nvSpPr>
          <p:spPr>
            <a:xfrm>
              <a:off x="5451700" y="2867550"/>
              <a:ext cx="557975" cy="2350"/>
            </a:xfrm>
            <a:custGeom>
              <a:avLst/>
              <a:gdLst/>
              <a:ahLst/>
              <a:cxnLst/>
              <a:rect l="l" t="t" r="r" b="b"/>
              <a:pathLst>
                <a:path w="22319" h="94" extrusionOk="0">
                  <a:moveTo>
                    <a:pt x="1" y="1"/>
                  </a:moveTo>
                  <a:lnTo>
                    <a:pt x="1" y="94"/>
                  </a:lnTo>
                  <a:lnTo>
                    <a:pt x="22319" y="94"/>
                  </a:lnTo>
                  <a:lnTo>
                    <a:pt x="223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0"/>
            <p:cNvSpPr/>
            <p:nvPr/>
          </p:nvSpPr>
          <p:spPr>
            <a:xfrm>
              <a:off x="5172925" y="2862900"/>
              <a:ext cx="164800" cy="164825"/>
            </a:xfrm>
            <a:custGeom>
              <a:avLst/>
              <a:gdLst/>
              <a:ahLst/>
              <a:cxnLst/>
              <a:rect l="l" t="t" r="r" b="b"/>
              <a:pathLst>
                <a:path w="6592" h="6593" extrusionOk="0">
                  <a:moveTo>
                    <a:pt x="3304" y="1"/>
                  </a:moveTo>
                  <a:cubicBezTo>
                    <a:pt x="1474" y="1"/>
                    <a:pt x="0" y="1490"/>
                    <a:pt x="0" y="3304"/>
                  </a:cubicBezTo>
                  <a:cubicBezTo>
                    <a:pt x="0" y="5119"/>
                    <a:pt x="1474" y="6592"/>
                    <a:pt x="3304" y="6592"/>
                  </a:cubicBezTo>
                  <a:cubicBezTo>
                    <a:pt x="5118" y="6592"/>
                    <a:pt x="6592" y="5119"/>
                    <a:pt x="6592" y="3304"/>
                  </a:cubicBezTo>
                  <a:cubicBezTo>
                    <a:pt x="6592" y="1490"/>
                    <a:pt x="5118" y="1"/>
                    <a:pt x="33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0"/>
            <p:cNvSpPr/>
            <p:nvPr/>
          </p:nvSpPr>
          <p:spPr>
            <a:xfrm>
              <a:off x="5180675" y="2868725"/>
              <a:ext cx="157050" cy="157450"/>
            </a:xfrm>
            <a:custGeom>
              <a:avLst/>
              <a:gdLst/>
              <a:ahLst/>
              <a:cxnLst/>
              <a:rect l="l" t="t" r="r" b="b"/>
              <a:pathLst>
                <a:path w="6282" h="6298" extrusionOk="0">
                  <a:moveTo>
                    <a:pt x="3149" y="0"/>
                  </a:moveTo>
                  <a:cubicBezTo>
                    <a:pt x="1412" y="0"/>
                    <a:pt x="0" y="1412"/>
                    <a:pt x="0" y="3149"/>
                  </a:cubicBezTo>
                  <a:cubicBezTo>
                    <a:pt x="0" y="4886"/>
                    <a:pt x="1412" y="6297"/>
                    <a:pt x="3149" y="6297"/>
                  </a:cubicBezTo>
                  <a:cubicBezTo>
                    <a:pt x="4886" y="6297"/>
                    <a:pt x="6282" y="4886"/>
                    <a:pt x="6282" y="3149"/>
                  </a:cubicBezTo>
                  <a:cubicBezTo>
                    <a:pt x="6282" y="1412"/>
                    <a:pt x="4886" y="0"/>
                    <a:pt x="3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0"/>
            <p:cNvSpPr/>
            <p:nvPr/>
          </p:nvSpPr>
          <p:spPr>
            <a:xfrm>
              <a:off x="5185725" y="2873750"/>
              <a:ext cx="147350" cy="147375"/>
            </a:xfrm>
            <a:custGeom>
              <a:avLst/>
              <a:gdLst/>
              <a:ahLst/>
              <a:cxnLst/>
              <a:rect l="l" t="t" r="r" b="b"/>
              <a:pathLst>
                <a:path w="5894" h="5895" extrusionOk="0">
                  <a:moveTo>
                    <a:pt x="2947" y="1"/>
                  </a:moveTo>
                  <a:cubicBezTo>
                    <a:pt x="1318" y="1"/>
                    <a:pt x="0" y="1319"/>
                    <a:pt x="0" y="2948"/>
                  </a:cubicBezTo>
                  <a:cubicBezTo>
                    <a:pt x="0" y="4576"/>
                    <a:pt x="1318" y="5895"/>
                    <a:pt x="2947" y="5895"/>
                  </a:cubicBezTo>
                  <a:cubicBezTo>
                    <a:pt x="4575" y="5895"/>
                    <a:pt x="5894" y="4576"/>
                    <a:pt x="5894" y="2948"/>
                  </a:cubicBezTo>
                  <a:cubicBezTo>
                    <a:pt x="5894" y="1319"/>
                    <a:pt x="4575" y="1"/>
                    <a:pt x="2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0"/>
            <p:cNvSpPr/>
            <p:nvPr/>
          </p:nvSpPr>
          <p:spPr>
            <a:xfrm>
              <a:off x="5191925" y="2882300"/>
              <a:ext cx="139225" cy="121375"/>
            </a:xfrm>
            <a:custGeom>
              <a:avLst/>
              <a:gdLst/>
              <a:ahLst/>
              <a:cxnLst/>
              <a:rect l="l" t="t" r="r" b="b"/>
              <a:pathLst>
                <a:path w="5569" h="4855" extrusionOk="0">
                  <a:moveTo>
                    <a:pt x="4064" y="0"/>
                  </a:moveTo>
                  <a:lnTo>
                    <a:pt x="0" y="3769"/>
                  </a:lnTo>
                  <a:cubicBezTo>
                    <a:pt x="171" y="4188"/>
                    <a:pt x="450" y="4560"/>
                    <a:pt x="791" y="4855"/>
                  </a:cubicBezTo>
                  <a:cubicBezTo>
                    <a:pt x="2016" y="4126"/>
                    <a:pt x="4234" y="2807"/>
                    <a:pt x="5568" y="1985"/>
                  </a:cubicBezTo>
                  <a:cubicBezTo>
                    <a:pt x="5398" y="1132"/>
                    <a:pt x="4824" y="419"/>
                    <a:pt x="4064" y="0"/>
                  </a:cubicBez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0"/>
            <p:cNvSpPr/>
            <p:nvPr/>
          </p:nvSpPr>
          <p:spPr>
            <a:xfrm>
              <a:off x="5224475" y="2949750"/>
              <a:ext cx="108225" cy="67100"/>
            </a:xfrm>
            <a:custGeom>
              <a:avLst/>
              <a:gdLst/>
              <a:ahLst/>
              <a:cxnLst/>
              <a:rect l="l" t="t" r="r" b="b"/>
              <a:pathLst>
                <a:path w="4329" h="2684" extrusionOk="0">
                  <a:moveTo>
                    <a:pt x="4328" y="1"/>
                  </a:moveTo>
                  <a:lnTo>
                    <a:pt x="4328" y="1"/>
                  </a:lnTo>
                  <a:cubicBezTo>
                    <a:pt x="3134" y="699"/>
                    <a:pt x="1102" y="1862"/>
                    <a:pt x="1" y="2482"/>
                  </a:cubicBezTo>
                  <a:cubicBezTo>
                    <a:pt x="156" y="2560"/>
                    <a:pt x="311" y="2622"/>
                    <a:pt x="466" y="2684"/>
                  </a:cubicBezTo>
                  <a:lnTo>
                    <a:pt x="4127" y="962"/>
                  </a:lnTo>
                  <a:cubicBezTo>
                    <a:pt x="4251" y="668"/>
                    <a:pt x="4297" y="342"/>
                    <a:pt x="4328" y="1"/>
                  </a:cubicBez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0"/>
            <p:cNvSpPr/>
            <p:nvPr/>
          </p:nvSpPr>
          <p:spPr>
            <a:xfrm>
              <a:off x="5258225" y="2879200"/>
              <a:ext cx="1575" cy="11250"/>
            </a:xfrm>
            <a:custGeom>
              <a:avLst/>
              <a:gdLst/>
              <a:ahLst/>
              <a:cxnLst/>
              <a:rect l="l" t="t" r="r" b="b"/>
              <a:pathLst>
                <a:path w="63" h="450" extrusionOk="0">
                  <a:moveTo>
                    <a:pt x="0" y="0"/>
                  </a:moveTo>
                  <a:lnTo>
                    <a:pt x="0" y="450"/>
                  </a:lnTo>
                  <a:lnTo>
                    <a:pt x="62" y="450"/>
                  </a:lnTo>
                  <a:lnTo>
                    <a:pt x="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0"/>
            <p:cNvSpPr/>
            <p:nvPr/>
          </p:nvSpPr>
          <p:spPr>
            <a:xfrm>
              <a:off x="5224475" y="2888100"/>
              <a:ext cx="7025" cy="10500"/>
            </a:xfrm>
            <a:custGeom>
              <a:avLst/>
              <a:gdLst/>
              <a:ahLst/>
              <a:cxnLst/>
              <a:rect l="l" t="t" r="r" b="b"/>
              <a:pathLst>
                <a:path w="281" h="420" extrusionOk="0">
                  <a:moveTo>
                    <a:pt x="48" y="1"/>
                  </a:moveTo>
                  <a:lnTo>
                    <a:pt x="1" y="32"/>
                  </a:lnTo>
                  <a:lnTo>
                    <a:pt x="234" y="420"/>
                  </a:lnTo>
                  <a:lnTo>
                    <a:pt x="280" y="388"/>
                  </a:lnTo>
                  <a:lnTo>
                    <a:pt x="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0"/>
            <p:cNvSpPr/>
            <p:nvPr/>
          </p:nvSpPr>
          <p:spPr>
            <a:xfrm>
              <a:off x="5199675" y="2912925"/>
              <a:ext cx="10500" cy="7000"/>
            </a:xfrm>
            <a:custGeom>
              <a:avLst/>
              <a:gdLst/>
              <a:ahLst/>
              <a:cxnLst/>
              <a:rect l="l" t="t" r="r" b="b"/>
              <a:pathLst>
                <a:path w="420" h="280" extrusionOk="0">
                  <a:moveTo>
                    <a:pt x="31" y="0"/>
                  </a:moveTo>
                  <a:lnTo>
                    <a:pt x="0" y="62"/>
                  </a:lnTo>
                  <a:lnTo>
                    <a:pt x="388" y="280"/>
                  </a:lnTo>
                  <a:lnTo>
                    <a:pt x="419" y="233"/>
                  </a:lnTo>
                  <a:lnTo>
                    <a:pt x="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0"/>
            <p:cNvSpPr/>
            <p:nvPr/>
          </p:nvSpPr>
          <p:spPr>
            <a:xfrm>
              <a:off x="5191150" y="2947050"/>
              <a:ext cx="10875" cy="1575"/>
            </a:xfrm>
            <a:custGeom>
              <a:avLst/>
              <a:gdLst/>
              <a:ahLst/>
              <a:cxnLst/>
              <a:rect l="l" t="t" r="r" b="b"/>
              <a:pathLst>
                <a:path w="435" h="63" extrusionOk="0">
                  <a:moveTo>
                    <a:pt x="0" y="0"/>
                  </a:moveTo>
                  <a:lnTo>
                    <a:pt x="0" y="62"/>
                  </a:lnTo>
                  <a:lnTo>
                    <a:pt x="434" y="62"/>
                  </a:lnTo>
                  <a:lnTo>
                    <a:pt x="4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0"/>
            <p:cNvSpPr/>
            <p:nvPr/>
          </p:nvSpPr>
          <p:spPr>
            <a:xfrm>
              <a:off x="5200050" y="2976500"/>
              <a:ext cx="10125" cy="6625"/>
            </a:xfrm>
            <a:custGeom>
              <a:avLst/>
              <a:gdLst/>
              <a:ahLst/>
              <a:cxnLst/>
              <a:rect l="l" t="t" r="r" b="b"/>
              <a:pathLst>
                <a:path w="405" h="265" extrusionOk="0">
                  <a:moveTo>
                    <a:pt x="389" y="1"/>
                  </a:moveTo>
                  <a:lnTo>
                    <a:pt x="1" y="218"/>
                  </a:lnTo>
                  <a:lnTo>
                    <a:pt x="32" y="265"/>
                  </a:lnTo>
                  <a:lnTo>
                    <a:pt x="404" y="47"/>
                  </a:lnTo>
                  <a:lnTo>
                    <a:pt x="3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0"/>
            <p:cNvSpPr/>
            <p:nvPr/>
          </p:nvSpPr>
          <p:spPr>
            <a:xfrm>
              <a:off x="5224100" y="2996275"/>
              <a:ext cx="7000" cy="10500"/>
            </a:xfrm>
            <a:custGeom>
              <a:avLst/>
              <a:gdLst/>
              <a:ahLst/>
              <a:cxnLst/>
              <a:rect l="l" t="t" r="r" b="b"/>
              <a:pathLst>
                <a:path w="280" h="420" extrusionOk="0">
                  <a:moveTo>
                    <a:pt x="233" y="1"/>
                  </a:moveTo>
                  <a:lnTo>
                    <a:pt x="0" y="389"/>
                  </a:lnTo>
                  <a:lnTo>
                    <a:pt x="47" y="420"/>
                  </a:lnTo>
                  <a:lnTo>
                    <a:pt x="280" y="32"/>
                  </a:lnTo>
                  <a:lnTo>
                    <a:pt x="2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0"/>
            <p:cNvSpPr/>
            <p:nvPr/>
          </p:nvSpPr>
          <p:spPr>
            <a:xfrm>
              <a:off x="5258225" y="3004825"/>
              <a:ext cx="1575" cy="10875"/>
            </a:xfrm>
            <a:custGeom>
              <a:avLst/>
              <a:gdLst/>
              <a:ahLst/>
              <a:cxnLst/>
              <a:rect l="l" t="t" r="r" b="b"/>
              <a:pathLst>
                <a:path w="63" h="435" extrusionOk="0">
                  <a:moveTo>
                    <a:pt x="0" y="0"/>
                  </a:moveTo>
                  <a:lnTo>
                    <a:pt x="0" y="434"/>
                  </a:lnTo>
                  <a:lnTo>
                    <a:pt x="62" y="434"/>
                  </a:lnTo>
                  <a:lnTo>
                    <a:pt x="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0"/>
            <p:cNvSpPr/>
            <p:nvPr/>
          </p:nvSpPr>
          <p:spPr>
            <a:xfrm>
              <a:off x="5286925" y="2996275"/>
              <a:ext cx="7000" cy="10500"/>
            </a:xfrm>
            <a:custGeom>
              <a:avLst/>
              <a:gdLst/>
              <a:ahLst/>
              <a:cxnLst/>
              <a:rect l="l" t="t" r="r" b="b"/>
              <a:pathLst>
                <a:path w="280" h="420" extrusionOk="0">
                  <a:moveTo>
                    <a:pt x="47" y="1"/>
                  </a:moveTo>
                  <a:lnTo>
                    <a:pt x="0" y="32"/>
                  </a:lnTo>
                  <a:lnTo>
                    <a:pt x="217" y="420"/>
                  </a:lnTo>
                  <a:lnTo>
                    <a:pt x="279" y="389"/>
                  </a:lnTo>
                  <a:lnTo>
                    <a:pt x="47"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0"/>
            <p:cNvSpPr/>
            <p:nvPr/>
          </p:nvSpPr>
          <p:spPr>
            <a:xfrm>
              <a:off x="5308250" y="2975350"/>
              <a:ext cx="10100" cy="7000"/>
            </a:xfrm>
            <a:custGeom>
              <a:avLst/>
              <a:gdLst/>
              <a:ahLst/>
              <a:cxnLst/>
              <a:rect l="l" t="t" r="r" b="b"/>
              <a:pathLst>
                <a:path w="404" h="280" extrusionOk="0">
                  <a:moveTo>
                    <a:pt x="31" y="0"/>
                  </a:moveTo>
                  <a:lnTo>
                    <a:pt x="0" y="62"/>
                  </a:lnTo>
                  <a:lnTo>
                    <a:pt x="388" y="280"/>
                  </a:lnTo>
                  <a:lnTo>
                    <a:pt x="403" y="233"/>
                  </a:lnTo>
                  <a:lnTo>
                    <a:pt x="31"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0"/>
            <p:cNvSpPr/>
            <p:nvPr/>
          </p:nvSpPr>
          <p:spPr>
            <a:xfrm>
              <a:off x="5316375" y="2947050"/>
              <a:ext cx="11275" cy="1575"/>
            </a:xfrm>
            <a:custGeom>
              <a:avLst/>
              <a:gdLst/>
              <a:ahLst/>
              <a:cxnLst/>
              <a:rect l="l" t="t" r="r" b="b"/>
              <a:pathLst>
                <a:path w="451" h="63" extrusionOk="0">
                  <a:moveTo>
                    <a:pt x="1" y="0"/>
                  </a:moveTo>
                  <a:lnTo>
                    <a:pt x="1" y="62"/>
                  </a:lnTo>
                  <a:lnTo>
                    <a:pt x="451" y="62"/>
                  </a:lnTo>
                  <a:lnTo>
                    <a:pt x="451"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0"/>
            <p:cNvSpPr/>
            <p:nvPr/>
          </p:nvSpPr>
          <p:spPr>
            <a:xfrm>
              <a:off x="5308250" y="2912925"/>
              <a:ext cx="10100" cy="6625"/>
            </a:xfrm>
            <a:custGeom>
              <a:avLst/>
              <a:gdLst/>
              <a:ahLst/>
              <a:cxnLst/>
              <a:rect l="l" t="t" r="r" b="b"/>
              <a:pathLst>
                <a:path w="404" h="265" extrusionOk="0">
                  <a:moveTo>
                    <a:pt x="372" y="0"/>
                  </a:moveTo>
                  <a:lnTo>
                    <a:pt x="0" y="217"/>
                  </a:lnTo>
                  <a:lnTo>
                    <a:pt x="16" y="264"/>
                  </a:lnTo>
                  <a:lnTo>
                    <a:pt x="403" y="47"/>
                  </a:lnTo>
                  <a:lnTo>
                    <a:pt x="37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0"/>
            <p:cNvSpPr/>
            <p:nvPr/>
          </p:nvSpPr>
          <p:spPr>
            <a:xfrm>
              <a:off x="5286925" y="2888100"/>
              <a:ext cx="7000" cy="10500"/>
            </a:xfrm>
            <a:custGeom>
              <a:avLst/>
              <a:gdLst/>
              <a:ahLst/>
              <a:cxnLst/>
              <a:rect l="l" t="t" r="r" b="b"/>
              <a:pathLst>
                <a:path w="280" h="420" extrusionOk="0">
                  <a:moveTo>
                    <a:pt x="233" y="1"/>
                  </a:moveTo>
                  <a:lnTo>
                    <a:pt x="0" y="388"/>
                  </a:lnTo>
                  <a:lnTo>
                    <a:pt x="62" y="420"/>
                  </a:lnTo>
                  <a:lnTo>
                    <a:pt x="279" y="32"/>
                  </a:lnTo>
                  <a:lnTo>
                    <a:pt x="2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0"/>
            <p:cNvSpPr/>
            <p:nvPr/>
          </p:nvSpPr>
          <p:spPr>
            <a:xfrm>
              <a:off x="5255900" y="2884625"/>
              <a:ext cx="7000" cy="67875"/>
            </a:xfrm>
            <a:custGeom>
              <a:avLst/>
              <a:gdLst/>
              <a:ahLst/>
              <a:cxnLst/>
              <a:rect l="l" t="t" r="r" b="b"/>
              <a:pathLst>
                <a:path w="280" h="2715" extrusionOk="0">
                  <a:moveTo>
                    <a:pt x="93" y="0"/>
                  </a:moveTo>
                  <a:lnTo>
                    <a:pt x="0" y="2714"/>
                  </a:lnTo>
                  <a:lnTo>
                    <a:pt x="279" y="2714"/>
                  </a:lnTo>
                  <a:lnTo>
                    <a:pt x="1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0"/>
            <p:cNvSpPr/>
            <p:nvPr/>
          </p:nvSpPr>
          <p:spPr>
            <a:xfrm>
              <a:off x="5253575" y="2922225"/>
              <a:ext cx="49250" cy="30650"/>
            </a:xfrm>
            <a:custGeom>
              <a:avLst/>
              <a:gdLst/>
              <a:ahLst/>
              <a:cxnLst/>
              <a:rect l="l" t="t" r="r" b="b"/>
              <a:pathLst>
                <a:path w="1970" h="1226" extrusionOk="0">
                  <a:moveTo>
                    <a:pt x="1939" y="1"/>
                  </a:moveTo>
                  <a:lnTo>
                    <a:pt x="0" y="993"/>
                  </a:lnTo>
                  <a:lnTo>
                    <a:pt x="140" y="1226"/>
                  </a:lnTo>
                  <a:lnTo>
                    <a:pt x="1970" y="63"/>
                  </a:lnTo>
                  <a:lnTo>
                    <a:pt x="19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0"/>
            <p:cNvSpPr/>
            <p:nvPr/>
          </p:nvSpPr>
          <p:spPr>
            <a:xfrm>
              <a:off x="5257050" y="2945100"/>
              <a:ext cx="4675" cy="4675"/>
            </a:xfrm>
            <a:custGeom>
              <a:avLst/>
              <a:gdLst/>
              <a:ahLst/>
              <a:cxnLst/>
              <a:rect l="l" t="t" r="r" b="b"/>
              <a:pathLst>
                <a:path w="187" h="187" extrusionOk="0">
                  <a:moveTo>
                    <a:pt x="94" y="1"/>
                  </a:moveTo>
                  <a:cubicBezTo>
                    <a:pt x="32" y="1"/>
                    <a:pt x="1" y="32"/>
                    <a:pt x="1" y="94"/>
                  </a:cubicBezTo>
                  <a:cubicBezTo>
                    <a:pt x="1" y="156"/>
                    <a:pt x="32" y="187"/>
                    <a:pt x="94" y="187"/>
                  </a:cubicBezTo>
                  <a:cubicBezTo>
                    <a:pt x="156" y="187"/>
                    <a:pt x="187" y="156"/>
                    <a:pt x="187" y="94"/>
                  </a:cubicBezTo>
                  <a:cubicBezTo>
                    <a:pt x="187" y="32"/>
                    <a:pt x="156" y="1"/>
                    <a:pt x="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0"/>
            <p:cNvSpPr/>
            <p:nvPr/>
          </p:nvSpPr>
          <p:spPr>
            <a:xfrm>
              <a:off x="5947625" y="2926100"/>
              <a:ext cx="102775" cy="124500"/>
            </a:xfrm>
            <a:custGeom>
              <a:avLst/>
              <a:gdLst/>
              <a:ahLst/>
              <a:cxnLst/>
              <a:rect l="l" t="t" r="r" b="b"/>
              <a:pathLst>
                <a:path w="4111" h="4980" extrusionOk="0">
                  <a:moveTo>
                    <a:pt x="0" y="1"/>
                  </a:moveTo>
                  <a:lnTo>
                    <a:pt x="0" y="4979"/>
                  </a:lnTo>
                  <a:lnTo>
                    <a:pt x="4110" y="4979"/>
                  </a:lnTo>
                  <a:lnTo>
                    <a:pt x="41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0"/>
            <p:cNvSpPr/>
            <p:nvPr/>
          </p:nvSpPr>
          <p:spPr>
            <a:xfrm>
              <a:off x="5959650" y="2937725"/>
              <a:ext cx="79125" cy="102000"/>
            </a:xfrm>
            <a:custGeom>
              <a:avLst/>
              <a:gdLst/>
              <a:ahLst/>
              <a:cxnLst/>
              <a:rect l="l" t="t" r="r" b="b"/>
              <a:pathLst>
                <a:path w="3165" h="4080" extrusionOk="0">
                  <a:moveTo>
                    <a:pt x="0" y="1"/>
                  </a:moveTo>
                  <a:lnTo>
                    <a:pt x="0" y="4080"/>
                  </a:lnTo>
                  <a:lnTo>
                    <a:pt x="3164" y="4080"/>
                  </a:lnTo>
                  <a:lnTo>
                    <a:pt x="31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0"/>
            <p:cNvSpPr/>
            <p:nvPr/>
          </p:nvSpPr>
          <p:spPr>
            <a:xfrm>
              <a:off x="5959650" y="2937725"/>
              <a:ext cx="3125" cy="102000"/>
            </a:xfrm>
            <a:custGeom>
              <a:avLst/>
              <a:gdLst/>
              <a:ahLst/>
              <a:cxnLst/>
              <a:rect l="l" t="t" r="r" b="b"/>
              <a:pathLst>
                <a:path w="125" h="4080" extrusionOk="0">
                  <a:moveTo>
                    <a:pt x="0" y="1"/>
                  </a:moveTo>
                  <a:lnTo>
                    <a:pt x="0" y="4080"/>
                  </a:lnTo>
                  <a:lnTo>
                    <a:pt x="124" y="4080"/>
                  </a:lnTo>
                  <a:lnTo>
                    <a:pt x="12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0"/>
            <p:cNvSpPr/>
            <p:nvPr/>
          </p:nvSpPr>
          <p:spPr>
            <a:xfrm>
              <a:off x="6050375" y="2926100"/>
              <a:ext cx="2725" cy="124500"/>
            </a:xfrm>
            <a:custGeom>
              <a:avLst/>
              <a:gdLst/>
              <a:ahLst/>
              <a:cxnLst/>
              <a:rect l="l" t="t" r="r" b="b"/>
              <a:pathLst>
                <a:path w="109" h="4980" extrusionOk="0">
                  <a:moveTo>
                    <a:pt x="0" y="1"/>
                  </a:moveTo>
                  <a:lnTo>
                    <a:pt x="0" y="4979"/>
                  </a:lnTo>
                  <a:lnTo>
                    <a:pt x="109" y="4979"/>
                  </a:lnTo>
                  <a:lnTo>
                    <a:pt x="1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0"/>
            <p:cNvSpPr/>
            <p:nvPr/>
          </p:nvSpPr>
          <p:spPr>
            <a:xfrm>
              <a:off x="5986000" y="2951700"/>
              <a:ext cx="18650" cy="55850"/>
            </a:xfrm>
            <a:custGeom>
              <a:avLst/>
              <a:gdLst/>
              <a:ahLst/>
              <a:cxnLst/>
              <a:rect l="l" t="t" r="r" b="b"/>
              <a:pathLst>
                <a:path w="746" h="2234" extrusionOk="0">
                  <a:moveTo>
                    <a:pt x="1" y="0"/>
                  </a:moveTo>
                  <a:lnTo>
                    <a:pt x="1" y="2234"/>
                  </a:lnTo>
                  <a:lnTo>
                    <a:pt x="745" y="2234"/>
                  </a:lnTo>
                  <a:lnTo>
                    <a:pt x="745"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0"/>
            <p:cNvSpPr/>
            <p:nvPr/>
          </p:nvSpPr>
          <p:spPr>
            <a:xfrm>
              <a:off x="5976700" y="2988150"/>
              <a:ext cx="51975" cy="29475"/>
            </a:xfrm>
            <a:custGeom>
              <a:avLst/>
              <a:gdLst/>
              <a:ahLst/>
              <a:cxnLst/>
              <a:rect l="l" t="t" r="r" b="b"/>
              <a:pathLst>
                <a:path w="2079" h="1179" extrusionOk="0">
                  <a:moveTo>
                    <a:pt x="2001" y="124"/>
                  </a:moveTo>
                  <a:lnTo>
                    <a:pt x="2001" y="1101"/>
                  </a:lnTo>
                  <a:lnTo>
                    <a:pt x="94" y="1101"/>
                  </a:lnTo>
                  <a:lnTo>
                    <a:pt x="94" y="124"/>
                  </a:lnTo>
                  <a:close/>
                  <a:moveTo>
                    <a:pt x="1" y="0"/>
                  </a:moveTo>
                  <a:lnTo>
                    <a:pt x="1" y="1179"/>
                  </a:lnTo>
                  <a:lnTo>
                    <a:pt x="2079" y="1179"/>
                  </a:lnTo>
                  <a:lnTo>
                    <a:pt x="207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0"/>
            <p:cNvSpPr/>
            <p:nvPr/>
          </p:nvSpPr>
          <p:spPr>
            <a:xfrm>
              <a:off x="6032925" y="3080825"/>
              <a:ext cx="102775" cy="124475"/>
            </a:xfrm>
            <a:custGeom>
              <a:avLst/>
              <a:gdLst/>
              <a:ahLst/>
              <a:cxnLst/>
              <a:rect l="l" t="t" r="r" b="b"/>
              <a:pathLst>
                <a:path w="4111" h="4979" extrusionOk="0">
                  <a:moveTo>
                    <a:pt x="0" y="0"/>
                  </a:moveTo>
                  <a:lnTo>
                    <a:pt x="0" y="4979"/>
                  </a:lnTo>
                  <a:lnTo>
                    <a:pt x="4111" y="4979"/>
                  </a:lnTo>
                  <a:lnTo>
                    <a:pt x="41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0"/>
            <p:cNvSpPr/>
            <p:nvPr/>
          </p:nvSpPr>
          <p:spPr>
            <a:xfrm>
              <a:off x="6044550" y="3092050"/>
              <a:ext cx="78750" cy="101625"/>
            </a:xfrm>
            <a:custGeom>
              <a:avLst/>
              <a:gdLst/>
              <a:ahLst/>
              <a:cxnLst/>
              <a:rect l="l" t="t" r="r" b="b"/>
              <a:pathLst>
                <a:path w="3150" h="4065" extrusionOk="0">
                  <a:moveTo>
                    <a:pt x="1" y="1"/>
                  </a:moveTo>
                  <a:lnTo>
                    <a:pt x="1" y="4064"/>
                  </a:lnTo>
                  <a:lnTo>
                    <a:pt x="3149" y="4064"/>
                  </a:lnTo>
                  <a:lnTo>
                    <a:pt x="31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0"/>
            <p:cNvSpPr/>
            <p:nvPr/>
          </p:nvSpPr>
          <p:spPr>
            <a:xfrm>
              <a:off x="6044550" y="3092050"/>
              <a:ext cx="2750" cy="101625"/>
            </a:xfrm>
            <a:custGeom>
              <a:avLst/>
              <a:gdLst/>
              <a:ahLst/>
              <a:cxnLst/>
              <a:rect l="l" t="t" r="r" b="b"/>
              <a:pathLst>
                <a:path w="110" h="4065" extrusionOk="0">
                  <a:moveTo>
                    <a:pt x="1" y="1"/>
                  </a:moveTo>
                  <a:lnTo>
                    <a:pt x="1" y="4064"/>
                  </a:lnTo>
                  <a:lnTo>
                    <a:pt x="109" y="4064"/>
                  </a:lnTo>
                  <a:lnTo>
                    <a:pt x="1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0"/>
            <p:cNvSpPr/>
            <p:nvPr/>
          </p:nvSpPr>
          <p:spPr>
            <a:xfrm>
              <a:off x="6135675" y="3080825"/>
              <a:ext cx="2750" cy="124475"/>
            </a:xfrm>
            <a:custGeom>
              <a:avLst/>
              <a:gdLst/>
              <a:ahLst/>
              <a:cxnLst/>
              <a:rect l="l" t="t" r="r" b="b"/>
              <a:pathLst>
                <a:path w="110" h="4979" extrusionOk="0">
                  <a:moveTo>
                    <a:pt x="1" y="0"/>
                  </a:moveTo>
                  <a:lnTo>
                    <a:pt x="1" y="4979"/>
                  </a:lnTo>
                  <a:lnTo>
                    <a:pt x="109" y="4979"/>
                  </a:lnTo>
                  <a:lnTo>
                    <a:pt x="1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0"/>
            <p:cNvSpPr/>
            <p:nvPr/>
          </p:nvSpPr>
          <p:spPr>
            <a:xfrm>
              <a:off x="6076350" y="3118025"/>
              <a:ext cx="15925" cy="40350"/>
            </a:xfrm>
            <a:custGeom>
              <a:avLst/>
              <a:gdLst/>
              <a:ahLst/>
              <a:cxnLst/>
              <a:rect l="l" t="t" r="r" b="b"/>
              <a:pathLst>
                <a:path w="637" h="1614" extrusionOk="0">
                  <a:moveTo>
                    <a:pt x="1" y="1"/>
                  </a:moveTo>
                  <a:lnTo>
                    <a:pt x="1" y="1614"/>
                  </a:lnTo>
                  <a:lnTo>
                    <a:pt x="636" y="1614"/>
                  </a:lnTo>
                  <a:lnTo>
                    <a:pt x="6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0"/>
            <p:cNvSpPr/>
            <p:nvPr/>
          </p:nvSpPr>
          <p:spPr>
            <a:xfrm>
              <a:off x="6065500" y="3141700"/>
              <a:ext cx="45000" cy="30250"/>
            </a:xfrm>
            <a:custGeom>
              <a:avLst/>
              <a:gdLst/>
              <a:ahLst/>
              <a:cxnLst/>
              <a:rect l="l" t="t" r="r" b="b"/>
              <a:pathLst>
                <a:path w="1800" h="1210" extrusionOk="0">
                  <a:moveTo>
                    <a:pt x="1722" y="78"/>
                  </a:moveTo>
                  <a:lnTo>
                    <a:pt x="1722" y="1117"/>
                  </a:lnTo>
                  <a:lnTo>
                    <a:pt x="93" y="1117"/>
                  </a:lnTo>
                  <a:lnTo>
                    <a:pt x="93" y="78"/>
                  </a:lnTo>
                  <a:close/>
                  <a:moveTo>
                    <a:pt x="0" y="0"/>
                  </a:moveTo>
                  <a:lnTo>
                    <a:pt x="0" y="1210"/>
                  </a:lnTo>
                  <a:lnTo>
                    <a:pt x="1799" y="1210"/>
                  </a:lnTo>
                  <a:lnTo>
                    <a:pt x="17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0"/>
            <p:cNvSpPr/>
            <p:nvPr/>
          </p:nvSpPr>
          <p:spPr>
            <a:xfrm>
              <a:off x="5172925" y="3429400"/>
              <a:ext cx="286175" cy="169850"/>
            </a:xfrm>
            <a:custGeom>
              <a:avLst/>
              <a:gdLst/>
              <a:ahLst/>
              <a:cxnLst/>
              <a:rect l="l" t="t" r="r" b="b"/>
              <a:pathLst>
                <a:path w="11447" h="6794" extrusionOk="0">
                  <a:moveTo>
                    <a:pt x="0" y="0"/>
                  </a:moveTo>
                  <a:lnTo>
                    <a:pt x="357" y="6793"/>
                  </a:lnTo>
                  <a:lnTo>
                    <a:pt x="11090" y="6793"/>
                  </a:lnTo>
                  <a:lnTo>
                    <a:pt x="114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0"/>
            <p:cNvSpPr/>
            <p:nvPr/>
          </p:nvSpPr>
          <p:spPr>
            <a:xfrm>
              <a:off x="5190375" y="3448000"/>
              <a:ext cx="243900" cy="59350"/>
            </a:xfrm>
            <a:custGeom>
              <a:avLst/>
              <a:gdLst/>
              <a:ahLst/>
              <a:cxnLst/>
              <a:rect l="l" t="t" r="r" b="b"/>
              <a:pathLst>
                <a:path w="9756" h="2374" extrusionOk="0">
                  <a:moveTo>
                    <a:pt x="9663" y="78"/>
                  </a:moveTo>
                  <a:lnTo>
                    <a:pt x="9523" y="2280"/>
                  </a:lnTo>
                  <a:lnTo>
                    <a:pt x="233" y="2280"/>
                  </a:lnTo>
                  <a:lnTo>
                    <a:pt x="124" y="78"/>
                  </a:lnTo>
                  <a:close/>
                  <a:moveTo>
                    <a:pt x="0" y="1"/>
                  </a:moveTo>
                  <a:lnTo>
                    <a:pt x="140" y="2374"/>
                  </a:lnTo>
                  <a:lnTo>
                    <a:pt x="9601" y="2374"/>
                  </a:lnTo>
                  <a:lnTo>
                    <a:pt x="97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0"/>
            <p:cNvSpPr/>
            <p:nvPr/>
          </p:nvSpPr>
          <p:spPr>
            <a:xfrm>
              <a:off x="5198125" y="3521275"/>
              <a:ext cx="232675" cy="53925"/>
            </a:xfrm>
            <a:custGeom>
              <a:avLst/>
              <a:gdLst/>
              <a:ahLst/>
              <a:cxnLst/>
              <a:rect l="l" t="t" r="r" b="b"/>
              <a:pathLst>
                <a:path w="9307" h="2157" extrusionOk="0">
                  <a:moveTo>
                    <a:pt x="9213" y="94"/>
                  </a:moveTo>
                  <a:lnTo>
                    <a:pt x="9104" y="2064"/>
                  </a:lnTo>
                  <a:lnTo>
                    <a:pt x="202" y="2064"/>
                  </a:lnTo>
                  <a:lnTo>
                    <a:pt x="109" y="94"/>
                  </a:lnTo>
                  <a:close/>
                  <a:moveTo>
                    <a:pt x="0" y="1"/>
                  </a:moveTo>
                  <a:lnTo>
                    <a:pt x="124" y="2157"/>
                  </a:lnTo>
                  <a:lnTo>
                    <a:pt x="9182" y="2157"/>
                  </a:lnTo>
                  <a:lnTo>
                    <a:pt x="93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0"/>
            <p:cNvSpPr/>
            <p:nvPr/>
          </p:nvSpPr>
          <p:spPr>
            <a:xfrm>
              <a:off x="5287300" y="3469325"/>
              <a:ext cx="53925" cy="14750"/>
            </a:xfrm>
            <a:custGeom>
              <a:avLst/>
              <a:gdLst/>
              <a:ahLst/>
              <a:cxnLst/>
              <a:rect l="l" t="t" r="r" b="b"/>
              <a:pathLst>
                <a:path w="2157" h="590" extrusionOk="0">
                  <a:moveTo>
                    <a:pt x="2063" y="109"/>
                  </a:moveTo>
                  <a:lnTo>
                    <a:pt x="2001" y="497"/>
                  </a:lnTo>
                  <a:lnTo>
                    <a:pt x="156" y="497"/>
                  </a:lnTo>
                  <a:lnTo>
                    <a:pt x="109" y="109"/>
                  </a:lnTo>
                  <a:close/>
                  <a:moveTo>
                    <a:pt x="1" y="1"/>
                  </a:moveTo>
                  <a:lnTo>
                    <a:pt x="78" y="590"/>
                  </a:lnTo>
                  <a:lnTo>
                    <a:pt x="2094" y="590"/>
                  </a:lnTo>
                  <a:lnTo>
                    <a:pt x="21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0"/>
            <p:cNvSpPr/>
            <p:nvPr/>
          </p:nvSpPr>
          <p:spPr>
            <a:xfrm>
              <a:off x="5287300" y="3541050"/>
              <a:ext cx="53925" cy="14775"/>
            </a:xfrm>
            <a:custGeom>
              <a:avLst/>
              <a:gdLst/>
              <a:ahLst/>
              <a:cxnLst/>
              <a:rect l="l" t="t" r="r" b="b"/>
              <a:pathLst>
                <a:path w="2157" h="591" extrusionOk="0">
                  <a:moveTo>
                    <a:pt x="2063" y="109"/>
                  </a:moveTo>
                  <a:lnTo>
                    <a:pt x="2001" y="497"/>
                  </a:lnTo>
                  <a:lnTo>
                    <a:pt x="156" y="497"/>
                  </a:lnTo>
                  <a:lnTo>
                    <a:pt x="109" y="109"/>
                  </a:lnTo>
                  <a:close/>
                  <a:moveTo>
                    <a:pt x="1" y="1"/>
                  </a:moveTo>
                  <a:lnTo>
                    <a:pt x="78" y="590"/>
                  </a:lnTo>
                  <a:lnTo>
                    <a:pt x="2094" y="590"/>
                  </a:lnTo>
                  <a:lnTo>
                    <a:pt x="21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0"/>
            <p:cNvSpPr/>
            <p:nvPr/>
          </p:nvSpPr>
          <p:spPr>
            <a:xfrm>
              <a:off x="5201225" y="3599225"/>
              <a:ext cx="17850" cy="55850"/>
            </a:xfrm>
            <a:custGeom>
              <a:avLst/>
              <a:gdLst/>
              <a:ahLst/>
              <a:cxnLst/>
              <a:rect l="l" t="t" r="r" b="b"/>
              <a:pathLst>
                <a:path w="714" h="2234" extrusionOk="0">
                  <a:moveTo>
                    <a:pt x="0" y="0"/>
                  </a:moveTo>
                  <a:lnTo>
                    <a:pt x="0" y="2234"/>
                  </a:lnTo>
                  <a:lnTo>
                    <a:pt x="404" y="2234"/>
                  </a:lnTo>
                  <a:lnTo>
                    <a:pt x="621" y="745"/>
                  </a:lnTo>
                  <a:lnTo>
                    <a:pt x="71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0"/>
            <p:cNvSpPr/>
            <p:nvPr/>
          </p:nvSpPr>
          <p:spPr>
            <a:xfrm>
              <a:off x="5201225" y="3599225"/>
              <a:ext cx="17850" cy="18625"/>
            </a:xfrm>
            <a:custGeom>
              <a:avLst/>
              <a:gdLst/>
              <a:ahLst/>
              <a:cxnLst/>
              <a:rect l="l" t="t" r="r" b="b"/>
              <a:pathLst>
                <a:path w="714" h="745" extrusionOk="0">
                  <a:moveTo>
                    <a:pt x="0" y="0"/>
                  </a:moveTo>
                  <a:lnTo>
                    <a:pt x="0" y="745"/>
                  </a:lnTo>
                  <a:lnTo>
                    <a:pt x="621" y="745"/>
                  </a:lnTo>
                  <a:lnTo>
                    <a:pt x="714"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0"/>
            <p:cNvSpPr/>
            <p:nvPr/>
          </p:nvSpPr>
          <p:spPr>
            <a:xfrm>
              <a:off x="5412925" y="3599225"/>
              <a:ext cx="17875" cy="55850"/>
            </a:xfrm>
            <a:custGeom>
              <a:avLst/>
              <a:gdLst/>
              <a:ahLst/>
              <a:cxnLst/>
              <a:rect l="l" t="t" r="r" b="b"/>
              <a:pathLst>
                <a:path w="715" h="2234" extrusionOk="0">
                  <a:moveTo>
                    <a:pt x="1" y="0"/>
                  </a:moveTo>
                  <a:lnTo>
                    <a:pt x="125" y="745"/>
                  </a:lnTo>
                  <a:lnTo>
                    <a:pt x="311" y="2234"/>
                  </a:lnTo>
                  <a:lnTo>
                    <a:pt x="714" y="2234"/>
                  </a:lnTo>
                  <a:lnTo>
                    <a:pt x="7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0"/>
            <p:cNvSpPr/>
            <p:nvPr/>
          </p:nvSpPr>
          <p:spPr>
            <a:xfrm>
              <a:off x="5412925" y="3599225"/>
              <a:ext cx="17875" cy="18625"/>
            </a:xfrm>
            <a:custGeom>
              <a:avLst/>
              <a:gdLst/>
              <a:ahLst/>
              <a:cxnLst/>
              <a:rect l="l" t="t" r="r" b="b"/>
              <a:pathLst>
                <a:path w="715" h="745" extrusionOk="0">
                  <a:moveTo>
                    <a:pt x="1" y="0"/>
                  </a:moveTo>
                  <a:lnTo>
                    <a:pt x="125" y="745"/>
                  </a:lnTo>
                  <a:lnTo>
                    <a:pt x="714" y="745"/>
                  </a:lnTo>
                  <a:lnTo>
                    <a:pt x="7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0"/>
            <p:cNvSpPr/>
            <p:nvPr/>
          </p:nvSpPr>
          <p:spPr>
            <a:xfrm>
              <a:off x="5280700" y="2892750"/>
              <a:ext cx="750700" cy="502925"/>
            </a:xfrm>
            <a:custGeom>
              <a:avLst/>
              <a:gdLst/>
              <a:ahLst/>
              <a:cxnLst/>
              <a:rect l="l" t="t" r="r" b="b"/>
              <a:pathLst>
                <a:path w="30028" h="20117" extrusionOk="0">
                  <a:moveTo>
                    <a:pt x="1" y="1"/>
                  </a:moveTo>
                  <a:lnTo>
                    <a:pt x="1" y="20117"/>
                  </a:lnTo>
                  <a:lnTo>
                    <a:pt x="30027" y="20117"/>
                  </a:lnTo>
                  <a:lnTo>
                    <a:pt x="300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0"/>
            <p:cNvSpPr/>
            <p:nvPr/>
          </p:nvSpPr>
          <p:spPr>
            <a:xfrm>
              <a:off x="5280700" y="2892750"/>
              <a:ext cx="750700" cy="20975"/>
            </a:xfrm>
            <a:custGeom>
              <a:avLst/>
              <a:gdLst/>
              <a:ahLst/>
              <a:cxnLst/>
              <a:rect l="l" t="t" r="r" b="b"/>
              <a:pathLst>
                <a:path w="30028" h="839" extrusionOk="0">
                  <a:moveTo>
                    <a:pt x="1" y="1"/>
                  </a:moveTo>
                  <a:lnTo>
                    <a:pt x="1" y="838"/>
                  </a:lnTo>
                  <a:lnTo>
                    <a:pt x="30027" y="838"/>
                  </a:lnTo>
                  <a:lnTo>
                    <a:pt x="300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0"/>
            <p:cNvSpPr/>
            <p:nvPr/>
          </p:nvSpPr>
          <p:spPr>
            <a:xfrm>
              <a:off x="5286525" y="2898175"/>
              <a:ext cx="10500" cy="10500"/>
            </a:xfrm>
            <a:custGeom>
              <a:avLst/>
              <a:gdLst/>
              <a:ahLst/>
              <a:cxnLst/>
              <a:rect l="l" t="t" r="r" b="b"/>
              <a:pathLst>
                <a:path w="420" h="420" extrusionOk="0">
                  <a:moveTo>
                    <a:pt x="218" y="1"/>
                  </a:moveTo>
                  <a:cubicBezTo>
                    <a:pt x="94" y="1"/>
                    <a:pt x="1" y="94"/>
                    <a:pt x="1" y="203"/>
                  </a:cubicBezTo>
                  <a:cubicBezTo>
                    <a:pt x="1" y="327"/>
                    <a:pt x="94" y="420"/>
                    <a:pt x="218" y="420"/>
                  </a:cubicBezTo>
                  <a:cubicBezTo>
                    <a:pt x="326" y="420"/>
                    <a:pt x="419" y="327"/>
                    <a:pt x="419" y="203"/>
                  </a:cubicBezTo>
                  <a:cubicBezTo>
                    <a:pt x="419" y="94"/>
                    <a:pt x="326"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0"/>
            <p:cNvSpPr/>
            <p:nvPr/>
          </p:nvSpPr>
          <p:spPr>
            <a:xfrm>
              <a:off x="5307850" y="2898175"/>
              <a:ext cx="10500" cy="10500"/>
            </a:xfrm>
            <a:custGeom>
              <a:avLst/>
              <a:gdLst/>
              <a:ahLst/>
              <a:cxnLst/>
              <a:rect l="l" t="t" r="r" b="b"/>
              <a:pathLst>
                <a:path w="420" h="420" extrusionOk="0">
                  <a:moveTo>
                    <a:pt x="218" y="1"/>
                  </a:moveTo>
                  <a:cubicBezTo>
                    <a:pt x="94" y="1"/>
                    <a:pt x="1" y="94"/>
                    <a:pt x="1" y="203"/>
                  </a:cubicBezTo>
                  <a:cubicBezTo>
                    <a:pt x="1" y="327"/>
                    <a:pt x="94" y="420"/>
                    <a:pt x="218" y="420"/>
                  </a:cubicBezTo>
                  <a:cubicBezTo>
                    <a:pt x="326" y="420"/>
                    <a:pt x="419" y="327"/>
                    <a:pt x="419" y="203"/>
                  </a:cubicBezTo>
                  <a:cubicBezTo>
                    <a:pt x="419" y="94"/>
                    <a:pt x="326"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0"/>
            <p:cNvSpPr/>
            <p:nvPr/>
          </p:nvSpPr>
          <p:spPr>
            <a:xfrm>
              <a:off x="5328800" y="2898175"/>
              <a:ext cx="10475" cy="10500"/>
            </a:xfrm>
            <a:custGeom>
              <a:avLst/>
              <a:gdLst/>
              <a:ahLst/>
              <a:cxnLst/>
              <a:rect l="l" t="t" r="r" b="b"/>
              <a:pathLst>
                <a:path w="419" h="420" extrusionOk="0">
                  <a:moveTo>
                    <a:pt x="202" y="1"/>
                  </a:moveTo>
                  <a:cubicBezTo>
                    <a:pt x="93" y="1"/>
                    <a:pt x="0" y="94"/>
                    <a:pt x="0" y="203"/>
                  </a:cubicBezTo>
                  <a:cubicBezTo>
                    <a:pt x="0" y="327"/>
                    <a:pt x="93" y="420"/>
                    <a:pt x="202" y="420"/>
                  </a:cubicBezTo>
                  <a:cubicBezTo>
                    <a:pt x="326" y="420"/>
                    <a:pt x="419" y="327"/>
                    <a:pt x="419" y="203"/>
                  </a:cubicBezTo>
                  <a:cubicBezTo>
                    <a:pt x="419" y="94"/>
                    <a:pt x="341" y="1"/>
                    <a:pt x="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0"/>
            <p:cNvSpPr/>
            <p:nvPr/>
          </p:nvSpPr>
          <p:spPr>
            <a:xfrm>
              <a:off x="5398975" y="3187050"/>
              <a:ext cx="514150" cy="41525"/>
            </a:xfrm>
            <a:custGeom>
              <a:avLst/>
              <a:gdLst/>
              <a:ahLst/>
              <a:cxnLst/>
              <a:rect l="l" t="t" r="r" b="b"/>
              <a:pathLst>
                <a:path w="20566" h="1661" extrusionOk="0">
                  <a:moveTo>
                    <a:pt x="0" y="1"/>
                  </a:moveTo>
                  <a:lnTo>
                    <a:pt x="0" y="1660"/>
                  </a:lnTo>
                  <a:lnTo>
                    <a:pt x="20566" y="1660"/>
                  </a:lnTo>
                  <a:lnTo>
                    <a:pt x="205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0"/>
            <p:cNvSpPr/>
            <p:nvPr/>
          </p:nvSpPr>
          <p:spPr>
            <a:xfrm>
              <a:off x="5411000" y="3196750"/>
              <a:ext cx="298950" cy="22125"/>
            </a:xfrm>
            <a:custGeom>
              <a:avLst/>
              <a:gdLst/>
              <a:ahLst/>
              <a:cxnLst/>
              <a:rect l="l" t="t" r="r" b="b"/>
              <a:pathLst>
                <a:path w="11958" h="885" extrusionOk="0">
                  <a:moveTo>
                    <a:pt x="0" y="0"/>
                  </a:moveTo>
                  <a:lnTo>
                    <a:pt x="0" y="884"/>
                  </a:lnTo>
                  <a:lnTo>
                    <a:pt x="11958" y="884"/>
                  </a:lnTo>
                  <a:lnTo>
                    <a:pt x="119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0"/>
            <p:cNvSpPr/>
            <p:nvPr/>
          </p:nvSpPr>
          <p:spPr>
            <a:xfrm>
              <a:off x="5411000" y="3196750"/>
              <a:ext cx="32200" cy="22500"/>
            </a:xfrm>
            <a:custGeom>
              <a:avLst/>
              <a:gdLst/>
              <a:ahLst/>
              <a:cxnLst/>
              <a:rect l="l" t="t" r="r" b="b"/>
              <a:pathLst>
                <a:path w="1288" h="900" extrusionOk="0">
                  <a:moveTo>
                    <a:pt x="0" y="0"/>
                  </a:moveTo>
                  <a:lnTo>
                    <a:pt x="683" y="900"/>
                  </a:lnTo>
                  <a:lnTo>
                    <a:pt x="1287" y="900"/>
                  </a:lnTo>
                  <a:lnTo>
                    <a:pt x="6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0"/>
            <p:cNvSpPr/>
            <p:nvPr/>
          </p:nvSpPr>
          <p:spPr>
            <a:xfrm>
              <a:off x="5443175" y="3196750"/>
              <a:ext cx="32200" cy="22500"/>
            </a:xfrm>
            <a:custGeom>
              <a:avLst/>
              <a:gdLst/>
              <a:ahLst/>
              <a:cxnLst/>
              <a:rect l="l" t="t" r="r" b="b"/>
              <a:pathLst>
                <a:path w="1288" h="900" extrusionOk="0">
                  <a:moveTo>
                    <a:pt x="0" y="0"/>
                  </a:moveTo>
                  <a:lnTo>
                    <a:pt x="667" y="900"/>
                  </a:lnTo>
                  <a:lnTo>
                    <a:pt x="1288" y="900"/>
                  </a:lnTo>
                  <a:lnTo>
                    <a:pt x="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0"/>
            <p:cNvSpPr/>
            <p:nvPr/>
          </p:nvSpPr>
          <p:spPr>
            <a:xfrm>
              <a:off x="5475350" y="3196750"/>
              <a:ext cx="32600" cy="22500"/>
            </a:xfrm>
            <a:custGeom>
              <a:avLst/>
              <a:gdLst/>
              <a:ahLst/>
              <a:cxnLst/>
              <a:rect l="l" t="t" r="r" b="b"/>
              <a:pathLst>
                <a:path w="1304" h="900" extrusionOk="0">
                  <a:moveTo>
                    <a:pt x="1" y="0"/>
                  </a:moveTo>
                  <a:lnTo>
                    <a:pt x="683" y="900"/>
                  </a:lnTo>
                  <a:lnTo>
                    <a:pt x="1303" y="900"/>
                  </a:lnTo>
                  <a:lnTo>
                    <a:pt x="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0"/>
            <p:cNvSpPr/>
            <p:nvPr/>
          </p:nvSpPr>
          <p:spPr>
            <a:xfrm>
              <a:off x="5507925" y="3196750"/>
              <a:ext cx="32200" cy="22500"/>
            </a:xfrm>
            <a:custGeom>
              <a:avLst/>
              <a:gdLst/>
              <a:ahLst/>
              <a:cxnLst/>
              <a:rect l="l" t="t" r="r" b="b"/>
              <a:pathLst>
                <a:path w="1288" h="900" extrusionOk="0">
                  <a:moveTo>
                    <a:pt x="0" y="0"/>
                  </a:moveTo>
                  <a:lnTo>
                    <a:pt x="683" y="900"/>
                  </a:lnTo>
                  <a:lnTo>
                    <a:pt x="1288" y="900"/>
                  </a:lnTo>
                  <a:lnTo>
                    <a:pt x="6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0"/>
            <p:cNvSpPr/>
            <p:nvPr/>
          </p:nvSpPr>
          <p:spPr>
            <a:xfrm>
              <a:off x="5540100" y="3196750"/>
              <a:ext cx="32225" cy="22500"/>
            </a:xfrm>
            <a:custGeom>
              <a:avLst/>
              <a:gdLst/>
              <a:ahLst/>
              <a:cxnLst/>
              <a:rect l="l" t="t" r="r" b="b"/>
              <a:pathLst>
                <a:path w="1289" h="900" extrusionOk="0">
                  <a:moveTo>
                    <a:pt x="1" y="0"/>
                  </a:moveTo>
                  <a:lnTo>
                    <a:pt x="668" y="900"/>
                  </a:lnTo>
                  <a:lnTo>
                    <a:pt x="1288" y="900"/>
                  </a:lnTo>
                  <a:lnTo>
                    <a:pt x="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0"/>
            <p:cNvSpPr/>
            <p:nvPr/>
          </p:nvSpPr>
          <p:spPr>
            <a:xfrm>
              <a:off x="5572300" y="3196750"/>
              <a:ext cx="32575" cy="22500"/>
            </a:xfrm>
            <a:custGeom>
              <a:avLst/>
              <a:gdLst/>
              <a:ahLst/>
              <a:cxnLst/>
              <a:rect l="l" t="t" r="r" b="b"/>
              <a:pathLst>
                <a:path w="1303" h="900" extrusionOk="0">
                  <a:moveTo>
                    <a:pt x="0" y="0"/>
                  </a:moveTo>
                  <a:lnTo>
                    <a:pt x="683" y="900"/>
                  </a:lnTo>
                  <a:lnTo>
                    <a:pt x="1303" y="900"/>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0"/>
            <p:cNvSpPr/>
            <p:nvPr/>
          </p:nvSpPr>
          <p:spPr>
            <a:xfrm>
              <a:off x="5604850" y="3196750"/>
              <a:ext cx="32225" cy="22500"/>
            </a:xfrm>
            <a:custGeom>
              <a:avLst/>
              <a:gdLst/>
              <a:ahLst/>
              <a:cxnLst/>
              <a:rect l="l" t="t" r="r" b="b"/>
              <a:pathLst>
                <a:path w="1289" h="900" extrusionOk="0">
                  <a:moveTo>
                    <a:pt x="1" y="0"/>
                  </a:moveTo>
                  <a:lnTo>
                    <a:pt x="683" y="900"/>
                  </a:lnTo>
                  <a:lnTo>
                    <a:pt x="1288" y="900"/>
                  </a:lnTo>
                  <a:lnTo>
                    <a:pt x="6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0"/>
            <p:cNvSpPr/>
            <p:nvPr/>
          </p:nvSpPr>
          <p:spPr>
            <a:xfrm>
              <a:off x="5637050" y="3196750"/>
              <a:ext cx="32200" cy="22500"/>
            </a:xfrm>
            <a:custGeom>
              <a:avLst/>
              <a:gdLst/>
              <a:ahLst/>
              <a:cxnLst/>
              <a:rect l="l" t="t" r="r" b="b"/>
              <a:pathLst>
                <a:path w="1288" h="900" extrusionOk="0">
                  <a:moveTo>
                    <a:pt x="0" y="0"/>
                  </a:moveTo>
                  <a:lnTo>
                    <a:pt x="667" y="900"/>
                  </a:lnTo>
                  <a:lnTo>
                    <a:pt x="1287" y="900"/>
                  </a:lnTo>
                  <a:lnTo>
                    <a:pt x="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0"/>
            <p:cNvSpPr/>
            <p:nvPr/>
          </p:nvSpPr>
          <p:spPr>
            <a:xfrm>
              <a:off x="5669225" y="3196750"/>
              <a:ext cx="32600" cy="22500"/>
            </a:xfrm>
            <a:custGeom>
              <a:avLst/>
              <a:gdLst/>
              <a:ahLst/>
              <a:cxnLst/>
              <a:rect l="l" t="t" r="r" b="b"/>
              <a:pathLst>
                <a:path w="1304" h="900" extrusionOk="0">
                  <a:moveTo>
                    <a:pt x="0" y="0"/>
                  </a:moveTo>
                  <a:lnTo>
                    <a:pt x="683" y="900"/>
                  </a:lnTo>
                  <a:lnTo>
                    <a:pt x="1303" y="900"/>
                  </a:lnTo>
                  <a:lnTo>
                    <a:pt x="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0"/>
            <p:cNvSpPr/>
            <p:nvPr/>
          </p:nvSpPr>
          <p:spPr>
            <a:xfrm>
              <a:off x="5701800" y="3196750"/>
              <a:ext cx="8150" cy="10875"/>
            </a:xfrm>
            <a:custGeom>
              <a:avLst/>
              <a:gdLst/>
              <a:ahLst/>
              <a:cxnLst/>
              <a:rect l="l" t="t" r="r" b="b"/>
              <a:pathLst>
                <a:path w="326" h="435" extrusionOk="0">
                  <a:moveTo>
                    <a:pt x="0" y="0"/>
                  </a:moveTo>
                  <a:lnTo>
                    <a:pt x="326" y="435"/>
                  </a:lnTo>
                  <a:lnTo>
                    <a:pt x="3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0"/>
            <p:cNvSpPr/>
            <p:nvPr/>
          </p:nvSpPr>
          <p:spPr>
            <a:xfrm>
              <a:off x="5650625" y="3035050"/>
              <a:ext cx="17450" cy="17475"/>
            </a:xfrm>
            <a:custGeom>
              <a:avLst/>
              <a:gdLst/>
              <a:ahLst/>
              <a:cxnLst/>
              <a:rect l="l" t="t" r="r" b="b"/>
              <a:pathLst>
                <a:path w="698" h="699" extrusionOk="0">
                  <a:moveTo>
                    <a:pt x="341" y="1"/>
                  </a:moveTo>
                  <a:cubicBezTo>
                    <a:pt x="155" y="1"/>
                    <a:pt x="0" y="156"/>
                    <a:pt x="0" y="358"/>
                  </a:cubicBezTo>
                  <a:cubicBezTo>
                    <a:pt x="0" y="544"/>
                    <a:pt x="155" y="699"/>
                    <a:pt x="341" y="699"/>
                  </a:cubicBezTo>
                  <a:cubicBezTo>
                    <a:pt x="543" y="699"/>
                    <a:pt x="698" y="544"/>
                    <a:pt x="698" y="358"/>
                  </a:cubicBezTo>
                  <a:cubicBezTo>
                    <a:pt x="698" y="156"/>
                    <a:pt x="543" y="1"/>
                    <a:pt x="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0"/>
            <p:cNvSpPr/>
            <p:nvPr/>
          </p:nvSpPr>
          <p:spPr>
            <a:xfrm>
              <a:off x="5615325" y="3050175"/>
              <a:ext cx="15550" cy="15550"/>
            </a:xfrm>
            <a:custGeom>
              <a:avLst/>
              <a:gdLst/>
              <a:ahLst/>
              <a:cxnLst/>
              <a:rect l="l" t="t" r="r" b="b"/>
              <a:pathLst>
                <a:path w="622" h="622" extrusionOk="0">
                  <a:moveTo>
                    <a:pt x="311" y="1"/>
                  </a:moveTo>
                  <a:cubicBezTo>
                    <a:pt x="140" y="1"/>
                    <a:pt x="1" y="140"/>
                    <a:pt x="1" y="311"/>
                  </a:cubicBezTo>
                  <a:cubicBezTo>
                    <a:pt x="1" y="482"/>
                    <a:pt x="140" y="621"/>
                    <a:pt x="311" y="621"/>
                  </a:cubicBezTo>
                  <a:cubicBezTo>
                    <a:pt x="497" y="621"/>
                    <a:pt x="621" y="482"/>
                    <a:pt x="621" y="311"/>
                  </a:cubicBezTo>
                  <a:cubicBezTo>
                    <a:pt x="621" y="140"/>
                    <a:pt x="497"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0"/>
            <p:cNvSpPr/>
            <p:nvPr/>
          </p:nvSpPr>
          <p:spPr>
            <a:xfrm>
              <a:off x="5600975" y="3086625"/>
              <a:ext cx="13600" cy="13600"/>
            </a:xfrm>
            <a:custGeom>
              <a:avLst/>
              <a:gdLst/>
              <a:ahLst/>
              <a:cxnLst/>
              <a:rect l="l" t="t" r="r" b="b"/>
              <a:pathLst>
                <a:path w="544" h="544" extrusionOk="0">
                  <a:moveTo>
                    <a:pt x="280" y="1"/>
                  </a:moveTo>
                  <a:cubicBezTo>
                    <a:pt x="125" y="1"/>
                    <a:pt x="1" y="109"/>
                    <a:pt x="1" y="264"/>
                  </a:cubicBezTo>
                  <a:cubicBezTo>
                    <a:pt x="1" y="419"/>
                    <a:pt x="125" y="543"/>
                    <a:pt x="280" y="543"/>
                  </a:cubicBezTo>
                  <a:cubicBezTo>
                    <a:pt x="435" y="543"/>
                    <a:pt x="544" y="419"/>
                    <a:pt x="544" y="264"/>
                  </a:cubicBezTo>
                  <a:cubicBezTo>
                    <a:pt x="544" y="109"/>
                    <a:pt x="435" y="1"/>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0"/>
            <p:cNvSpPr/>
            <p:nvPr/>
          </p:nvSpPr>
          <p:spPr>
            <a:xfrm>
              <a:off x="5615725" y="3123650"/>
              <a:ext cx="12425" cy="11675"/>
            </a:xfrm>
            <a:custGeom>
              <a:avLst/>
              <a:gdLst/>
              <a:ahLst/>
              <a:cxnLst/>
              <a:rect l="l" t="t" r="r" b="b"/>
              <a:pathLst>
                <a:path w="497" h="467" extrusionOk="0">
                  <a:moveTo>
                    <a:pt x="241" y="1"/>
                  </a:moveTo>
                  <a:cubicBezTo>
                    <a:pt x="182" y="1"/>
                    <a:pt x="124" y="24"/>
                    <a:pt x="78" y="71"/>
                  </a:cubicBezTo>
                  <a:cubicBezTo>
                    <a:pt x="0" y="148"/>
                    <a:pt x="0" y="303"/>
                    <a:pt x="78" y="396"/>
                  </a:cubicBezTo>
                  <a:cubicBezTo>
                    <a:pt x="124" y="443"/>
                    <a:pt x="182" y="466"/>
                    <a:pt x="241" y="466"/>
                  </a:cubicBezTo>
                  <a:cubicBezTo>
                    <a:pt x="299" y="466"/>
                    <a:pt x="357" y="443"/>
                    <a:pt x="403" y="396"/>
                  </a:cubicBezTo>
                  <a:cubicBezTo>
                    <a:pt x="496" y="303"/>
                    <a:pt x="496" y="164"/>
                    <a:pt x="403" y="71"/>
                  </a:cubicBezTo>
                  <a:cubicBezTo>
                    <a:pt x="357" y="24"/>
                    <a:pt x="299" y="1"/>
                    <a:pt x="2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0"/>
            <p:cNvSpPr/>
            <p:nvPr/>
          </p:nvSpPr>
          <p:spPr>
            <a:xfrm>
              <a:off x="5652950" y="3140125"/>
              <a:ext cx="8550" cy="8950"/>
            </a:xfrm>
            <a:custGeom>
              <a:avLst/>
              <a:gdLst/>
              <a:ahLst/>
              <a:cxnLst/>
              <a:rect l="l" t="t" r="r" b="b"/>
              <a:pathLst>
                <a:path w="342" h="358" extrusionOk="0">
                  <a:moveTo>
                    <a:pt x="171" y="1"/>
                  </a:moveTo>
                  <a:cubicBezTo>
                    <a:pt x="78" y="1"/>
                    <a:pt x="0" y="94"/>
                    <a:pt x="0" y="187"/>
                  </a:cubicBezTo>
                  <a:cubicBezTo>
                    <a:pt x="0" y="280"/>
                    <a:pt x="78" y="358"/>
                    <a:pt x="171" y="358"/>
                  </a:cubicBezTo>
                  <a:cubicBezTo>
                    <a:pt x="264" y="358"/>
                    <a:pt x="341" y="280"/>
                    <a:pt x="341" y="187"/>
                  </a:cubicBezTo>
                  <a:cubicBezTo>
                    <a:pt x="341" y="94"/>
                    <a:pt x="264"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0"/>
            <p:cNvSpPr/>
            <p:nvPr/>
          </p:nvSpPr>
          <p:spPr>
            <a:xfrm>
              <a:off x="5689375" y="3127250"/>
              <a:ext cx="7800" cy="7100"/>
            </a:xfrm>
            <a:custGeom>
              <a:avLst/>
              <a:gdLst/>
              <a:ahLst/>
              <a:cxnLst/>
              <a:rect l="l" t="t" r="r" b="b"/>
              <a:pathLst>
                <a:path w="312" h="284" extrusionOk="0">
                  <a:moveTo>
                    <a:pt x="148" y="0"/>
                  </a:moveTo>
                  <a:cubicBezTo>
                    <a:pt x="113" y="0"/>
                    <a:pt x="79" y="12"/>
                    <a:pt x="48" y="35"/>
                  </a:cubicBezTo>
                  <a:cubicBezTo>
                    <a:pt x="1" y="97"/>
                    <a:pt x="1" y="175"/>
                    <a:pt x="48" y="237"/>
                  </a:cubicBezTo>
                  <a:cubicBezTo>
                    <a:pt x="86" y="268"/>
                    <a:pt x="125" y="283"/>
                    <a:pt x="162" y="283"/>
                  </a:cubicBezTo>
                  <a:cubicBezTo>
                    <a:pt x="199" y="283"/>
                    <a:pt x="234" y="268"/>
                    <a:pt x="265" y="237"/>
                  </a:cubicBezTo>
                  <a:cubicBezTo>
                    <a:pt x="311" y="175"/>
                    <a:pt x="311" y="97"/>
                    <a:pt x="249" y="35"/>
                  </a:cubicBezTo>
                  <a:cubicBezTo>
                    <a:pt x="218" y="12"/>
                    <a:pt x="183"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0"/>
            <p:cNvSpPr/>
            <p:nvPr/>
          </p:nvSpPr>
          <p:spPr>
            <a:xfrm>
              <a:off x="5706050" y="3092825"/>
              <a:ext cx="5075" cy="5075"/>
            </a:xfrm>
            <a:custGeom>
              <a:avLst/>
              <a:gdLst/>
              <a:ahLst/>
              <a:cxnLst/>
              <a:rect l="l" t="t" r="r" b="b"/>
              <a:pathLst>
                <a:path w="203" h="203" extrusionOk="0">
                  <a:moveTo>
                    <a:pt x="109" y="1"/>
                  </a:moveTo>
                  <a:cubicBezTo>
                    <a:pt x="47" y="1"/>
                    <a:pt x="1" y="47"/>
                    <a:pt x="1" y="94"/>
                  </a:cubicBezTo>
                  <a:cubicBezTo>
                    <a:pt x="1" y="156"/>
                    <a:pt x="47" y="202"/>
                    <a:pt x="109" y="202"/>
                  </a:cubicBezTo>
                  <a:cubicBezTo>
                    <a:pt x="156" y="202"/>
                    <a:pt x="203" y="156"/>
                    <a:pt x="203" y="94"/>
                  </a:cubicBezTo>
                  <a:cubicBezTo>
                    <a:pt x="203" y="47"/>
                    <a:pt x="156" y="1"/>
                    <a:pt x="1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0"/>
            <p:cNvSpPr/>
            <p:nvPr/>
          </p:nvSpPr>
          <p:spPr>
            <a:xfrm>
              <a:off x="5692500" y="3057550"/>
              <a:ext cx="3900" cy="3900"/>
            </a:xfrm>
            <a:custGeom>
              <a:avLst/>
              <a:gdLst/>
              <a:ahLst/>
              <a:cxnLst/>
              <a:rect l="l" t="t" r="r" b="b"/>
              <a:pathLst>
                <a:path w="156" h="156" extrusionOk="0">
                  <a:moveTo>
                    <a:pt x="78" y="0"/>
                  </a:moveTo>
                  <a:cubicBezTo>
                    <a:pt x="31" y="0"/>
                    <a:pt x="0" y="31"/>
                    <a:pt x="0" y="78"/>
                  </a:cubicBezTo>
                  <a:cubicBezTo>
                    <a:pt x="0" y="125"/>
                    <a:pt x="31" y="156"/>
                    <a:pt x="78" y="156"/>
                  </a:cubicBezTo>
                  <a:cubicBezTo>
                    <a:pt x="124" y="156"/>
                    <a:pt x="155" y="125"/>
                    <a:pt x="155" y="78"/>
                  </a:cubicBezTo>
                  <a:cubicBezTo>
                    <a:pt x="155" y="31"/>
                    <a:pt x="124" y="0"/>
                    <a:pt x="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0"/>
            <p:cNvSpPr/>
            <p:nvPr/>
          </p:nvSpPr>
          <p:spPr>
            <a:xfrm>
              <a:off x="5584700" y="3252975"/>
              <a:ext cx="12425" cy="18625"/>
            </a:xfrm>
            <a:custGeom>
              <a:avLst/>
              <a:gdLst/>
              <a:ahLst/>
              <a:cxnLst/>
              <a:rect l="l" t="t" r="r" b="b"/>
              <a:pathLst>
                <a:path w="497" h="745" extrusionOk="0">
                  <a:moveTo>
                    <a:pt x="187" y="0"/>
                  </a:moveTo>
                  <a:cubicBezTo>
                    <a:pt x="155" y="0"/>
                    <a:pt x="109" y="16"/>
                    <a:pt x="109" y="47"/>
                  </a:cubicBezTo>
                  <a:lnTo>
                    <a:pt x="0" y="698"/>
                  </a:lnTo>
                  <a:cubicBezTo>
                    <a:pt x="0" y="729"/>
                    <a:pt x="16" y="745"/>
                    <a:pt x="78" y="745"/>
                  </a:cubicBezTo>
                  <a:lnTo>
                    <a:pt x="419" y="745"/>
                  </a:lnTo>
                  <a:cubicBezTo>
                    <a:pt x="450" y="745"/>
                    <a:pt x="497" y="729"/>
                    <a:pt x="497" y="698"/>
                  </a:cubicBezTo>
                  <a:lnTo>
                    <a:pt x="497" y="667"/>
                  </a:lnTo>
                  <a:cubicBezTo>
                    <a:pt x="497" y="652"/>
                    <a:pt x="466" y="636"/>
                    <a:pt x="435" y="636"/>
                  </a:cubicBezTo>
                  <a:lnTo>
                    <a:pt x="155" y="636"/>
                  </a:lnTo>
                  <a:lnTo>
                    <a:pt x="249" y="47"/>
                  </a:lnTo>
                  <a:lnTo>
                    <a:pt x="249" y="31"/>
                  </a:lnTo>
                  <a:cubicBezTo>
                    <a:pt x="249" y="16"/>
                    <a:pt x="202"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0"/>
            <p:cNvSpPr/>
            <p:nvPr/>
          </p:nvSpPr>
          <p:spPr>
            <a:xfrm>
              <a:off x="5599425" y="3252200"/>
              <a:ext cx="19025" cy="19400"/>
            </a:xfrm>
            <a:custGeom>
              <a:avLst/>
              <a:gdLst/>
              <a:ahLst/>
              <a:cxnLst/>
              <a:rect l="l" t="t" r="r" b="b"/>
              <a:pathLst>
                <a:path w="761" h="776" extrusionOk="0">
                  <a:moveTo>
                    <a:pt x="420" y="140"/>
                  </a:moveTo>
                  <a:cubicBezTo>
                    <a:pt x="466" y="140"/>
                    <a:pt x="528" y="186"/>
                    <a:pt x="559" y="217"/>
                  </a:cubicBezTo>
                  <a:cubicBezTo>
                    <a:pt x="606" y="264"/>
                    <a:pt x="621" y="341"/>
                    <a:pt x="606" y="388"/>
                  </a:cubicBezTo>
                  <a:cubicBezTo>
                    <a:pt x="606" y="466"/>
                    <a:pt x="559" y="528"/>
                    <a:pt x="513" y="590"/>
                  </a:cubicBezTo>
                  <a:cubicBezTo>
                    <a:pt x="466" y="621"/>
                    <a:pt x="420" y="667"/>
                    <a:pt x="342" y="667"/>
                  </a:cubicBezTo>
                  <a:cubicBezTo>
                    <a:pt x="280" y="667"/>
                    <a:pt x="218" y="621"/>
                    <a:pt x="187" y="590"/>
                  </a:cubicBezTo>
                  <a:cubicBezTo>
                    <a:pt x="140" y="528"/>
                    <a:pt x="125" y="450"/>
                    <a:pt x="140" y="388"/>
                  </a:cubicBezTo>
                  <a:cubicBezTo>
                    <a:pt x="156" y="310"/>
                    <a:pt x="202" y="264"/>
                    <a:pt x="233" y="217"/>
                  </a:cubicBezTo>
                  <a:cubicBezTo>
                    <a:pt x="280" y="155"/>
                    <a:pt x="342" y="140"/>
                    <a:pt x="420" y="140"/>
                  </a:cubicBezTo>
                  <a:close/>
                  <a:moveTo>
                    <a:pt x="451" y="0"/>
                  </a:moveTo>
                  <a:cubicBezTo>
                    <a:pt x="357" y="0"/>
                    <a:pt x="264" y="47"/>
                    <a:pt x="187" y="124"/>
                  </a:cubicBezTo>
                  <a:cubicBezTo>
                    <a:pt x="109" y="202"/>
                    <a:pt x="47" y="295"/>
                    <a:pt x="32" y="388"/>
                  </a:cubicBezTo>
                  <a:cubicBezTo>
                    <a:pt x="1" y="497"/>
                    <a:pt x="32" y="590"/>
                    <a:pt x="78" y="667"/>
                  </a:cubicBezTo>
                  <a:cubicBezTo>
                    <a:pt x="140" y="745"/>
                    <a:pt x="233" y="776"/>
                    <a:pt x="311" y="776"/>
                  </a:cubicBezTo>
                  <a:cubicBezTo>
                    <a:pt x="420" y="776"/>
                    <a:pt x="513" y="745"/>
                    <a:pt x="590" y="667"/>
                  </a:cubicBezTo>
                  <a:cubicBezTo>
                    <a:pt x="668" y="590"/>
                    <a:pt x="730" y="497"/>
                    <a:pt x="745" y="388"/>
                  </a:cubicBezTo>
                  <a:cubicBezTo>
                    <a:pt x="761" y="295"/>
                    <a:pt x="745" y="202"/>
                    <a:pt x="683" y="124"/>
                  </a:cubicBezTo>
                  <a:cubicBezTo>
                    <a:pt x="621" y="47"/>
                    <a:pt x="544" y="0"/>
                    <a:pt x="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0"/>
            <p:cNvSpPr/>
            <p:nvPr/>
          </p:nvSpPr>
          <p:spPr>
            <a:xfrm>
              <a:off x="5621525" y="3252975"/>
              <a:ext cx="15150" cy="18625"/>
            </a:xfrm>
            <a:custGeom>
              <a:avLst/>
              <a:gdLst/>
              <a:ahLst/>
              <a:cxnLst/>
              <a:rect l="l" t="t" r="r" b="b"/>
              <a:pathLst>
                <a:path w="606" h="745" extrusionOk="0">
                  <a:moveTo>
                    <a:pt x="404" y="202"/>
                  </a:moveTo>
                  <a:lnTo>
                    <a:pt x="435" y="435"/>
                  </a:lnTo>
                  <a:lnTo>
                    <a:pt x="264" y="435"/>
                  </a:lnTo>
                  <a:lnTo>
                    <a:pt x="404" y="202"/>
                  </a:lnTo>
                  <a:close/>
                  <a:moveTo>
                    <a:pt x="420" y="0"/>
                  </a:moveTo>
                  <a:cubicBezTo>
                    <a:pt x="404" y="0"/>
                    <a:pt x="389" y="16"/>
                    <a:pt x="358" y="31"/>
                  </a:cubicBezTo>
                  <a:lnTo>
                    <a:pt x="16" y="667"/>
                  </a:lnTo>
                  <a:cubicBezTo>
                    <a:pt x="1" y="714"/>
                    <a:pt x="16" y="729"/>
                    <a:pt x="32" y="745"/>
                  </a:cubicBezTo>
                  <a:lnTo>
                    <a:pt x="47" y="745"/>
                  </a:lnTo>
                  <a:cubicBezTo>
                    <a:pt x="63" y="745"/>
                    <a:pt x="94" y="729"/>
                    <a:pt x="109" y="714"/>
                  </a:cubicBezTo>
                  <a:lnTo>
                    <a:pt x="187" y="574"/>
                  </a:lnTo>
                  <a:lnTo>
                    <a:pt x="451" y="574"/>
                  </a:lnTo>
                  <a:lnTo>
                    <a:pt x="482" y="714"/>
                  </a:lnTo>
                  <a:cubicBezTo>
                    <a:pt x="497" y="729"/>
                    <a:pt x="513" y="745"/>
                    <a:pt x="528" y="745"/>
                  </a:cubicBezTo>
                  <a:lnTo>
                    <a:pt x="559" y="745"/>
                  </a:lnTo>
                  <a:cubicBezTo>
                    <a:pt x="590" y="745"/>
                    <a:pt x="606" y="714"/>
                    <a:pt x="606" y="667"/>
                  </a:cubicBezTo>
                  <a:lnTo>
                    <a:pt x="482" y="31"/>
                  </a:lnTo>
                  <a:cubicBezTo>
                    <a:pt x="451" y="16"/>
                    <a:pt x="435" y="0"/>
                    <a:pt x="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0"/>
            <p:cNvSpPr/>
            <p:nvPr/>
          </p:nvSpPr>
          <p:spPr>
            <a:xfrm>
              <a:off x="5640925" y="3252975"/>
              <a:ext cx="16300" cy="18625"/>
            </a:xfrm>
            <a:custGeom>
              <a:avLst/>
              <a:gdLst/>
              <a:ahLst/>
              <a:cxnLst/>
              <a:rect l="l" t="t" r="r" b="b"/>
              <a:pathLst>
                <a:path w="652" h="745" extrusionOk="0">
                  <a:moveTo>
                    <a:pt x="306" y="102"/>
                  </a:moveTo>
                  <a:cubicBezTo>
                    <a:pt x="321" y="102"/>
                    <a:pt x="331" y="109"/>
                    <a:pt x="341" y="109"/>
                  </a:cubicBezTo>
                  <a:cubicBezTo>
                    <a:pt x="466" y="124"/>
                    <a:pt x="512" y="248"/>
                    <a:pt x="497" y="357"/>
                  </a:cubicBezTo>
                  <a:cubicBezTo>
                    <a:pt x="466" y="512"/>
                    <a:pt x="341" y="636"/>
                    <a:pt x="186" y="636"/>
                  </a:cubicBezTo>
                  <a:lnTo>
                    <a:pt x="109" y="636"/>
                  </a:lnTo>
                  <a:lnTo>
                    <a:pt x="202" y="109"/>
                  </a:lnTo>
                  <a:lnTo>
                    <a:pt x="279" y="109"/>
                  </a:lnTo>
                  <a:cubicBezTo>
                    <a:pt x="290" y="104"/>
                    <a:pt x="298" y="102"/>
                    <a:pt x="306" y="102"/>
                  </a:cubicBezTo>
                  <a:close/>
                  <a:moveTo>
                    <a:pt x="186" y="0"/>
                  </a:moveTo>
                  <a:cubicBezTo>
                    <a:pt x="155" y="0"/>
                    <a:pt x="109" y="16"/>
                    <a:pt x="109" y="47"/>
                  </a:cubicBezTo>
                  <a:lnTo>
                    <a:pt x="0" y="698"/>
                  </a:lnTo>
                  <a:cubicBezTo>
                    <a:pt x="0" y="729"/>
                    <a:pt x="16" y="745"/>
                    <a:pt x="78" y="745"/>
                  </a:cubicBezTo>
                  <a:lnTo>
                    <a:pt x="202" y="745"/>
                  </a:lnTo>
                  <a:cubicBezTo>
                    <a:pt x="419" y="729"/>
                    <a:pt x="621" y="574"/>
                    <a:pt x="652" y="357"/>
                  </a:cubicBezTo>
                  <a:lnTo>
                    <a:pt x="652" y="279"/>
                  </a:lnTo>
                  <a:cubicBezTo>
                    <a:pt x="636" y="124"/>
                    <a:pt x="497" y="0"/>
                    <a:pt x="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0"/>
            <p:cNvSpPr/>
            <p:nvPr/>
          </p:nvSpPr>
          <p:spPr>
            <a:xfrm>
              <a:off x="5660300" y="3252975"/>
              <a:ext cx="6225" cy="18625"/>
            </a:xfrm>
            <a:custGeom>
              <a:avLst/>
              <a:gdLst/>
              <a:ahLst/>
              <a:cxnLst/>
              <a:rect l="l" t="t" r="r" b="b"/>
              <a:pathLst>
                <a:path w="249" h="745" extrusionOk="0">
                  <a:moveTo>
                    <a:pt x="187" y="0"/>
                  </a:moveTo>
                  <a:cubicBezTo>
                    <a:pt x="156" y="0"/>
                    <a:pt x="109" y="16"/>
                    <a:pt x="109" y="47"/>
                  </a:cubicBezTo>
                  <a:lnTo>
                    <a:pt x="1" y="698"/>
                  </a:lnTo>
                  <a:lnTo>
                    <a:pt x="1" y="714"/>
                  </a:lnTo>
                  <a:cubicBezTo>
                    <a:pt x="1" y="729"/>
                    <a:pt x="32" y="745"/>
                    <a:pt x="47" y="745"/>
                  </a:cubicBezTo>
                  <a:cubicBezTo>
                    <a:pt x="94" y="745"/>
                    <a:pt x="125" y="729"/>
                    <a:pt x="125" y="698"/>
                  </a:cubicBezTo>
                  <a:lnTo>
                    <a:pt x="249" y="47"/>
                  </a:lnTo>
                  <a:lnTo>
                    <a:pt x="249" y="31"/>
                  </a:lnTo>
                  <a:cubicBezTo>
                    <a:pt x="249" y="16"/>
                    <a:pt x="202"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0"/>
            <p:cNvSpPr/>
            <p:nvPr/>
          </p:nvSpPr>
          <p:spPr>
            <a:xfrm>
              <a:off x="5668825" y="3252200"/>
              <a:ext cx="17875" cy="19400"/>
            </a:xfrm>
            <a:custGeom>
              <a:avLst/>
              <a:gdLst/>
              <a:ahLst/>
              <a:cxnLst/>
              <a:rect l="l" t="t" r="r" b="b"/>
              <a:pathLst>
                <a:path w="715" h="776" extrusionOk="0">
                  <a:moveTo>
                    <a:pt x="668" y="0"/>
                  </a:moveTo>
                  <a:cubicBezTo>
                    <a:pt x="621" y="0"/>
                    <a:pt x="590" y="16"/>
                    <a:pt x="590" y="62"/>
                  </a:cubicBezTo>
                  <a:lnTo>
                    <a:pt x="513" y="528"/>
                  </a:lnTo>
                  <a:lnTo>
                    <a:pt x="234" y="31"/>
                  </a:lnTo>
                  <a:cubicBezTo>
                    <a:pt x="226" y="16"/>
                    <a:pt x="210" y="8"/>
                    <a:pt x="195" y="8"/>
                  </a:cubicBezTo>
                  <a:cubicBezTo>
                    <a:pt x="179" y="8"/>
                    <a:pt x="164" y="16"/>
                    <a:pt x="156" y="31"/>
                  </a:cubicBezTo>
                  <a:cubicBezTo>
                    <a:pt x="141" y="47"/>
                    <a:pt x="125" y="62"/>
                    <a:pt x="125" y="78"/>
                  </a:cubicBezTo>
                  <a:lnTo>
                    <a:pt x="1" y="729"/>
                  </a:lnTo>
                  <a:lnTo>
                    <a:pt x="1" y="745"/>
                  </a:lnTo>
                  <a:cubicBezTo>
                    <a:pt x="1" y="760"/>
                    <a:pt x="48" y="776"/>
                    <a:pt x="63" y="776"/>
                  </a:cubicBezTo>
                  <a:cubicBezTo>
                    <a:pt x="94" y="776"/>
                    <a:pt x="141" y="760"/>
                    <a:pt x="141" y="729"/>
                  </a:cubicBezTo>
                  <a:lnTo>
                    <a:pt x="218" y="248"/>
                  </a:lnTo>
                  <a:lnTo>
                    <a:pt x="482" y="745"/>
                  </a:lnTo>
                  <a:cubicBezTo>
                    <a:pt x="482" y="760"/>
                    <a:pt x="497" y="760"/>
                    <a:pt x="528" y="760"/>
                  </a:cubicBezTo>
                  <a:cubicBezTo>
                    <a:pt x="559" y="760"/>
                    <a:pt x="606" y="745"/>
                    <a:pt x="606" y="698"/>
                  </a:cubicBezTo>
                  <a:lnTo>
                    <a:pt x="714" y="62"/>
                  </a:lnTo>
                  <a:lnTo>
                    <a:pt x="714" y="47"/>
                  </a:lnTo>
                  <a:cubicBezTo>
                    <a:pt x="714" y="16"/>
                    <a:pt x="683" y="0"/>
                    <a:pt x="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0"/>
            <p:cNvSpPr/>
            <p:nvPr/>
          </p:nvSpPr>
          <p:spPr>
            <a:xfrm>
              <a:off x="5690150" y="3252200"/>
              <a:ext cx="17875" cy="18275"/>
            </a:xfrm>
            <a:custGeom>
              <a:avLst/>
              <a:gdLst/>
              <a:ahLst/>
              <a:cxnLst/>
              <a:rect l="l" t="t" r="r" b="b"/>
              <a:pathLst>
                <a:path w="715" h="731" extrusionOk="0">
                  <a:moveTo>
                    <a:pt x="466" y="0"/>
                  </a:moveTo>
                  <a:cubicBezTo>
                    <a:pt x="234" y="31"/>
                    <a:pt x="48" y="186"/>
                    <a:pt x="1" y="388"/>
                  </a:cubicBezTo>
                  <a:cubicBezTo>
                    <a:pt x="1" y="413"/>
                    <a:pt x="1" y="439"/>
                    <a:pt x="9" y="439"/>
                  </a:cubicBezTo>
                  <a:cubicBezTo>
                    <a:pt x="11" y="439"/>
                    <a:pt x="14" y="437"/>
                    <a:pt x="17" y="435"/>
                  </a:cubicBezTo>
                  <a:cubicBezTo>
                    <a:pt x="17" y="596"/>
                    <a:pt x="156" y="730"/>
                    <a:pt x="329" y="730"/>
                  </a:cubicBezTo>
                  <a:cubicBezTo>
                    <a:pt x="339" y="730"/>
                    <a:pt x="348" y="730"/>
                    <a:pt x="358" y="729"/>
                  </a:cubicBezTo>
                  <a:cubicBezTo>
                    <a:pt x="435" y="729"/>
                    <a:pt x="528" y="698"/>
                    <a:pt x="606" y="652"/>
                  </a:cubicBezTo>
                  <a:cubicBezTo>
                    <a:pt x="606" y="652"/>
                    <a:pt x="621" y="652"/>
                    <a:pt x="621" y="621"/>
                  </a:cubicBezTo>
                  <a:lnTo>
                    <a:pt x="621" y="605"/>
                  </a:lnTo>
                  <a:lnTo>
                    <a:pt x="668" y="372"/>
                  </a:lnTo>
                  <a:lnTo>
                    <a:pt x="668" y="357"/>
                  </a:lnTo>
                  <a:cubicBezTo>
                    <a:pt x="668" y="341"/>
                    <a:pt x="621" y="310"/>
                    <a:pt x="606" y="310"/>
                  </a:cubicBezTo>
                  <a:lnTo>
                    <a:pt x="389" y="310"/>
                  </a:lnTo>
                  <a:cubicBezTo>
                    <a:pt x="358" y="310"/>
                    <a:pt x="311" y="341"/>
                    <a:pt x="311" y="372"/>
                  </a:cubicBezTo>
                  <a:lnTo>
                    <a:pt x="311" y="388"/>
                  </a:lnTo>
                  <a:cubicBezTo>
                    <a:pt x="311" y="419"/>
                    <a:pt x="358" y="435"/>
                    <a:pt x="373" y="435"/>
                  </a:cubicBezTo>
                  <a:lnTo>
                    <a:pt x="528" y="435"/>
                  </a:lnTo>
                  <a:lnTo>
                    <a:pt x="513" y="590"/>
                  </a:lnTo>
                  <a:cubicBezTo>
                    <a:pt x="466" y="605"/>
                    <a:pt x="404" y="621"/>
                    <a:pt x="358" y="621"/>
                  </a:cubicBezTo>
                  <a:cubicBezTo>
                    <a:pt x="296" y="621"/>
                    <a:pt x="218" y="605"/>
                    <a:pt x="172" y="543"/>
                  </a:cubicBezTo>
                  <a:cubicBezTo>
                    <a:pt x="141" y="512"/>
                    <a:pt x="125" y="435"/>
                    <a:pt x="141" y="372"/>
                  </a:cubicBezTo>
                  <a:cubicBezTo>
                    <a:pt x="156" y="310"/>
                    <a:pt x="203" y="233"/>
                    <a:pt x="249" y="202"/>
                  </a:cubicBezTo>
                  <a:cubicBezTo>
                    <a:pt x="311" y="140"/>
                    <a:pt x="389" y="124"/>
                    <a:pt x="466" y="124"/>
                  </a:cubicBezTo>
                  <a:cubicBezTo>
                    <a:pt x="528" y="124"/>
                    <a:pt x="590" y="140"/>
                    <a:pt x="621" y="186"/>
                  </a:cubicBezTo>
                  <a:cubicBezTo>
                    <a:pt x="626" y="191"/>
                    <a:pt x="632" y="192"/>
                    <a:pt x="639" y="192"/>
                  </a:cubicBezTo>
                  <a:cubicBezTo>
                    <a:pt x="660" y="192"/>
                    <a:pt x="688" y="178"/>
                    <a:pt x="699" y="155"/>
                  </a:cubicBezTo>
                  <a:cubicBezTo>
                    <a:pt x="714" y="140"/>
                    <a:pt x="714" y="109"/>
                    <a:pt x="699" y="78"/>
                  </a:cubicBezTo>
                  <a:cubicBezTo>
                    <a:pt x="637" y="31"/>
                    <a:pt x="544"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0"/>
            <p:cNvSpPr/>
            <p:nvPr/>
          </p:nvSpPr>
          <p:spPr>
            <a:xfrm>
              <a:off x="5711500" y="3268875"/>
              <a:ext cx="3125" cy="2725"/>
            </a:xfrm>
            <a:custGeom>
              <a:avLst/>
              <a:gdLst/>
              <a:ahLst/>
              <a:cxnLst/>
              <a:rect l="l" t="t" r="r" b="b"/>
              <a:pathLst>
                <a:path w="125" h="109" extrusionOk="0">
                  <a:moveTo>
                    <a:pt x="62" y="0"/>
                  </a:moveTo>
                  <a:cubicBezTo>
                    <a:pt x="16" y="0"/>
                    <a:pt x="0" y="16"/>
                    <a:pt x="0" y="62"/>
                  </a:cubicBezTo>
                  <a:cubicBezTo>
                    <a:pt x="0" y="93"/>
                    <a:pt x="16" y="109"/>
                    <a:pt x="62" y="109"/>
                  </a:cubicBezTo>
                  <a:cubicBezTo>
                    <a:pt x="93" y="109"/>
                    <a:pt x="124" y="93"/>
                    <a:pt x="124" y="62"/>
                  </a:cubicBezTo>
                  <a:cubicBezTo>
                    <a:pt x="124" y="16"/>
                    <a:pt x="93"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0"/>
            <p:cNvSpPr/>
            <p:nvPr/>
          </p:nvSpPr>
          <p:spPr>
            <a:xfrm>
              <a:off x="5717700" y="3268875"/>
              <a:ext cx="3125" cy="2725"/>
            </a:xfrm>
            <a:custGeom>
              <a:avLst/>
              <a:gdLst/>
              <a:ahLst/>
              <a:cxnLst/>
              <a:rect l="l" t="t" r="r" b="b"/>
              <a:pathLst>
                <a:path w="125" h="109" extrusionOk="0">
                  <a:moveTo>
                    <a:pt x="62" y="0"/>
                  </a:moveTo>
                  <a:cubicBezTo>
                    <a:pt x="31" y="0"/>
                    <a:pt x="0" y="16"/>
                    <a:pt x="0" y="62"/>
                  </a:cubicBezTo>
                  <a:cubicBezTo>
                    <a:pt x="0" y="93"/>
                    <a:pt x="31" y="109"/>
                    <a:pt x="62" y="109"/>
                  </a:cubicBezTo>
                  <a:cubicBezTo>
                    <a:pt x="109" y="109"/>
                    <a:pt x="124" y="93"/>
                    <a:pt x="124" y="62"/>
                  </a:cubicBezTo>
                  <a:cubicBezTo>
                    <a:pt x="124" y="16"/>
                    <a:pt x="109"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0"/>
            <p:cNvSpPr/>
            <p:nvPr/>
          </p:nvSpPr>
          <p:spPr>
            <a:xfrm>
              <a:off x="5724275" y="3268875"/>
              <a:ext cx="2750" cy="2725"/>
            </a:xfrm>
            <a:custGeom>
              <a:avLst/>
              <a:gdLst/>
              <a:ahLst/>
              <a:cxnLst/>
              <a:rect l="l" t="t" r="r" b="b"/>
              <a:pathLst>
                <a:path w="110" h="109" extrusionOk="0">
                  <a:moveTo>
                    <a:pt x="47" y="0"/>
                  </a:moveTo>
                  <a:cubicBezTo>
                    <a:pt x="16" y="0"/>
                    <a:pt x="1" y="16"/>
                    <a:pt x="1" y="62"/>
                  </a:cubicBezTo>
                  <a:cubicBezTo>
                    <a:pt x="1" y="93"/>
                    <a:pt x="16" y="109"/>
                    <a:pt x="47" y="109"/>
                  </a:cubicBezTo>
                  <a:cubicBezTo>
                    <a:pt x="94" y="109"/>
                    <a:pt x="109" y="93"/>
                    <a:pt x="109" y="62"/>
                  </a:cubicBezTo>
                  <a:cubicBezTo>
                    <a:pt x="109" y="16"/>
                    <a:pt x="94" y="0"/>
                    <a:pt x="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0"/>
            <p:cNvSpPr/>
            <p:nvPr/>
          </p:nvSpPr>
          <p:spPr>
            <a:xfrm>
              <a:off x="5172925" y="3654275"/>
              <a:ext cx="965500" cy="2350"/>
            </a:xfrm>
            <a:custGeom>
              <a:avLst/>
              <a:gdLst/>
              <a:ahLst/>
              <a:cxnLst/>
              <a:rect l="l" t="t" r="r" b="b"/>
              <a:pathLst>
                <a:path w="38620" h="94" extrusionOk="0">
                  <a:moveTo>
                    <a:pt x="19310" y="1"/>
                  </a:moveTo>
                  <a:lnTo>
                    <a:pt x="9663" y="16"/>
                  </a:lnTo>
                  <a:lnTo>
                    <a:pt x="4839" y="16"/>
                  </a:lnTo>
                  <a:lnTo>
                    <a:pt x="0" y="32"/>
                  </a:lnTo>
                  <a:lnTo>
                    <a:pt x="4839" y="47"/>
                  </a:lnTo>
                  <a:lnTo>
                    <a:pt x="9663" y="78"/>
                  </a:lnTo>
                  <a:lnTo>
                    <a:pt x="19310" y="94"/>
                  </a:lnTo>
                  <a:lnTo>
                    <a:pt x="28972" y="78"/>
                  </a:lnTo>
                  <a:lnTo>
                    <a:pt x="33796" y="47"/>
                  </a:lnTo>
                  <a:lnTo>
                    <a:pt x="38619" y="32"/>
                  </a:lnTo>
                  <a:lnTo>
                    <a:pt x="33796" y="16"/>
                  </a:lnTo>
                  <a:lnTo>
                    <a:pt x="28972" y="16"/>
                  </a:lnTo>
                  <a:lnTo>
                    <a:pt x="19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0"/>
            <p:cNvSpPr/>
            <p:nvPr/>
          </p:nvSpPr>
          <p:spPr>
            <a:xfrm>
              <a:off x="5838675" y="3590300"/>
              <a:ext cx="252150" cy="215725"/>
            </a:xfrm>
            <a:custGeom>
              <a:avLst/>
              <a:gdLst/>
              <a:ahLst/>
              <a:cxnLst/>
              <a:rect l="l" t="t" r="r" b="b"/>
              <a:pathLst>
                <a:path w="10086" h="8629" extrusionOk="0">
                  <a:moveTo>
                    <a:pt x="1334" y="1"/>
                  </a:moveTo>
                  <a:lnTo>
                    <a:pt x="0" y="4374"/>
                  </a:lnTo>
                  <a:lnTo>
                    <a:pt x="5832" y="6871"/>
                  </a:lnTo>
                  <a:cubicBezTo>
                    <a:pt x="5832" y="6871"/>
                    <a:pt x="8608" y="8500"/>
                    <a:pt x="8949" y="8608"/>
                  </a:cubicBezTo>
                  <a:cubicBezTo>
                    <a:pt x="9004" y="8622"/>
                    <a:pt x="9067" y="8628"/>
                    <a:pt x="9134" y="8628"/>
                  </a:cubicBezTo>
                  <a:cubicBezTo>
                    <a:pt x="9530" y="8628"/>
                    <a:pt x="10086" y="8413"/>
                    <a:pt x="10019" y="8174"/>
                  </a:cubicBezTo>
                  <a:cubicBezTo>
                    <a:pt x="9942" y="7910"/>
                    <a:pt x="5506" y="1676"/>
                    <a:pt x="5165" y="1567"/>
                  </a:cubicBezTo>
                  <a:cubicBezTo>
                    <a:pt x="5124" y="1544"/>
                    <a:pt x="5065" y="1505"/>
                    <a:pt x="4947" y="1505"/>
                  </a:cubicBezTo>
                  <a:cubicBezTo>
                    <a:pt x="4752" y="1505"/>
                    <a:pt x="4396" y="1610"/>
                    <a:pt x="3691" y="2063"/>
                  </a:cubicBezTo>
                  <a:lnTo>
                    <a:pt x="1334"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0"/>
            <p:cNvSpPr/>
            <p:nvPr/>
          </p:nvSpPr>
          <p:spPr>
            <a:xfrm>
              <a:off x="5838675" y="3590300"/>
              <a:ext cx="252150" cy="215725"/>
            </a:xfrm>
            <a:custGeom>
              <a:avLst/>
              <a:gdLst/>
              <a:ahLst/>
              <a:cxnLst/>
              <a:rect l="l" t="t" r="r" b="b"/>
              <a:pathLst>
                <a:path w="10086" h="8629" extrusionOk="0">
                  <a:moveTo>
                    <a:pt x="1334" y="1"/>
                  </a:moveTo>
                  <a:lnTo>
                    <a:pt x="0" y="4374"/>
                  </a:lnTo>
                  <a:lnTo>
                    <a:pt x="5832" y="6871"/>
                  </a:lnTo>
                  <a:cubicBezTo>
                    <a:pt x="5832" y="6871"/>
                    <a:pt x="8608" y="8500"/>
                    <a:pt x="8949" y="8608"/>
                  </a:cubicBezTo>
                  <a:cubicBezTo>
                    <a:pt x="9004" y="8622"/>
                    <a:pt x="9067" y="8628"/>
                    <a:pt x="9134" y="8628"/>
                  </a:cubicBezTo>
                  <a:cubicBezTo>
                    <a:pt x="9530" y="8628"/>
                    <a:pt x="10086" y="8413"/>
                    <a:pt x="10019" y="8174"/>
                  </a:cubicBezTo>
                  <a:cubicBezTo>
                    <a:pt x="9942" y="7910"/>
                    <a:pt x="5506" y="1676"/>
                    <a:pt x="5165" y="1567"/>
                  </a:cubicBezTo>
                  <a:cubicBezTo>
                    <a:pt x="5124" y="1544"/>
                    <a:pt x="5065" y="1505"/>
                    <a:pt x="4947" y="1505"/>
                  </a:cubicBezTo>
                  <a:cubicBezTo>
                    <a:pt x="4752" y="1505"/>
                    <a:pt x="4396" y="1610"/>
                    <a:pt x="3691" y="2063"/>
                  </a:cubicBezTo>
                  <a:lnTo>
                    <a:pt x="1334"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0"/>
            <p:cNvSpPr/>
            <p:nvPr/>
          </p:nvSpPr>
          <p:spPr>
            <a:xfrm>
              <a:off x="5924750" y="3627525"/>
              <a:ext cx="166050" cy="177850"/>
            </a:xfrm>
            <a:custGeom>
              <a:avLst/>
              <a:gdLst/>
              <a:ahLst/>
              <a:cxnLst/>
              <a:rect l="l" t="t" r="r" b="b"/>
              <a:pathLst>
                <a:path w="6642" h="7114" extrusionOk="0">
                  <a:moveTo>
                    <a:pt x="1504" y="0"/>
                  </a:moveTo>
                  <a:cubicBezTo>
                    <a:pt x="1309" y="0"/>
                    <a:pt x="953" y="106"/>
                    <a:pt x="248" y="559"/>
                  </a:cubicBezTo>
                  <a:lnTo>
                    <a:pt x="0" y="342"/>
                  </a:lnTo>
                  <a:lnTo>
                    <a:pt x="16" y="4359"/>
                  </a:lnTo>
                  <a:lnTo>
                    <a:pt x="2404" y="5367"/>
                  </a:lnTo>
                  <a:cubicBezTo>
                    <a:pt x="2404" y="5367"/>
                    <a:pt x="5180" y="6995"/>
                    <a:pt x="5522" y="7088"/>
                  </a:cubicBezTo>
                  <a:cubicBezTo>
                    <a:pt x="5581" y="7106"/>
                    <a:pt x="5649" y="7113"/>
                    <a:pt x="5723" y="7113"/>
                  </a:cubicBezTo>
                  <a:cubicBezTo>
                    <a:pt x="6114" y="7113"/>
                    <a:pt x="6642" y="6892"/>
                    <a:pt x="6576" y="6670"/>
                  </a:cubicBezTo>
                  <a:cubicBezTo>
                    <a:pt x="6499" y="6390"/>
                    <a:pt x="2063" y="171"/>
                    <a:pt x="1722" y="63"/>
                  </a:cubicBezTo>
                  <a:cubicBezTo>
                    <a:pt x="1681" y="39"/>
                    <a:pt x="1622" y="0"/>
                    <a:pt x="1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0"/>
            <p:cNvSpPr/>
            <p:nvPr/>
          </p:nvSpPr>
          <p:spPr>
            <a:xfrm>
              <a:off x="5926675" y="3726400"/>
              <a:ext cx="11675" cy="10500"/>
            </a:xfrm>
            <a:custGeom>
              <a:avLst/>
              <a:gdLst/>
              <a:ahLst/>
              <a:cxnLst/>
              <a:rect l="l" t="t" r="r" b="b"/>
              <a:pathLst>
                <a:path w="467" h="420" extrusionOk="0">
                  <a:moveTo>
                    <a:pt x="1" y="0"/>
                  </a:moveTo>
                  <a:lnTo>
                    <a:pt x="1" y="0"/>
                  </a:lnTo>
                  <a:cubicBezTo>
                    <a:pt x="63" y="94"/>
                    <a:pt x="140" y="171"/>
                    <a:pt x="218" y="233"/>
                  </a:cubicBezTo>
                  <a:cubicBezTo>
                    <a:pt x="280" y="311"/>
                    <a:pt x="373" y="373"/>
                    <a:pt x="466" y="419"/>
                  </a:cubicBezTo>
                  <a:cubicBezTo>
                    <a:pt x="404" y="342"/>
                    <a:pt x="327" y="249"/>
                    <a:pt x="249" y="187"/>
                  </a:cubicBezTo>
                  <a:cubicBezTo>
                    <a:pt x="171" y="109"/>
                    <a:pt x="94" y="63"/>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0"/>
            <p:cNvSpPr/>
            <p:nvPr/>
          </p:nvSpPr>
          <p:spPr>
            <a:xfrm>
              <a:off x="5926675" y="3715550"/>
              <a:ext cx="11675" cy="10875"/>
            </a:xfrm>
            <a:custGeom>
              <a:avLst/>
              <a:gdLst/>
              <a:ahLst/>
              <a:cxnLst/>
              <a:rect l="l" t="t" r="r" b="b"/>
              <a:pathLst>
                <a:path w="467" h="435" extrusionOk="0">
                  <a:moveTo>
                    <a:pt x="1" y="0"/>
                  </a:moveTo>
                  <a:lnTo>
                    <a:pt x="1" y="0"/>
                  </a:lnTo>
                  <a:cubicBezTo>
                    <a:pt x="125" y="186"/>
                    <a:pt x="280" y="341"/>
                    <a:pt x="466" y="434"/>
                  </a:cubicBezTo>
                  <a:cubicBezTo>
                    <a:pt x="404" y="341"/>
                    <a:pt x="327" y="264"/>
                    <a:pt x="249" y="202"/>
                  </a:cubicBezTo>
                  <a:cubicBezTo>
                    <a:pt x="171" y="124"/>
                    <a:pt x="94" y="62"/>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0"/>
            <p:cNvSpPr/>
            <p:nvPr/>
          </p:nvSpPr>
          <p:spPr>
            <a:xfrm>
              <a:off x="5926675" y="3705450"/>
              <a:ext cx="11675" cy="10900"/>
            </a:xfrm>
            <a:custGeom>
              <a:avLst/>
              <a:gdLst/>
              <a:ahLst/>
              <a:cxnLst/>
              <a:rect l="l" t="t" r="r" b="b"/>
              <a:pathLst>
                <a:path w="467" h="436" extrusionOk="0">
                  <a:moveTo>
                    <a:pt x="1" y="1"/>
                  </a:moveTo>
                  <a:lnTo>
                    <a:pt x="1" y="1"/>
                  </a:lnTo>
                  <a:cubicBezTo>
                    <a:pt x="63" y="94"/>
                    <a:pt x="140" y="172"/>
                    <a:pt x="218" y="234"/>
                  </a:cubicBezTo>
                  <a:cubicBezTo>
                    <a:pt x="296" y="311"/>
                    <a:pt x="373" y="373"/>
                    <a:pt x="466" y="435"/>
                  </a:cubicBezTo>
                  <a:cubicBezTo>
                    <a:pt x="404" y="358"/>
                    <a:pt x="327" y="249"/>
                    <a:pt x="249" y="203"/>
                  </a:cubicBezTo>
                  <a:cubicBezTo>
                    <a:pt x="171" y="125"/>
                    <a:pt x="94" y="63"/>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0"/>
            <p:cNvSpPr/>
            <p:nvPr/>
          </p:nvSpPr>
          <p:spPr>
            <a:xfrm>
              <a:off x="5927075" y="3695375"/>
              <a:ext cx="11650" cy="10500"/>
            </a:xfrm>
            <a:custGeom>
              <a:avLst/>
              <a:gdLst/>
              <a:ahLst/>
              <a:cxnLst/>
              <a:rect l="l" t="t" r="r" b="b"/>
              <a:pathLst>
                <a:path w="466" h="420" extrusionOk="0">
                  <a:moveTo>
                    <a:pt x="0" y="1"/>
                  </a:moveTo>
                  <a:lnTo>
                    <a:pt x="0" y="1"/>
                  </a:lnTo>
                  <a:cubicBezTo>
                    <a:pt x="62" y="78"/>
                    <a:pt x="140" y="171"/>
                    <a:pt x="217" y="233"/>
                  </a:cubicBezTo>
                  <a:cubicBezTo>
                    <a:pt x="295" y="295"/>
                    <a:pt x="373" y="373"/>
                    <a:pt x="466" y="419"/>
                  </a:cubicBezTo>
                  <a:cubicBezTo>
                    <a:pt x="357" y="249"/>
                    <a:pt x="202" y="109"/>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0"/>
            <p:cNvSpPr/>
            <p:nvPr/>
          </p:nvSpPr>
          <p:spPr>
            <a:xfrm>
              <a:off x="5927075" y="3684525"/>
              <a:ext cx="11650" cy="10875"/>
            </a:xfrm>
            <a:custGeom>
              <a:avLst/>
              <a:gdLst/>
              <a:ahLst/>
              <a:cxnLst/>
              <a:rect l="l" t="t" r="r" b="b"/>
              <a:pathLst>
                <a:path w="466" h="435" extrusionOk="0">
                  <a:moveTo>
                    <a:pt x="0" y="0"/>
                  </a:moveTo>
                  <a:cubicBezTo>
                    <a:pt x="62" y="109"/>
                    <a:pt x="140" y="187"/>
                    <a:pt x="217" y="233"/>
                  </a:cubicBezTo>
                  <a:cubicBezTo>
                    <a:pt x="280" y="311"/>
                    <a:pt x="373" y="373"/>
                    <a:pt x="466" y="435"/>
                  </a:cubicBezTo>
                  <a:cubicBezTo>
                    <a:pt x="419" y="357"/>
                    <a:pt x="342" y="264"/>
                    <a:pt x="264" y="202"/>
                  </a:cubicBezTo>
                  <a:cubicBezTo>
                    <a:pt x="186" y="125"/>
                    <a:pt x="109" y="6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0"/>
            <p:cNvSpPr/>
            <p:nvPr/>
          </p:nvSpPr>
          <p:spPr>
            <a:xfrm>
              <a:off x="5927075" y="3674450"/>
              <a:ext cx="11650" cy="10875"/>
            </a:xfrm>
            <a:custGeom>
              <a:avLst/>
              <a:gdLst/>
              <a:ahLst/>
              <a:cxnLst/>
              <a:rect l="l" t="t" r="r" b="b"/>
              <a:pathLst>
                <a:path w="466" h="435" extrusionOk="0">
                  <a:moveTo>
                    <a:pt x="0" y="0"/>
                  </a:moveTo>
                  <a:lnTo>
                    <a:pt x="0" y="0"/>
                  </a:lnTo>
                  <a:cubicBezTo>
                    <a:pt x="62" y="78"/>
                    <a:pt x="140" y="171"/>
                    <a:pt x="217" y="233"/>
                  </a:cubicBezTo>
                  <a:cubicBezTo>
                    <a:pt x="295" y="310"/>
                    <a:pt x="373" y="372"/>
                    <a:pt x="466" y="434"/>
                  </a:cubicBezTo>
                  <a:cubicBezTo>
                    <a:pt x="419" y="357"/>
                    <a:pt x="342" y="248"/>
                    <a:pt x="264" y="202"/>
                  </a:cubicBezTo>
                  <a:cubicBezTo>
                    <a:pt x="186" y="124"/>
                    <a:pt x="109" y="6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0"/>
            <p:cNvSpPr/>
            <p:nvPr/>
          </p:nvSpPr>
          <p:spPr>
            <a:xfrm>
              <a:off x="5927075" y="3663975"/>
              <a:ext cx="11650" cy="10500"/>
            </a:xfrm>
            <a:custGeom>
              <a:avLst/>
              <a:gdLst/>
              <a:ahLst/>
              <a:cxnLst/>
              <a:rect l="l" t="t" r="r" b="b"/>
              <a:pathLst>
                <a:path w="466" h="420" extrusionOk="0">
                  <a:moveTo>
                    <a:pt x="0" y="0"/>
                  </a:moveTo>
                  <a:cubicBezTo>
                    <a:pt x="62" y="78"/>
                    <a:pt x="140" y="171"/>
                    <a:pt x="217" y="233"/>
                  </a:cubicBezTo>
                  <a:cubicBezTo>
                    <a:pt x="295" y="311"/>
                    <a:pt x="373" y="388"/>
                    <a:pt x="466" y="419"/>
                  </a:cubicBezTo>
                  <a:cubicBezTo>
                    <a:pt x="419" y="342"/>
                    <a:pt x="342" y="249"/>
                    <a:pt x="264" y="187"/>
                  </a:cubicBezTo>
                  <a:cubicBezTo>
                    <a:pt x="186" y="109"/>
                    <a:pt x="109" y="4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0"/>
            <p:cNvSpPr/>
            <p:nvPr/>
          </p:nvSpPr>
          <p:spPr>
            <a:xfrm>
              <a:off x="5927075" y="3653500"/>
              <a:ext cx="11650" cy="10875"/>
            </a:xfrm>
            <a:custGeom>
              <a:avLst/>
              <a:gdLst/>
              <a:ahLst/>
              <a:cxnLst/>
              <a:rect l="l" t="t" r="r" b="b"/>
              <a:pathLst>
                <a:path w="466" h="435" extrusionOk="0">
                  <a:moveTo>
                    <a:pt x="0" y="1"/>
                  </a:moveTo>
                  <a:lnTo>
                    <a:pt x="0" y="1"/>
                  </a:lnTo>
                  <a:cubicBezTo>
                    <a:pt x="140" y="187"/>
                    <a:pt x="295" y="311"/>
                    <a:pt x="466" y="435"/>
                  </a:cubicBezTo>
                  <a:cubicBezTo>
                    <a:pt x="357" y="264"/>
                    <a:pt x="186" y="125"/>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0"/>
            <p:cNvSpPr/>
            <p:nvPr/>
          </p:nvSpPr>
          <p:spPr>
            <a:xfrm>
              <a:off x="5927850" y="3643425"/>
              <a:ext cx="11650" cy="10875"/>
            </a:xfrm>
            <a:custGeom>
              <a:avLst/>
              <a:gdLst/>
              <a:ahLst/>
              <a:cxnLst/>
              <a:rect l="l" t="t" r="r" b="b"/>
              <a:pathLst>
                <a:path w="466" h="435" extrusionOk="0">
                  <a:moveTo>
                    <a:pt x="0" y="0"/>
                  </a:moveTo>
                  <a:lnTo>
                    <a:pt x="0" y="0"/>
                  </a:lnTo>
                  <a:cubicBezTo>
                    <a:pt x="47" y="78"/>
                    <a:pt x="124" y="171"/>
                    <a:pt x="202" y="233"/>
                  </a:cubicBezTo>
                  <a:cubicBezTo>
                    <a:pt x="280" y="295"/>
                    <a:pt x="357" y="373"/>
                    <a:pt x="466" y="435"/>
                  </a:cubicBezTo>
                  <a:cubicBezTo>
                    <a:pt x="404" y="357"/>
                    <a:pt x="326" y="249"/>
                    <a:pt x="249" y="202"/>
                  </a:cubicBezTo>
                  <a:cubicBezTo>
                    <a:pt x="171" y="124"/>
                    <a:pt x="93" y="6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0"/>
            <p:cNvSpPr/>
            <p:nvPr/>
          </p:nvSpPr>
          <p:spPr>
            <a:xfrm>
              <a:off x="5627350" y="3468850"/>
              <a:ext cx="452525" cy="274625"/>
            </a:xfrm>
            <a:custGeom>
              <a:avLst/>
              <a:gdLst/>
              <a:ahLst/>
              <a:cxnLst/>
              <a:rect l="l" t="t" r="r" b="b"/>
              <a:pathLst>
                <a:path w="18101" h="10985" extrusionOk="0">
                  <a:moveTo>
                    <a:pt x="4301" y="0"/>
                  </a:moveTo>
                  <a:cubicBezTo>
                    <a:pt x="3920" y="0"/>
                    <a:pt x="3616" y="20"/>
                    <a:pt x="3428" y="66"/>
                  </a:cubicBezTo>
                  <a:cubicBezTo>
                    <a:pt x="652" y="749"/>
                    <a:pt x="0" y="2641"/>
                    <a:pt x="652" y="4471"/>
                  </a:cubicBezTo>
                  <a:cubicBezTo>
                    <a:pt x="1365" y="6441"/>
                    <a:pt x="11322" y="10985"/>
                    <a:pt x="11322" y="10985"/>
                  </a:cubicBezTo>
                  <a:lnTo>
                    <a:pt x="12997" y="5743"/>
                  </a:lnTo>
                  <a:lnTo>
                    <a:pt x="8422" y="3804"/>
                  </a:lnTo>
                  <a:lnTo>
                    <a:pt x="18100" y="2393"/>
                  </a:lnTo>
                  <a:lnTo>
                    <a:pt x="13153" y="547"/>
                  </a:lnTo>
                  <a:cubicBezTo>
                    <a:pt x="13153" y="547"/>
                    <a:pt x="12566" y="791"/>
                    <a:pt x="11976" y="791"/>
                  </a:cubicBezTo>
                  <a:cubicBezTo>
                    <a:pt x="11822" y="791"/>
                    <a:pt x="11668" y="775"/>
                    <a:pt x="11524" y="733"/>
                  </a:cubicBezTo>
                  <a:cubicBezTo>
                    <a:pt x="11260" y="654"/>
                    <a:pt x="6493" y="0"/>
                    <a:pt x="4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0"/>
            <p:cNvSpPr/>
            <p:nvPr/>
          </p:nvSpPr>
          <p:spPr>
            <a:xfrm>
              <a:off x="5781275" y="3534075"/>
              <a:ext cx="57800" cy="30275"/>
            </a:xfrm>
            <a:custGeom>
              <a:avLst/>
              <a:gdLst/>
              <a:ahLst/>
              <a:cxnLst/>
              <a:rect l="l" t="t" r="r" b="b"/>
              <a:pathLst>
                <a:path w="2312" h="1211" extrusionOk="0">
                  <a:moveTo>
                    <a:pt x="1" y="1"/>
                  </a:moveTo>
                  <a:cubicBezTo>
                    <a:pt x="171" y="109"/>
                    <a:pt x="373" y="233"/>
                    <a:pt x="590" y="326"/>
                  </a:cubicBezTo>
                  <a:cubicBezTo>
                    <a:pt x="761" y="419"/>
                    <a:pt x="931" y="513"/>
                    <a:pt x="1133" y="637"/>
                  </a:cubicBezTo>
                  <a:cubicBezTo>
                    <a:pt x="1319" y="745"/>
                    <a:pt x="1521" y="838"/>
                    <a:pt x="1707" y="947"/>
                  </a:cubicBezTo>
                  <a:cubicBezTo>
                    <a:pt x="1908" y="1040"/>
                    <a:pt x="2095" y="1117"/>
                    <a:pt x="2296" y="1210"/>
                  </a:cubicBezTo>
                  <a:cubicBezTo>
                    <a:pt x="2296" y="1210"/>
                    <a:pt x="2312" y="1195"/>
                    <a:pt x="2296" y="1195"/>
                  </a:cubicBezTo>
                  <a:cubicBezTo>
                    <a:pt x="2095" y="1102"/>
                    <a:pt x="1924" y="978"/>
                    <a:pt x="1722" y="869"/>
                  </a:cubicBezTo>
                  <a:cubicBezTo>
                    <a:pt x="1629" y="823"/>
                    <a:pt x="1552" y="776"/>
                    <a:pt x="1459" y="730"/>
                  </a:cubicBezTo>
                  <a:lnTo>
                    <a:pt x="1397" y="668"/>
                  </a:lnTo>
                  <a:cubicBezTo>
                    <a:pt x="1366" y="637"/>
                    <a:pt x="1319" y="621"/>
                    <a:pt x="1288" y="575"/>
                  </a:cubicBezTo>
                  <a:cubicBezTo>
                    <a:pt x="1210" y="513"/>
                    <a:pt x="1148" y="466"/>
                    <a:pt x="1071" y="404"/>
                  </a:cubicBezTo>
                  <a:cubicBezTo>
                    <a:pt x="916" y="280"/>
                    <a:pt x="745" y="187"/>
                    <a:pt x="590" y="94"/>
                  </a:cubicBezTo>
                  <a:lnTo>
                    <a:pt x="559" y="94"/>
                  </a:lnTo>
                  <a:lnTo>
                    <a:pt x="559" y="109"/>
                  </a:lnTo>
                  <a:cubicBezTo>
                    <a:pt x="714" y="202"/>
                    <a:pt x="854" y="342"/>
                    <a:pt x="1009" y="466"/>
                  </a:cubicBezTo>
                  <a:cubicBezTo>
                    <a:pt x="1071" y="482"/>
                    <a:pt x="1102" y="513"/>
                    <a:pt x="1148" y="559"/>
                  </a:cubicBezTo>
                  <a:lnTo>
                    <a:pt x="559" y="264"/>
                  </a:lnTo>
                  <a:cubicBezTo>
                    <a:pt x="388" y="171"/>
                    <a:pt x="202" y="7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0"/>
            <p:cNvSpPr/>
            <p:nvPr/>
          </p:nvSpPr>
          <p:spPr>
            <a:xfrm>
              <a:off x="5894125" y="3609350"/>
              <a:ext cx="35675" cy="113975"/>
            </a:xfrm>
            <a:custGeom>
              <a:avLst/>
              <a:gdLst/>
              <a:ahLst/>
              <a:cxnLst/>
              <a:rect l="l" t="t" r="r" b="b"/>
              <a:pathLst>
                <a:path w="1427" h="4559" extrusionOk="0">
                  <a:moveTo>
                    <a:pt x="1419" y="0"/>
                  </a:moveTo>
                  <a:cubicBezTo>
                    <a:pt x="1410" y="0"/>
                    <a:pt x="1396" y="14"/>
                    <a:pt x="1396" y="14"/>
                  </a:cubicBezTo>
                  <a:cubicBezTo>
                    <a:pt x="1272" y="340"/>
                    <a:pt x="1163" y="665"/>
                    <a:pt x="1055" y="991"/>
                  </a:cubicBezTo>
                  <a:cubicBezTo>
                    <a:pt x="884" y="1581"/>
                    <a:pt x="682" y="2185"/>
                    <a:pt x="512" y="2759"/>
                  </a:cubicBezTo>
                  <a:cubicBezTo>
                    <a:pt x="419" y="3054"/>
                    <a:pt x="341" y="3364"/>
                    <a:pt x="233" y="3643"/>
                  </a:cubicBezTo>
                  <a:cubicBezTo>
                    <a:pt x="186" y="3814"/>
                    <a:pt x="140" y="3938"/>
                    <a:pt x="109" y="4093"/>
                  </a:cubicBezTo>
                  <a:cubicBezTo>
                    <a:pt x="62" y="4248"/>
                    <a:pt x="31" y="4388"/>
                    <a:pt x="0" y="4558"/>
                  </a:cubicBezTo>
                  <a:cubicBezTo>
                    <a:pt x="62" y="4388"/>
                    <a:pt x="124" y="4217"/>
                    <a:pt x="186" y="4062"/>
                  </a:cubicBezTo>
                  <a:cubicBezTo>
                    <a:pt x="217" y="3907"/>
                    <a:pt x="279" y="3736"/>
                    <a:pt x="341" y="3566"/>
                  </a:cubicBezTo>
                  <a:cubicBezTo>
                    <a:pt x="527" y="2992"/>
                    <a:pt x="698" y="2387"/>
                    <a:pt x="900" y="1813"/>
                  </a:cubicBezTo>
                  <a:cubicBezTo>
                    <a:pt x="1086" y="1224"/>
                    <a:pt x="1272" y="634"/>
                    <a:pt x="1427" y="30"/>
                  </a:cubicBezTo>
                  <a:lnTo>
                    <a:pt x="1427" y="14"/>
                  </a:lnTo>
                  <a:cubicBezTo>
                    <a:pt x="1427" y="4"/>
                    <a:pt x="1423" y="0"/>
                    <a:pt x="1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0"/>
            <p:cNvSpPr/>
            <p:nvPr/>
          </p:nvSpPr>
          <p:spPr>
            <a:xfrm>
              <a:off x="5838675" y="3342150"/>
              <a:ext cx="198525" cy="136575"/>
            </a:xfrm>
            <a:custGeom>
              <a:avLst/>
              <a:gdLst/>
              <a:ahLst/>
              <a:cxnLst/>
              <a:rect l="l" t="t" r="r" b="b"/>
              <a:pathLst>
                <a:path w="7941" h="5463" extrusionOk="0">
                  <a:moveTo>
                    <a:pt x="7538" y="1"/>
                  </a:moveTo>
                  <a:cubicBezTo>
                    <a:pt x="7310" y="1"/>
                    <a:pt x="6963" y="166"/>
                    <a:pt x="6561" y="497"/>
                  </a:cubicBezTo>
                  <a:cubicBezTo>
                    <a:pt x="5165" y="1660"/>
                    <a:pt x="3847" y="2668"/>
                    <a:pt x="3676" y="2792"/>
                  </a:cubicBezTo>
                  <a:cubicBezTo>
                    <a:pt x="3658" y="2803"/>
                    <a:pt x="3617" y="2809"/>
                    <a:pt x="3556" y="2809"/>
                  </a:cubicBezTo>
                  <a:cubicBezTo>
                    <a:pt x="3029" y="2809"/>
                    <a:pt x="1046" y="2427"/>
                    <a:pt x="434" y="2358"/>
                  </a:cubicBezTo>
                  <a:cubicBezTo>
                    <a:pt x="432" y="2358"/>
                    <a:pt x="430" y="2358"/>
                    <a:pt x="428" y="2358"/>
                  </a:cubicBezTo>
                  <a:cubicBezTo>
                    <a:pt x="1" y="2358"/>
                    <a:pt x="80" y="5398"/>
                    <a:pt x="481" y="5460"/>
                  </a:cubicBezTo>
                  <a:cubicBezTo>
                    <a:pt x="502" y="5462"/>
                    <a:pt x="572" y="5463"/>
                    <a:pt x="680" y="5463"/>
                  </a:cubicBezTo>
                  <a:cubicBezTo>
                    <a:pt x="1457" y="5463"/>
                    <a:pt x="4200" y="5401"/>
                    <a:pt x="4731" y="5088"/>
                  </a:cubicBezTo>
                  <a:cubicBezTo>
                    <a:pt x="5211" y="4824"/>
                    <a:pt x="6700" y="2761"/>
                    <a:pt x="7615" y="962"/>
                  </a:cubicBezTo>
                  <a:cubicBezTo>
                    <a:pt x="7940" y="321"/>
                    <a:pt x="7856" y="1"/>
                    <a:pt x="7538"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0"/>
            <p:cNvSpPr/>
            <p:nvPr/>
          </p:nvSpPr>
          <p:spPr>
            <a:xfrm>
              <a:off x="5728925" y="3390625"/>
              <a:ext cx="140000" cy="91250"/>
            </a:xfrm>
            <a:custGeom>
              <a:avLst/>
              <a:gdLst/>
              <a:ahLst/>
              <a:cxnLst/>
              <a:rect l="l" t="t" r="r" b="b"/>
              <a:pathLst>
                <a:path w="5600" h="3650" extrusionOk="0">
                  <a:moveTo>
                    <a:pt x="2234" y="0"/>
                  </a:moveTo>
                  <a:cubicBezTo>
                    <a:pt x="1723" y="0"/>
                    <a:pt x="47" y="853"/>
                    <a:pt x="218" y="1334"/>
                  </a:cubicBezTo>
                  <a:cubicBezTo>
                    <a:pt x="234" y="1396"/>
                    <a:pt x="280" y="1427"/>
                    <a:pt x="311" y="1443"/>
                  </a:cubicBezTo>
                  <a:cubicBezTo>
                    <a:pt x="125" y="1613"/>
                    <a:pt x="1" y="1799"/>
                    <a:pt x="94" y="1970"/>
                  </a:cubicBezTo>
                  <a:cubicBezTo>
                    <a:pt x="143" y="2044"/>
                    <a:pt x="231" y="2088"/>
                    <a:pt x="319" y="2088"/>
                  </a:cubicBezTo>
                  <a:cubicBezTo>
                    <a:pt x="343" y="2088"/>
                    <a:pt x="366" y="2085"/>
                    <a:pt x="389" y="2078"/>
                  </a:cubicBezTo>
                  <a:lnTo>
                    <a:pt x="389" y="2078"/>
                  </a:lnTo>
                  <a:cubicBezTo>
                    <a:pt x="311" y="2187"/>
                    <a:pt x="296" y="2280"/>
                    <a:pt x="373" y="2373"/>
                  </a:cubicBezTo>
                  <a:cubicBezTo>
                    <a:pt x="426" y="2443"/>
                    <a:pt x="524" y="2471"/>
                    <a:pt x="650" y="2471"/>
                  </a:cubicBezTo>
                  <a:cubicBezTo>
                    <a:pt x="862" y="2471"/>
                    <a:pt x="1153" y="2393"/>
                    <a:pt x="1443" y="2296"/>
                  </a:cubicBezTo>
                  <a:lnTo>
                    <a:pt x="1443" y="2296"/>
                  </a:lnTo>
                  <a:cubicBezTo>
                    <a:pt x="1149" y="2451"/>
                    <a:pt x="916" y="2621"/>
                    <a:pt x="1025" y="2776"/>
                  </a:cubicBezTo>
                  <a:cubicBezTo>
                    <a:pt x="1119" y="2904"/>
                    <a:pt x="1277" y="2952"/>
                    <a:pt x="1470" y="2952"/>
                  </a:cubicBezTo>
                  <a:cubicBezTo>
                    <a:pt x="1913" y="2952"/>
                    <a:pt x="2545" y="2699"/>
                    <a:pt x="3041" y="2559"/>
                  </a:cubicBezTo>
                  <a:cubicBezTo>
                    <a:pt x="3247" y="2493"/>
                    <a:pt x="3497" y="2440"/>
                    <a:pt x="3693" y="2440"/>
                  </a:cubicBezTo>
                  <a:cubicBezTo>
                    <a:pt x="3866" y="2440"/>
                    <a:pt x="3996" y="2481"/>
                    <a:pt x="4018" y="2590"/>
                  </a:cubicBezTo>
                  <a:cubicBezTo>
                    <a:pt x="4049" y="2730"/>
                    <a:pt x="3770" y="2854"/>
                    <a:pt x="3553" y="2900"/>
                  </a:cubicBezTo>
                  <a:cubicBezTo>
                    <a:pt x="3165" y="2962"/>
                    <a:pt x="2576" y="3040"/>
                    <a:pt x="2622" y="3288"/>
                  </a:cubicBezTo>
                  <a:cubicBezTo>
                    <a:pt x="2674" y="3597"/>
                    <a:pt x="3346" y="3650"/>
                    <a:pt x="3758" y="3650"/>
                  </a:cubicBezTo>
                  <a:cubicBezTo>
                    <a:pt x="3843" y="3650"/>
                    <a:pt x="3916" y="3648"/>
                    <a:pt x="3971" y="3645"/>
                  </a:cubicBezTo>
                  <a:cubicBezTo>
                    <a:pt x="4421" y="3614"/>
                    <a:pt x="5181" y="3459"/>
                    <a:pt x="5243" y="3443"/>
                  </a:cubicBezTo>
                  <a:cubicBezTo>
                    <a:pt x="5243" y="3443"/>
                    <a:pt x="5600" y="1039"/>
                    <a:pt x="5166" y="434"/>
                  </a:cubicBezTo>
                  <a:cubicBezTo>
                    <a:pt x="5166" y="434"/>
                    <a:pt x="3708" y="16"/>
                    <a:pt x="2234"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0"/>
            <p:cNvSpPr/>
            <p:nvPr/>
          </p:nvSpPr>
          <p:spPr>
            <a:xfrm>
              <a:off x="5763450" y="3431325"/>
              <a:ext cx="53000" cy="17875"/>
            </a:xfrm>
            <a:custGeom>
              <a:avLst/>
              <a:gdLst/>
              <a:ahLst/>
              <a:cxnLst/>
              <a:rect l="l" t="t" r="r" b="b"/>
              <a:pathLst>
                <a:path w="2120" h="715" extrusionOk="0">
                  <a:moveTo>
                    <a:pt x="2110" y="16"/>
                  </a:moveTo>
                  <a:cubicBezTo>
                    <a:pt x="2110" y="21"/>
                    <a:pt x="2111" y="23"/>
                    <a:pt x="2113" y="23"/>
                  </a:cubicBezTo>
                  <a:cubicBezTo>
                    <a:pt x="2117" y="23"/>
                    <a:pt x="2120" y="16"/>
                    <a:pt x="2110" y="16"/>
                  </a:cubicBezTo>
                  <a:close/>
                  <a:moveTo>
                    <a:pt x="1868" y="0"/>
                  </a:moveTo>
                  <a:cubicBezTo>
                    <a:pt x="1603" y="0"/>
                    <a:pt x="1336" y="53"/>
                    <a:pt x="1086" y="125"/>
                  </a:cubicBezTo>
                  <a:cubicBezTo>
                    <a:pt x="683" y="264"/>
                    <a:pt x="373" y="481"/>
                    <a:pt x="0" y="699"/>
                  </a:cubicBezTo>
                  <a:lnTo>
                    <a:pt x="0" y="714"/>
                  </a:lnTo>
                  <a:cubicBezTo>
                    <a:pt x="171" y="621"/>
                    <a:pt x="884" y="264"/>
                    <a:pt x="1070" y="202"/>
                  </a:cubicBezTo>
                  <a:cubicBezTo>
                    <a:pt x="1412" y="63"/>
                    <a:pt x="1768" y="16"/>
                    <a:pt x="2110" y="16"/>
                  </a:cubicBezTo>
                  <a:cubicBezTo>
                    <a:pt x="2030" y="5"/>
                    <a:pt x="1949" y="0"/>
                    <a:pt x="18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0"/>
            <p:cNvSpPr/>
            <p:nvPr/>
          </p:nvSpPr>
          <p:spPr>
            <a:xfrm>
              <a:off x="5739800" y="3415825"/>
              <a:ext cx="74075" cy="27550"/>
            </a:xfrm>
            <a:custGeom>
              <a:avLst/>
              <a:gdLst/>
              <a:ahLst/>
              <a:cxnLst/>
              <a:rect l="l" t="t" r="r" b="b"/>
              <a:pathLst>
                <a:path w="2963" h="1102" extrusionOk="0">
                  <a:moveTo>
                    <a:pt x="2963" y="0"/>
                  </a:moveTo>
                  <a:cubicBezTo>
                    <a:pt x="2575" y="0"/>
                    <a:pt x="2172" y="16"/>
                    <a:pt x="1784" y="93"/>
                  </a:cubicBezTo>
                  <a:cubicBezTo>
                    <a:pt x="1350" y="186"/>
                    <a:pt x="977" y="419"/>
                    <a:pt x="636" y="652"/>
                  </a:cubicBezTo>
                  <a:cubicBezTo>
                    <a:pt x="419" y="791"/>
                    <a:pt x="202" y="931"/>
                    <a:pt x="0" y="1070"/>
                  </a:cubicBezTo>
                  <a:lnTo>
                    <a:pt x="0" y="1101"/>
                  </a:lnTo>
                  <a:cubicBezTo>
                    <a:pt x="357" y="869"/>
                    <a:pt x="729" y="636"/>
                    <a:pt x="1117" y="419"/>
                  </a:cubicBezTo>
                  <a:cubicBezTo>
                    <a:pt x="1474" y="217"/>
                    <a:pt x="1861" y="93"/>
                    <a:pt x="2265" y="47"/>
                  </a:cubicBezTo>
                  <a:cubicBezTo>
                    <a:pt x="2497" y="16"/>
                    <a:pt x="2730" y="16"/>
                    <a:pt x="29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0"/>
            <p:cNvSpPr/>
            <p:nvPr/>
          </p:nvSpPr>
          <p:spPr>
            <a:xfrm>
              <a:off x="5736700" y="3399775"/>
              <a:ext cx="70200" cy="27700"/>
            </a:xfrm>
            <a:custGeom>
              <a:avLst/>
              <a:gdLst/>
              <a:ahLst/>
              <a:cxnLst/>
              <a:rect l="l" t="t" r="r" b="b"/>
              <a:pathLst>
                <a:path w="2808" h="1108" extrusionOk="0">
                  <a:moveTo>
                    <a:pt x="2663" y="10"/>
                  </a:moveTo>
                  <a:lnTo>
                    <a:pt x="2663" y="10"/>
                  </a:lnTo>
                  <a:cubicBezTo>
                    <a:pt x="2711" y="14"/>
                    <a:pt x="2759" y="18"/>
                    <a:pt x="2807" y="22"/>
                  </a:cubicBezTo>
                  <a:cubicBezTo>
                    <a:pt x="2759" y="16"/>
                    <a:pt x="2711" y="12"/>
                    <a:pt x="2663" y="10"/>
                  </a:cubicBezTo>
                  <a:close/>
                  <a:moveTo>
                    <a:pt x="2395" y="0"/>
                  </a:moveTo>
                  <a:cubicBezTo>
                    <a:pt x="2182" y="0"/>
                    <a:pt x="1970" y="24"/>
                    <a:pt x="1753" y="99"/>
                  </a:cubicBezTo>
                  <a:cubicBezTo>
                    <a:pt x="1256" y="255"/>
                    <a:pt x="760" y="565"/>
                    <a:pt x="590" y="673"/>
                  </a:cubicBezTo>
                  <a:cubicBezTo>
                    <a:pt x="388" y="813"/>
                    <a:pt x="202" y="921"/>
                    <a:pt x="0" y="1077"/>
                  </a:cubicBezTo>
                  <a:cubicBezTo>
                    <a:pt x="0" y="1077"/>
                    <a:pt x="0" y="1108"/>
                    <a:pt x="16" y="1108"/>
                  </a:cubicBezTo>
                  <a:cubicBezTo>
                    <a:pt x="450" y="813"/>
                    <a:pt x="915" y="534"/>
                    <a:pt x="1381" y="301"/>
                  </a:cubicBezTo>
                  <a:cubicBezTo>
                    <a:pt x="1598" y="193"/>
                    <a:pt x="1846" y="115"/>
                    <a:pt x="2078" y="68"/>
                  </a:cubicBezTo>
                  <a:cubicBezTo>
                    <a:pt x="2257" y="35"/>
                    <a:pt x="2428" y="9"/>
                    <a:pt x="2602" y="9"/>
                  </a:cubicBezTo>
                  <a:cubicBezTo>
                    <a:pt x="2623" y="9"/>
                    <a:pt x="2643" y="10"/>
                    <a:pt x="2663" y="10"/>
                  </a:cubicBezTo>
                  <a:lnTo>
                    <a:pt x="2663" y="10"/>
                  </a:lnTo>
                  <a:cubicBezTo>
                    <a:pt x="2573" y="4"/>
                    <a:pt x="2484" y="0"/>
                    <a:pt x="23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0"/>
            <p:cNvSpPr/>
            <p:nvPr/>
          </p:nvSpPr>
          <p:spPr>
            <a:xfrm>
              <a:off x="5968550" y="3338825"/>
              <a:ext cx="70100" cy="93300"/>
            </a:xfrm>
            <a:custGeom>
              <a:avLst/>
              <a:gdLst/>
              <a:ahLst/>
              <a:cxnLst/>
              <a:rect l="l" t="t" r="r" b="b"/>
              <a:pathLst>
                <a:path w="2804" h="3732" extrusionOk="0">
                  <a:moveTo>
                    <a:pt x="2303" y="0"/>
                  </a:moveTo>
                  <a:cubicBezTo>
                    <a:pt x="2120" y="0"/>
                    <a:pt x="1874" y="93"/>
                    <a:pt x="1583" y="273"/>
                  </a:cubicBezTo>
                  <a:cubicBezTo>
                    <a:pt x="1040" y="630"/>
                    <a:pt x="497" y="1018"/>
                    <a:pt x="1" y="1421"/>
                  </a:cubicBezTo>
                  <a:lnTo>
                    <a:pt x="1087" y="3732"/>
                  </a:lnTo>
                  <a:cubicBezTo>
                    <a:pt x="1645" y="3034"/>
                    <a:pt x="2095" y="2243"/>
                    <a:pt x="2420" y="1405"/>
                  </a:cubicBezTo>
                  <a:cubicBezTo>
                    <a:pt x="2804" y="447"/>
                    <a:pt x="2705" y="0"/>
                    <a:pt x="2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0"/>
            <p:cNvSpPr/>
            <p:nvPr/>
          </p:nvSpPr>
          <p:spPr>
            <a:xfrm>
              <a:off x="5978250" y="3358425"/>
              <a:ext cx="50825" cy="42675"/>
            </a:xfrm>
            <a:custGeom>
              <a:avLst/>
              <a:gdLst/>
              <a:ahLst/>
              <a:cxnLst/>
              <a:rect l="l" t="t" r="r" b="b"/>
              <a:pathLst>
                <a:path w="2033" h="1707" extrusionOk="0">
                  <a:moveTo>
                    <a:pt x="1862" y="1"/>
                  </a:moveTo>
                  <a:cubicBezTo>
                    <a:pt x="1753" y="1"/>
                    <a:pt x="1676" y="78"/>
                    <a:pt x="1676" y="171"/>
                  </a:cubicBezTo>
                  <a:cubicBezTo>
                    <a:pt x="1676" y="280"/>
                    <a:pt x="1753" y="358"/>
                    <a:pt x="1862" y="358"/>
                  </a:cubicBezTo>
                  <a:cubicBezTo>
                    <a:pt x="1955" y="358"/>
                    <a:pt x="2032" y="280"/>
                    <a:pt x="2032" y="171"/>
                  </a:cubicBezTo>
                  <a:cubicBezTo>
                    <a:pt x="2032" y="94"/>
                    <a:pt x="1955" y="16"/>
                    <a:pt x="1862" y="1"/>
                  </a:cubicBezTo>
                  <a:close/>
                  <a:moveTo>
                    <a:pt x="264" y="140"/>
                  </a:moveTo>
                  <a:cubicBezTo>
                    <a:pt x="171" y="202"/>
                    <a:pt x="78" y="280"/>
                    <a:pt x="1" y="327"/>
                  </a:cubicBezTo>
                  <a:cubicBezTo>
                    <a:pt x="16" y="358"/>
                    <a:pt x="47" y="373"/>
                    <a:pt x="94" y="373"/>
                  </a:cubicBezTo>
                  <a:cubicBezTo>
                    <a:pt x="187" y="373"/>
                    <a:pt x="264" y="296"/>
                    <a:pt x="264" y="202"/>
                  </a:cubicBezTo>
                  <a:lnTo>
                    <a:pt x="264" y="140"/>
                  </a:lnTo>
                  <a:close/>
                  <a:moveTo>
                    <a:pt x="962" y="1366"/>
                  </a:moveTo>
                  <a:cubicBezTo>
                    <a:pt x="869" y="1366"/>
                    <a:pt x="792" y="1443"/>
                    <a:pt x="792" y="1536"/>
                  </a:cubicBezTo>
                  <a:cubicBezTo>
                    <a:pt x="792" y="1629"/>
                    <a:pt x="869" y="1707"/>
                    <a:pt x="962" y="1707"/>
                  </a:cubicBezTo>
                  <a:cubicBezTo>
                    <a:pt x="1055" y="1707"/>
                    <a:pt x="1133" y="1629"/>
                    <a:pt x="1133" y="1536"/>
                  </a:cubicBezTo>
                  <a:cubicBezTo>
                    <a:pt x="1164" y="1428"/>
                    <a:pt x="1055" y="1366"/>
                    <a:pt x="962" y="13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0"/>
            <p:cNvSpPr/>
            <p:nvPr/>
          </p:nvSpPr>
          <p:spPr>
            <a:xfrm>
              <a:off x="5976700" y="3370450"/>
              <a:ext cx="24075" cy="50775"/>
            </a:xfrm>
            <a:custGeom>
              <a:avLst/>
              <a:gdLst/>
              <a:ahLst/>
              <a:cxnLst/>
              <a:rect l="l" t="t" r="r" b="b"/>
              <a:pathLst>
                <a:path w="963" h="2031" extrusionOk="0">
                  <a:moveTo>
                    <a:pt x="1" y="1"/>
                  </a:moveTo>
                  <a:cubicBezTo>
                    <a:pt x="63" y="171"/>
                    <a:pt x="156" y="357"/>
                    <a:pt x="202" y="512"/>
                  </a:cubicBezTo>
                  <a:cubicBezTo>
                    <a:pt x="295" y="683"/>
                    <a:pt x="373" y="838"/>
                    <a:pt x="450" y="1009"/>
                  </a:cubicBezTo>
                  <a:cubicBezTo>
                    <a:pt x="621" y="1366"/>
                    <a:pt x="776" y="1691"/>
                    <a:pt x="947" y="2017"/>
                  </a:cubicBezTo>
                  <a:cubicBezTo>
                    <a:pt x="952" y="2027"/>
                    <a:pt x="955" y="2031"/>
                    <a:pt x="958" y="2031"/>
                  </a:cubicBezTo>
                  <a:cubicBezTo>
                    <a:pt x="962" y="2031"/>
                    <a:pt x="962" y="2017"/>
                    <a:pt x="962" y="2017"/>
                  </a:cubicBezTo>
                  <a:cubicBezTo>
                    <a:pt x="807" y="1676"/>
                    <a:pt x="652" y="1350"/>
                    <a:pt x="497" y="993"/>
                  </a:cubicBezTo>
                  <a:cubicBezTo>
                    <a:pt x="419" y="838"/>
                    <a:pt x="342" y="683"/>
                    <a:pt x="264" y="512"/>
                  </a:cubicBezTo>
                  <a:cubicBezTo>
                    <a:pt x="171" y="342"/>
                    <a:pt x="94" y="15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0"/>
            <p:cNvSpPr/>
            <p:nvPr/>
          </p:nvSpPr>
          <p:spPr>
            <a:xfrm>
              <a:off x="5972825" y="3339050"/>
              <a:ext cx="64775" cy="93075"/>
            </a:xfrm>
            <a:custGeom>
              <a:avLst/>
              <a:gdLst/>
              <a:ahLst/>
              <a:cxnLst/>
              <a:rect l="l" t="t" r="r" b="b"/>
              <a:pathLst>
                <a:path w="2591" h="3723" extrusionOk="0">
                  <a:moveTo>
                    <a:pt x="2280" y="0"/>
                  </a:moveTo>
                  <a:lnTo>
                    <a:pt x="0" y="1784"/>
                  </a:lnTo>
                  <a:lnTo>
                    <a:pt x="916" y="3723"/>
                  </a:lnTo>
                  <a:cubicBezTo>
                    <a:pt x="1474" y="3009"/>
                    <a:pt x="1939" y="2234"/>
                    <a:pt x="2265" y="1396"/>
                  </a:cubicBezTo>
                  <a:cubicBezTo>
                    <a:pt x="2591" y="559"/>
                    <a:pt x="2575" y="124"/>
                    <a:pt x="2280" y="0"/>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0"/>
            <p:cNvSpPr/>
            <p:nvPr/>
          </p:nvSpPr>
          <p:spPr>
            <a:xfrm>
              <a:off x="5953825" y="3338625"/>
              <a:ext cx="176450" cy="213025"/>
            </a:xfrm>
            <a:custGeom>
              <a:avLst/>
              <a:gdLst/>
              <a:ahLst/>
              <a:cxnLst/>
              <a:rect l="l" t="t" r="r" b="b"/>
              <a:pathLst>
                <a:path w="7058" h="8521" extrusionOk="0">
                  <a:moveTo>
                    <a:pt x="3420" y="1"/>
                  </a:moveTo>
                  <a:cubicBezTo>
                    <a:pt x="3102" y="1"/>
                    <a:pt x="2767" y="132"/>
                    <a:pt x="2420" y="390"/>
                  </a:cubicBezTo>
                  <a:cubicBezTo>
                    <a:pt x="2296" y="483"/>
                    <a:pt x="590" y="2173"/>
                    <a:pt x="388" y="3135"/>
                  </a:cubicBezTo>
                  <a:cubicBezTo>
                    <a:pt x="249" y="3879"/>
                    <a:pt x="683" y="4608"/>
                    <a:pt x="683" y="4608"/>
                  </a:cubicBezTo>
                  <a:lnTo>
                    <a:pt x="1" y="6997"/>
                  </a:lnTo>
                  <a:cubicBezTo>
                    <a:pt x="1" y="6997"/>
                    <a:pt x="6447" y="8521"/>
                    <a:pt x="7023" y="8521"/>
                  </a:cubicBezTo>
                  <a:cubicBezTo>
                    <a:pt x="7039" y="8521"/>
                    <a:pt x="7051" y="8519"/>
                    <a:pt x="7057" y="8517"/>
                  </a:cubicBezTo>
                  <a:cubicBezTo>
                    <a:pt x="7057" y="8517"/>
                    <a:pt x="5941" y="1088"/>
                    <a:pt x="3940" y="126"/>
                  </a:cubicBezTo>
                  <a:cubicBezTo>
                    <a:pt x="3772" y="42"/>
                    <a:pt x="3599" y="1"/>
                    <a:pt x="3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0"/>
            <p:cNvSpPr/>
            <p:nvPr/>
          </p:nvSpPr>
          <p:spPr>
            <a:xfrm>
              <a:off x="5976325" y="3358425"/>
              <a:ext cx="141550" cy="177625"/>
            </a:xfrm>
            <a:custGeom>
              <a:avLst/>
              <a:gdLst/>
              <a:ahLst/>
              <a:cxnLst/>
              <a:rect l="l" t="t" r="r" b="b"/>
              <a:pathLst>
                <a:path w="5662" h="7105" extrusionOk="0">
                  <a:moveTo>
                    <a:pt x="3722" y="1"/>
                  </a:moveTo>
                  <a:cubicBezTo>
                    <a:pt x="3614" y="1"/>
                    <a:pt x="3536" y="78"/>
                    <a:pt x="3536" y="171"/>
                  </a:cubicBezTo>
                  <a:cubicBezTo>
                    <a:pt x="3536" y="265"/>
                    <a:pt x="3614" y="358"/>
                    <a:pt x="3722" y="358"/>
                  </a:cubicBezTo>
                  <a:cubicBezTo>
                    <a:pt x="3735" y="362"/>
                    <a:pt x="3747" y="364"/>
                    <a:pt x="3758" y="364"/>
                  </a:cubicBezTo>
                  <a:cubicBezTo>
                    <a:pt x="3834" y="364"/>
                    <a:pt x="3893" y="279"/>
                    <a:pt x="3893" y="171"/>
                  </a:cubicBezTo>
                  <a:cubicBezTo>
                    <a:pt x="3846" y="109"/>
                    <a:pt x="3815" y="78"/>
                    <a:pt x="3800" y="16"/>
                  </a:cubicBezTo>
                  <a:cubicBezTo>
                    <a:pt x="3769" y="1"/>
                    <a:pt x="3738" y="1"/>
                    <a:pt x="3722" y="1"/>
                  </a:cubicBezTo>
                  <a:close/>
                  <a:moveTo>
                    <a:pt x="1959" y="15"/>
                  </a:moveTo>
                  <a:cubicBezTo>
                    <a:pt x="1952" y="15"/>
                    <a:pt x="1946" y="15"/>
                    <a:pt x="1939" y="16"/>
                  </a:cubicBezTo>
                  <a:cubicBezTo>
                    <a:pt x="1830" y="16"/>
                    <a:pt x="1753" y="94"/>
                    <a:pt x="1753" y="202"/>
                  </a:cubicBezTo>
                  <a:cubicBezTo>
                    <a:pt x="1753" y="296"/>
                    <a:pt x="1830" y="373"/>
                    <a:pt x="1939" y="373"/>
                  </a:cubicBezTo>
                  <a:cubicBezTo>
                    <a:pt x="2032" y="373"/>
                    <a:pt x="2109" y="296"/>
                    <a:pt x="2109" y="202"/>
                  </a:cubicBezTo>
                  <a:cubicBezTo>
                    <a:pt x="2109" y="102"/>
                    <a:pt x="2043" y="15"/>
                    <a:pt x="1959" y="15"/>
                  </a:cubicBezTo>
                  <a:close/>
                  <a:moveTo>
                    <a:pt x="1039" y="1366"/>
                  </a:moveTo>
                  <a:cubicBezTo>
                    <a:pt x="946" y="1366"/>
                    <a:pt x="869" y="1443"/>
                    <a:pt x="869" y="1536"/>
                  </a:cubicBezTo>
                  <a:cubicBezTo>
                    <a:pt x="869" y="1629"/>
                    <a:pt x="946" y="1707"/>
                    <a:pt x="1039" y="1707"/>
                  </a:cubicBezTo>
                  <a:cubicBezTo>
                    <a:pt x="1132" y="1707"/>
                    <a:pt x="1210" y="1629"/>
                    <a:pt x="1210" y="1536"/>
                  </a:cubicBezTo>
                  <a:cubicBezTo>
                    <a:pt x="1210" y="1443"/>
                    <a:pt x="1163" y="1366"/>
                    <a:pt x="1039" y="1366"/>
                  </a:cubicBezTo>
                  <a:close/>
                  <a:moveTo>
                    <a:pt x="2823" y="1366"/>
                  </a:moveTo>
                  <a:cubicBezTo>
                    <a:pt x="2730" y="1366"/>
                    <a:pt x="2652" y="1443"/>
                    <a:pt x="2652" y="1536"/>
                  </a:cubicBezTo>
                  <a:cubicBezTo>
                    <a:pt x="2652" y="1629"/>
                    <a:pt x="2730" y="1707"/>
                    <a:pt x="2823" y="1707"/>
                  </a:cubicBezTo>
                  <a:cubicBezTo>
                    <a:pt x="2916" y="1707"/>
                    <a:pt x="2993" y="1629"/>
                    <a:pt x="2993" y="1536"/>
                  </a:cubicBezTo>
                  <a:cubicBezTo>
                    <a:pt x="2993" y="1443"/>
                    <a:pt x="2916" y="1366"/>
                    <a:pt x="2823" y="1366"/>
                  </a:cubicBezTo>
                  <a:close/>
                  <a:moveTo>
                    <a:pt x="4513" y="1381"/>
                  </a:moveTo>
                  <a:cubicBezTo>
                    <a:pt x="4420" y="1412"/>
                    <a:pt x="4374" y="1536"/>
                    <a:pt x="4436" y="1629"/>
                  </a:cubicBezTo>
                  <a:cubicBezTo>
                    <a:pt x="4467" y="1691"/>
                    <a:pt x="4529" y="1722"/>
                    <a:pt x="4591" y="1722"/>
                  </a:cubicBezTo>
                  <a:lnTo>
                    <a:pt x="4653" y="1722"/>
                  </a:lnTo>
                  <a:cubicBezTo>
                    <a:pt x="4606" y="1598"/>
                    <a:pt x="4575" y="1490"/>
                    <a:pt x="4513" y="1381"/>
                  </a:cubicBezTo>
                  <a:close/>
                  <a:moveTo>
                    <a:pt x="171" y="2715"/>
                  </a:moveTo>
                  <a:cubicBezTo>
                    <a:pt x="78" y="2715"/>
                    <a:pt x="0" y="2793"/>
                    <a:pt x="0" y="2886"/>
                  </a:cubicBezTo>
                  <a:cubicBezTo>
                    <a:pt x="0" y="2994"/>
                    <a:pt x="78" y="3072"/>
                    <a:pt x="171" y="3072"/>
                  </a:cubicBezTo>
                  <a:cubicBezTo>
                    <a:pt x="264" y="3072"/>
                    <a:pt x="341" y="2994"/>
                    <a:pt x="341" y="2886"/>
                  </a:cubicBezTo>
                  <a:cubicBezTo>
                    <a:pt x="341" y="2793"/>
                    <a:pt x="264" y="2715"/>
                    <a:pt x="171" y="2715"/>
                  </a:cubicBezTo>
                  <a:close/>
                  <a:moveTo>
                    <a:pt x="1939" y="2715"/>
                  </a:moveTo>
                  <a:cubicBezTo>
                    <a:pt x="1830" y="2715"/>
                    <a:pt x="1753" y="2793"/>
                    <a:pt x="1753" y="2886"/>
                  </a:cubicBezTo>
                  <a:cubicBezTo>
                    <a:pt x="1753" y="2994"/>
                    <a:pt x="1830" y="3072"/>
                    <a:pt x="1939" y="3072"/>
                  </a:cubicBezTo>
                  <a:cubicBezTo>
                    <a:pt x="2032" y="3072"/>
                    <a:pt x="2109" y="2994"/>
                    <a:pt x="2109" y="2886"/>
                  </a:cubicBezTo>
                  <a:cubicBezTo>
                    <a:pt x="2109" y="2793"/>
                    <a:pt x="2032" y="2715"/>
                    <a:pt x="1939" y="2715"/>
                  </a:cubicBezTo>
                  <a:close/>
                  <a:moveTo>
                    <a:pt x="3691" y="2715"/>
                  </a:moveTo>
                  <a:cubicBezTo>
                    <a:pt x="3598" y="2715"/>
                    <a:pt x="3521" y="2793"/>
                    <a:pt x="3521" y="2886"/>
                  </a:cubicBezTo>
                  <a:cubicBezTo>
                    <a:pt x="3521" y="2994"/>
                    <a:pt x="3598" y="3072"/>
                    <a:pt x="3691" y="3072"/>
                  </a:cubicBezTo>
                  <a:cubicBezTo>
                    <a:pt x="3800" y="3072"/>
                    <a:pt x="3877" y="2994"/>
                    <a:pt x="3877" y="2886"/>
                  </a:cubicBezTo>
                  <a:cubicBezTo>
                    <a:pt x="3877" y="2793"/>
                    <a:pt x="3815" y="2715"/>
                    <a:pt x="3691" y="2715"/>
                  </a:cubicBezTo>
                  <a:close/>
                  <a:moveTo>
                    <a:pt x="1039" y="4049"/>
                  </a:moveTo>
                  <a:cubicBezTo>
                    <a:pt x="946" y="4049"/>
                    <a:pt x="869" y="4126"/>
                    <a:pt x="869" y="4235"/>
                  </a:cubicBezTo>
                  <a:cubicBezTo>
                    <a:pt x="869" y="4328"/>
                    <a:pt x="946" y="4406"/>
                    <a:pt x="1039" y="4406"/>
                  </a:cubicBezTo>
                  <a:cubicBezTo>
                    <a:pt x="1132" y="4406"/>
                    <a:pt x="1210" y="4328"/>
                    <a:pt x="1210" y="4235"/>
                  </a:cubicBezTo>
                  <a:cubicBezTo>
                    <a:pt x="1241" y="4126"/>
                    <a:pt x="1163" y="4049"/>
                    <a:pt x="1039" y="4049"/>
                  </a:cubicBezTo>
                  <a:close/>
                  <a:moveTo>
                    <a:pt x="2823" y="4049"/>
                  </a:moveTo>
                  <a:cubicBezTo>
                    <a:pt x="2730" y="4049"/>
                    <a:pt x="2652" y="4126"/>
                    <a:pt x="2652" y="4235"/>
                  </a:cubicBezTo>
                  <a:cubicBezTo>
                    <a:pt x="2652" y="4328"/>
                    <a:pt x="2730" y="4406"/>
                    <a:pt x="2823" y="4406"/>
                  </a:cubicBezTo>
                  <a:cubicBezTo>
                    <a:pt x="2916" y="4406"/>
                    <a:pt x="2993" y="4328"/>
                    <a:pt x="2993" y="4235"/>
                  </a:cubicBezTo>
                  <a:cubicBezTo>
                    <a:pt x="2993" y="4126"/>
                    <a:pt x="2916" y="4049"/>
                    <a:pt x="2823" y="4049"/>
                  </a:cubicBezTo>
                  <a:close/>
                  <a:moveTo>
                    <a:pt x="4591" y="4049"/>
                  </a:moveTo>
                  <a:cubicBezTo>
                    <a:pt x="4498" y="4049"/>
                    <a:pt x="4420" y="4126"/>
                    <a:pt x="4420" y="4235"/>
                  </a:cubicBezTo>
                  <a:cubicBezTo>
                    <a:pt x="4420" y="4328"/>
                    <a:pt x="4498" y="4406"/>
                    <a:pt x="4591" y="4406"/>
                  </a:cubicBezTo>
                  <a:cubicBezTo>
                    <a:pt x="4684" y="4406"/>
                    <a:pt x="4762" y="4328"/>
                    <a:pt x="4762" y="4235"/>
                  </a:cubicBezTo>
                  <a:cubicBezTo>
                    <a:pt x="4762" y="4126"/>
                    <a:pt x="4684" y="4049"/>
                    <a:pt x="4591" y="4049"/>
                  </a:cubicBezTo>
                  <a:close/>
                  <a:moveTo>
                    <a:pt x="171" y="5414"/>
                  </a:moveTo>
                  <a:cubicBezTo>
                    <a:pt x="78" y="5414"/>
                    <a:pt x="0" y="5491"/>
                    <a:pt x="0" y="5584"/>
                  </a:cubicBezTo>
                  <a:cubicBezTo>
                    <a:pt x="0" y="5677"/>
                    <a:pt x="78" y="5755"/>
                    <a:pt x="171" y="5755"/>
                  </a:cubicBezTo>
                  <a:cubicBezTo>
                    <a:pt x="264" y="5755"/>
                    <a:pt x="341" y="5677"/>
                    <a:pt x="341" y="5584"/>
                  </a:cubicBezTo>
                  <a:cubicBezTo>
                    <a:pt x="341" y="5491"/>
                    <a:pt x="264" y="5414"/>
                    <a:pt x="171" y="5414"/>
                  </a:cubicBezTo>
                  <a:close/>
                  <a:moveTo>
                    <a:pt x="1939" y="5414"/>
                  </a:moveTo>
                  <a:cubicBezTo>
                    <a:pt x="1830" y="5414"/>
                    <a:pt x="1753" y="5491"/>
                    <a:pt x="1753" y="5584"/>
                  </a:cubicBezTo>
                  <a:cubicBezTo>
                    <a:pt x="1753" y="5677"/>
                    <a:pt x="1830" y="5755"/>
                    <a:pt x="1939" y="5755"/>
                  </a:cubicBezTo>
                  <a:cubicBezTo>
                    <a:pt x="2032" y="5755"/>
                    <a:pt x="2109" y="5677"/>
                    <a:pt x="2109" y="5584"/>
                  </a:cubicBezTo>
                  <a:cubicBezTo>
                    <a:pt x="2109" y="5491"/>
                    <a:pt x="2032" y="5414"/>
                    <a:pt x="1939" y="5414"/>
                  </a:cubicBezTo>
                  <a:close/>
                  <a:moveTo>
                    <a:pt x="3691" y="5414"/>
                  </a:moveTo>
                  <a:cubicBezTo>
                    <a:pt x="3598" y="5414"/>
                    <a:pt x="3521" y="5491"/>
                    <a:pt x="3521" y="5584"/>
                  </a:cubicBezTo>
                  <a:cubicBezTo>
                    <a:pt x="3521" y="5677"/>
                    <a:pt x="3598" y="5755"/>
                    <a:pt x="3691" y="5755"/>
                  </a:cubicBezTo>
                  <a:cubicBezTo>
                    <a:pt x="3800" y="5755"/>
                    <a:pt x="3877" y="5677"/>
                    <a:pt x="3877" y="5584"/>
                  </a:cubicBezTo>
                  <a:cubicBezTo>
                    <a:pt x="3877" y="5491"/>
                    <a:pt x="3815" y="5414"/>
                    <a:pt x="3691" y="5414"/>
                  </a:cubicBezTo>
                  <a:close/>
                  <a:moveTo>
                    <a:pt x="5475" y="5414"/>
                  </a:moveTo>
                  <a:cubicBezTo>
                    <a:pt x="5382" y="5414"/>
                    <a:pt x="5304" y="5491"/>
                    <a:pt x="5304" y="5584"/>
                  </a:cubicBezTo>
                  <a:cubicBezTo>
                    <a:pt x="5304" y="5677"/>
                    <a:pt x="5382" y="5755"/>
                    <a:pt x="5475" y="5755"/>
                  </a:cubicBezTo>
                  <a:cubicBezTo>
                    <a:pt x="5584" y="5755"/>
                    <a:pt x="5661" y="5677"/>
                    <a:pt x="5661" y="5584"/>
                  </a:cubicBezTo>
                  <a:cubicBezTo>
                    <a:pt x="5661" y="5491"/>
                    <a:pt x="5584" y="5414"/>
                    <a:pt x="5475" y="5414"/>
                  </a:cubicBezTo>
                  <a:close/>
                  <a:moveTo>
                    <a:pt x="2823" y="6748"/>
                  </a:moveTo>
                  <a:cubicBezTo>
                    <a:pt x="2730" y="6748"/>
                    <a:pt x="2652" y="6825"/>
                    <a:pt x="2652" y="6949"/>
                  </a:cubicBezTo>
                  <a:cubicBezTo>
                    <a:pt x="2652" y="6980"/>
                    <a:pt x="2652" y="6996"/>
                    <a:pt x="2668" y="7042"/>
                  </a:cubicBezTo>
                  <a:lnTo>
                    <a:pt x="2947" y="7104"/>
                  </a:lnTo>
                  <a:cubicBezTo>
                    <a:pt x="3024" y="7042"/>
                    <a:pt x="3040" y="6918"/>
                    <a:pt x="2978" y="6841"/>
                  </a:cubicBezTo>
                  <a:cubicBezTo>
                    <a:pt x="2947" y="6794"/>
                    <a:pt x="2885" y="6748"/>
                    <a:pt x="2823" y="6748"/>
                  </a:cubicBezTo>
                  <a:close/>
                  <a:moveTo>
                    <a:pt x="4591" y="6748"/>
                  </a:moveTo>
                  <a:cubicBezTo>
                    <a:pt x="4498" y="6748"/>
                    <a:pt x="4420" y="6825"/>
                    <a:pt x="4420" y="6918"/>
                  </a:cubicBezTo>
                  <a:cubicBezTo>
                    <a:pt x="4420" y="7027"/>
                    <a:pt x="4498" y="7104"/>
                    <a:pt x="4591" y="7104"/>
                  </a:cubicBezTo>
                  <a:cubicBezTo>
                    <a:pt x="4684" y="7104"/>
                    <a:pt x="4762" y="7027"/>
                    <a:pt x="4762" y="6918"/>
                  </a:cubicBezTo>
                  <a:cubicBezTo>
                    <a:pt x="4777" y="6825"/>
                    <a:pt x="4684" y="6748"/>
                    <a:pt x="4591" y="67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0"/>
            <p:cNvSpPr/>
            <p:nvPr/>
          </p:nvSpPr>
          <p:spPr>
            <a:xfrm>
              <a:off x="5984075" y="3450725"/>
              <a:ext cx="41125" cy="15925"/>
            </a:xfrm>
            <a:custGeom>
              <a:avLst/>
              <a:gdLst/>
              <a:ahLst/>
              <a:cxnLst/>
              <a:rect l="l" t="t" r="r" b="b"/>
              <a:pathLst>
                <a:path w="1645" h="637" extrusionOk="0">
                  <a:moveTo>
                    <a:pt x="16" y="0"/>
                  </a:moveTo>
                  <a:cubicBezTo>
                    <a:pt x="0" y="0"/>
                    <a:pt x="0" y="16"/>
                    <a:pt x="16" y="16"/>
                  </a:cubicBezTo>
                  <a:cubicBezTo>
                    <a:pt x="155" y="31"/>
                    <a:pt x="279" y="78"/>
                    <a:pt x="419" y="109"/>
                  </a:cubicBezTo>
                  <a:cubicBezTo>
                    <a:pt x="667" y="202"/>
                    <a:pt x="900" y="310"/>
                    <a:pt x="1132" y="419"/>
                  </a:cubicBezTo>
                  <a:cubicBezTo>
                    <a:pt x="1288" y="496"/>
                    <a:pt x="1474" y="574"/>
                    <a:pt x="1644" y="636"/>
                  </a:cubicBezTo>
                  <a:cubicBezTo>
                    <a:pt x="1505" y="558"/>
                    <a:pt x="962" y="248"/>
                    <a:pt x="729" y="155"/>
                  </a:cubicBezTo>
                  <a:cubicBezTo>
                    <a:pt x="512" y="31"/>
                    <a:pt x="264" y="0"/>
                    <a:pt x="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0"/>
            <p:cNvSpPr/>
            <p:nvPr/>
          </p:nvSpPr>
          <p:spPr>
            <a:xfrm>
              <a:off x="5974375" y="3455600"/>
              <a:ext cx="18625" cy="2125"/>
            </a:xfrm>
            <a:custGeom>
              <a:avLst/>
              <a:gdLst/>
              <a:ahLst/>
              <a:cxnLst/>
              <a:rect l="l" t="t" r="r" b="b"/>
              <a:pathLst>
                <a:path w="745" h="85" extrusionOk="0">
                  <a:moveTo>
                    <a:pt x="298" y="1"/>
                  </a:moveTo>
                  <a:cubicBezTo>
                    <a:pt x="199" y="1"/>
                    <a:pt x="100" y="13"/>
                    <a:pt x="1" y="38"/>
                  </a:cubicBezTo>
                  <a:cubicBezTo>
                    <a:pt x="109" y="53"/>
                    <a:pt x="264" y="53"/>
                    <a:pt x="388" y="53"/>
                  </a:cubicBezTo>
                  <a:cubicBezTo>
                    <a:pt x="497" y="53"/>
                    <a:pt x="636" y="69"/>
                    <a:pt x="745" y="84"/>
                  </a:cubicBezTo>
                  <a:cubicBezTo>
                    <a:pt x="596" y="28"/>
                    <a:pt x="447" y="1"/>
                    <a:pt x="2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0"/>
            <p:cNvSpPr/>
            <p:nvPr/>
          </p:nvSpPr>
          <p:spPr>
            <a:xfrm>
              <a:off x="5804925" y="3474375"/>
              <a:ext cx="176075" cy="7775"/>
            </a:xfrm>
            <a:custGeom>
              <a:avLst/>
              <a:gdLst/>
              <a:ahLst/>
              <a:cxnLst/>
              <a:rect l="l" t="t" r="r" b="b"/>
              <a:pathLst>
                <a:path w="7043" h="311" extrusionOk="0">
                  <a:moveTo>
                    <a:pt x="1" y="0"/>
                  </a:moveTo>
                  <a:lnTo>
                    <a:pt x="1" y="310"/>
                  </a:lnTo>
                  <a:lnTo>
                    <a:pt x="7042" y="310"/>
                  </a:lnTo>
                  <a:lnTo>
                    <a:pt x="704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0"/>
            <p:cNvSpPr/>
            <p:nvPr/>
          </p:nvSpPr>
          <p:spPr>
            <a:xfrm>
              <a:off x="5804925" y="3474375"/>
              <a:ext cx="105500" cy="7775"/>
            </a:xfrm>
            <a:custGeom>
              <a:avLst/>
              <a:gdLst/>
              <a:ahLst/>
              <a:cxnLst/>
              <a:rect l="l" t="t" r="r" b="b"/>
              <a:pathLst>
                <a:path w="4220" h="311" extrusionOk="0">
                  <a:moveTo>
                    <a:pt x="1" y="0"/>
                  </a:moveTo>
                  <a:lnTo>
                    <a:pt x="1" y="310"/>
                  </a:lnTo>
                  <a:lnTo>
                    <a:pt x="4219" y="310"/>
                  </a:lnTo>
                  <a:lnTo>
                    <a:pt x="3987"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0"/>
            <p:cNvSpPr/>
            <p:nvPr/>
          </p:nvSpPr>
          <p:spPr>
            <a:xfrm>
              <a:off x="5699075" y="3365800"/>
              <a:ext cx="185375" cy="116350"/>
            </a:xfrm>
            <a:custGeom>
              <a:avLst/>
              <a:gdLst/>
              <a:ahLst/>
              <a:cxnLst/>
              <a:rect l="l" t="t" r="r" b="b"/>
              <a:pathLst>
                <a:path w="7415" h="4654" extrusionOk="0">
                  <a:moveTo>
                    <a:pt x="1" y="1"/>
                  </a:moveTo>
                  <a:lnTo>
                    <a:pt x="559" y="4653"/>
                  </a:lnTo>
                  <a:lnTo>
                    <a:pt x="7414" y="4653"/>
                  </a:lnTo>
                  <a:lnTo>
                    <a:pt x="6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0"/>
            <p:cNvSpPr/>
            <p:nvPr/>
          </p:nvSpPr>
          <p:spPr>
            <a:xfrm>
              <a:off x="5689775" y="3365800"/>
              <a:ext cx="185750" cy="116350"/>
            </a:xfrm>
            <a:custGeom>
              <a:avLst/>
              <a:gdLst/>
              <a:ahLst/>
              <a:cxnLst/>
              <a:rect l="l" t="t" r="r" b="b"/>
              <a:pathLst>
                <a:path w="7430" h="4654" extrusionOk="0">
                  <a:moveTo>
                    <a:pt x="0" y="1"/>
                  </a:moveTo>
                  <a:lnTo>
                    <a:pt x="574" y="4653"/>
                  </a:lnTo>
                  <a:lnTo>
                    <a:pt x="7430" y="4653"/>
                  </a:lnTo>
                  <a:lnTo>
                    <a:pt x="6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0"/>
            <p:cNvSpPr/>
            <p:nvPr/>
          </p:nvSpPr>
          <p:spPr>
            <a:xfrm>
              <a:off x="5771600" y="3413100"/>
              <a:ext cx="21350" cy="21350"/>
            </a:xfrm>
            <a:custGeom>
              <a:avLst/>
              <a:gdLst/>
              <a:ahLst/>
              <a:cxnLst/>
              <a:rect l="l" t="t" r="r" b="b"/>
              <a:pathLst>
                <a:path w="854" h="854" extrusionOk="0">
                  <a:moveTo>
                    <a:pt x="403" y="1"/>
                  </a:moveTo>
                  <a:cubicBezTo>
                    <a:pt x="171" y="32"/>
                    <a:pt x="0" y="202"/>
                    <a:pt x="0" y="435"/>
                  </a:cubicBezTo>
                  <a:cubicBezTo>
                    <a:pt x="0" y="668"/>
                    <a:pt x="202" y="854"/>
                    <a:pt x="434" y="854"/>
                  </a:cubicBezTo>
                  <a:lnTo>
                    <a:pt x="450" y="854"/>
                  </a:lnTo>
                  <a:cubicBezTo>
                    <a:pt x="682" y="838"/>
                    <a:pt x="853" y="668"/>
                    <a:pt x="853" y="435"/>
                  </a:cubicBezTo>
                  <a:cubicBezTo>
                    <a:pt x="853" y="202"/>
                    <a:pt x="667" y="1"/>
                    <a:pt x="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0"/>
            <p:cNvSpPr/>
            <p:nvPr/>
          </p:nvSpPr>
          <p:spPr>
            <a:xfrm>
              <a:off x="5943775" y="3346325"/>
              <a:ext cx="190750" cy="184625"/>
            </a:xfrm>
            <a:custGeom>
              <a:avLst/>
              <a:gdLst/>
              <a:ahLst/>
              <a:cxnLst/>
              <a:rect l="l" t="t" r="r" b="b"/>
              <a:pathLst>
                <a:path w="7630" h="7385" extrusionOk="0">
                  <a:moveTo>
                    <a:pt x="4372" y="1"/>
                  </a:moveTo>
                  <a:cubicBezTo>
                    <a:pt x="4132" y="1"/>
                    <a:pt x="3973" y="326"/>
                    <a:pt x="4063" y="1260"/>
                  </a:cubicBezTo>
                  <a:cubicBezTo>
                    <a:pt x="4249" y="2966"/>
                    <a:pt x="4404" y="3897"/>
                    <a:pt x="4342" y="3990"/>
                  </a:cubicBezTo>
                  <a:cubicBezTo>
                    <a:pt x="4339" y="3995"/>
                    <a:pt x="4333" y="3997"/>
                    <a:pt x="4324" y="3997"/>
                  </a:cubicBezTo>
                  <a:cubicBezTo>
                    <a:pt x="4132" y="3997"/>
                    <a:pt x="2619" y="2966"/>
                    <a:pt x="2264" y="2951"/>
                  </a:cubicBezTo>
                  <a:cubicBezTo>
                    <a:pt x="2262" y="2951"/>
                    <a:pt x="2260" y="2951"/>
                    <a:pt x="2259" y="2951"/>
                  </a:cubicBezTo>
                  <a:cubicBezTo>
                    <a:pt x="1801" y="2951"/>
                    <a:pt x="1" y="5030"/>
                    <a:pt x="340" y="5262"/>
                  </a:cubicBezTo>
                  <a:cubicBezTo>
                    <a:pt x="1320" y="5950"/>
                    <a:pt x="4571" y="7385"/>
                    <a:pt x="6091" y="7385"/>
                  </a:cubicBezTo>
                  <a:cubicBezTo>
                    <a:pt x="6351" y="7385"/>
                    <a:pt x="6561" y="7342"/>
                    <a:pt x="6699" y="7247"/>
                  </a:cubicBezTo>
                  <a:cubicBezTo>
                    <a:pt x="7630" y="6611"/>
                    <a:pt x="6032" y="2098"/>
                    <a:pt x="5226" y="780"/>
                  </a:cubicBezTo>
                  <a:cubicBezTo>
                    <a:pt x="4985" y="378"/>
                    <a:pt x="4631" y="1"/>
                    <a:pt x="4372"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0"/>
            <p:cNvSpPr/>
            <p:nvPr/>
          </p:nvSpPr>
          <p:spPr>
            <a:xfrm>
              <a:off x="5893575" y="3365700"/>
              <a:ext cx="63775" cy="54025"/>
            </a:xfrm>
            <a:custGeom>
              <a:avLst/>
              <a:gdLst/>
              <a:ahLst/>
              <a:cxnLst/>
              <a:rect l="l" t="t" r="r" b="b"/>
              <a:pathLst>
                <a:path w="2551" h="2161" extrusionOk="0">
                  <a:moveTo>
                    <a:pt x="302" y="0"/>
                  </a:moveTo>
                  <a:cubicBezTo>
                    <a:pt x="112" y="0"/>
                    <a:pt x="0" y="166"/>
                    <a:pt x="100" y="501"/>
                  </a:cubicBezTo>
                  <a:cubicBezTo>
                    <a:pt x="394" y="1462"/>
                    <a:pt x="1449" y="2052"/>
                    <a:pt x="1883" y="2160"/>
                  </a:cubicBezTo>
                  <a:lnTo>
                    <a:pt x="2550" y="1106"/>
                  </a:lnTo>
                  <a:cubicBezTo>
                    <a:pt x="1651" y="811"/>
                    <a:pt x="1387" y="889"/>
                    <a:pt x="782" y="253"/>
                  </a:cubicBezTo>
                  <a:cubicBezTo>
                    <a:pt x="614" y="85"/>
                    <a:pt x="438" y="0"/>
                    <a:pt x="302"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0"/>
            <p:cNvSpPr/>
            <p:nvPr/>
          </p:nvSpPr>
          <p:spPr>
            <a:xfrm>
              <a:off x="5858650" y="3389450"/>
              <a:ext cx="154900" cy="89600"/>
            </a:xfrm>
            <a:custGeom>
              <a:avLst/>
              <a:gdLst/>
              <a:ahLst/>
              <a:cxnLst/>
              <a:rect l="l" t="t" r="r" b="b"/>
              <a:pathLst>
                <a:path w="6196" h="3584" extrusionOk="0">
                  <a:moveTo>
                    <a:pt x="2929" y="0"/>
                  </a:moveTo>
                  <a:cubicBezTo>
                    <a:pt x="2277" y="0"/>
                    <a:pt x="1491" y="189"/>
                    <a:pt x="644" y="807"/>
                  </a:cubicBezTo>
                  <a:cubicBezTo>
                    <a:pt x="311" y="1060"/>
                    <a:pt x="1" y="1599"/>
                    <a:pt x="430" y="1599"/>
                  </a:cubicBezTo>
                  <a:cubicBezTo>
                    <a:pt x="501" y="1599"/>
                    <a:pt x="592" y="1584"/>
                    <a:pt x="706" y="1552"/>
                  </a:cubicBezTo>
                  <a:cubicBezTo>
                    <a:pt x="1295" y="1381"/>
                    <a:pt x="1605" y="1102"/>
                    <a:pt x="1946" y="1071"/>
                  </a:cubicBezTo>
                  <a:lnTo>
                    <a:pt x="1946" y="1071"/>
                  </a:lnTo>
                  <a:cubicBezTo>
                    <a:pt x="1946" y="1071"/>
                    <a:pt x="1605" y="2001"/>
                    <a:pt x="1900" y="2389"/>
                  </a:cubicBezTo>
                  <a:cubicBezTo>
                    <a:pt x="2179" y="2715"/>
                    <a:pt x="2443" y="3041"/>
                    <a:pt x="2753" y="3335"/>
                  </a:cubicBezTo>
                  <a:cubicBezTo>
                    <a:pt x="2815" y="3304"/>
                    <a:pt x="2892" y="3242"/>
                    <a:pt x="2954" y="3196"/>
                  </a:cubicBezTo>
                  <a:cubicBezTo>
                    <a:pt x="2954" y="3196"/>
                    <a:pt x="3265" y="3537"/>
                    <a:pt x="3963" y="3583"/>
                  </a:cubicBezTo>
                  <a:lnTo>
                    <a:pt x="6196" y="1459"/>
                  </a:lnTo>
                  <a:cubicBezTo>
                    <a:pt x="6196" y="1459"/>
                    <a:pt x="5281" y="714"/>
                    <a:pt x="4366" y="311"/>
                  </a:cubicBezTo>
                  <a:cubicBezTo>
                    <a:pt x="4055" y="174"/>
                    <a:pt x="3554" y="0"/>
                    <a:pt x="2929"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0"/>
            <p:cNvSpPr/>
            <p:nvPr/>
          </p:nvSpPr>
          <p:spPr>
            <a:xfrm>
              <a:off x="5872400" y="3393325"/>
              <a:ext cx="79125" cy="95275"/>
            </a:xfrm>
            <a:custGeom>
              <a:avLst/>
              <a:gdLst/>
              <a:ahLst/>
              <a:cxnLst/>
              <a:rect l="l" t="t" r="r" b="b"/>
              <a:pathLst>
                <a:path w="3165" h="3811" extrusionOk="0">
                  <a:moveTo>
                    <a:pt x="3164" y="1"/>
                  </a:moveTo>
                  <a:cubicBezTo>
                    <a:pt x="2808" y="125"/>
                    <a:pt x="2094" y="357"/>
                    <a:pt x="1567" y="761"/>
                  </a:cubicBezTo>
                  <a:cubicBezTo>
                    <a:pt x="993" y="1210"/>
                    <a:pt x="1" y="2234"/>
                    <a:pt x="326" y="2653"/>
                  </a:cubicBezTo>
                  <a:cubicBezTo>
                    <a:pt x="404" y="2750"/>
                    <a:pt x="498" y="2783"/>
                    <a:pt x="591" y="2783"/>
                  </a:cubicBezTo>
                  <a:cubicBezTo>
                    <a:pt x="795" y="2783"/>
                    <a:pt x="993" y="2622"/>
                    <a:pt x="993" y="2622"/>
                  </a:cubicBezTo>
                  <a:lnTo>
                    <a:pt x="993" y="2622"/>
                  </a:lnTo>
                  <a:cubicBezTo>
                    <a:pt x="993" y="2622"/>
                    <a:pt x="652" y="3118"/>
                    <a:pt x="947" y="3351"/>
                  </a:cubicBezTo>
                  <a:cubicBezTo>
                    <a:pt x="1013" y="3409"/>
                    <a:pt x="1085" y="3431"/>
                    <a:pt x="1153" y="3431"/>
                  </a:cubicBezTo>
                  <a:cubicBezTo>
                    <a:pt x="1339" y="3431"/>
                    <a:pt x="1505" y="3273"/>
                    <a:pt x="1505" y="3273"/>
                  </a:cubicBezTo>
                  <a:lnTo>
                    <a:pt x="1505" y="3273"/>
                  </a:lnTo>
                  <a:cubicBezTo>
                    <a:pt x="1505" y="3273"/>
                    <a:pt x="1381" y="3630"/>
                    <a:pt x="1660" y="3785"/>
                  </a:cubicBezTo>
                  <a:cubicBezTo>
                    <a:pt x="1697" y="3803"/>
                    <a:pt x="1733" y="3811"/>
                    <a:pt x="1768" y="3811"/>
                  </a:cubicBezTo>
                  <a:cubicBezTo>
                    <a:pt x="2068" y="3811"/>
                    <a:pt x="2304" y="3214"/>
                    <a:pt x="2777" y="3103"/>
                  </a:cubicBezTo>
                  <a:cubicBezTo>
                    <a:pt x="2885" y="3072"/>
                    <a:pt x="3164" y="1"/>
                    <a:pt x="3164"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0"/>
            <p:cNvSpPr/>
            <p:nvPr/>
          </p:nvSpPr>
          <p:spPr>
            <a:xfrm>
              <a:off x="5897225" y="3425525"/>
              <a:ext cx="29100" cy="32575"/>
            </a:xfrm>
            <a:custGeom>
              <a:avLst/>
              <a:gdLst/>
              <a:ahLst/>
              <a:cxnLst/>
              <a:rect l="l" t="t" r="r" b="b"/>
              <a:pathLst>
                <a:path w="1164" h="1303" extrusionOk="0">
                  <a:moveTo>
                    <a:pt x="1163" y="0"/>
                  </a:moveTo>
                  <a:lnTo>
                    <a:pt x="1163" y="0"/>
                  </a:lnTo>
                  <a:cubicBezTo>
                    <a:pt x="853" y="155"/>
                    <a:pt x="248" y="682"/>
                    <a:pt x="0" y="1287"/>
                  </a:cubicBezTo>
                  <a:lnTo>
                    <a:pt x="0" y="1303"/>
                  </a:lnTo>
                  <a:cubicBezTo>
                    <a:pt x="341" y="853"/>
                    <a:pt x="729" y="403"/>
                    <a:pt x="11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0"/>
            <p:cNvSpPr/>
            <p:nvPr/>
          </p:nvSpPr>
          <p:spPr>
            <a:xfrm>
              <a:off x="5910400" y="3440250"/>
              <a:ext cx="27175" cy="34925"/>
            </a:xfrm>
            <a:custGeom>
              <a:avLst/>
              <a:gdLst/>
              <a:ahLst/>
              <a:cxnLst/>
              <a:rect l="l" t="t" r="r" b="b"/>
              <a:pathLst>
                <a:path w="1087" h="1397" extrusionOk="0">
                  <a:moveTo>
                    <a:pt x="1086" y="0"/>
                  </a:moveTo>
                  <a:lnTo>
                    <a:pt x="1086" y="0"/>
                  </a:lnTo>
                  <a:cubicBezTo>
                    <a:pt x="822" y="155"/>
                    <a:pt x="233" y="745"/>
                    <a:pt x="0" y="1381"/>
                  </a:cubicBezTo>
                  <a:cubicBezTo>
                    <a:pt x="0" y="1396"/>
                    <a:pt x="0" y="1396"/>
                    <a:pt x="16" y="1396"/>
                  </a:cubicBezTo>
                  <a:cubicBezTo>
                    <a:pt x="311" y="900"/>
                    <a:pt x="667" y="435"/>
                    <a:pt x="10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0"/>
            <p:cNvSpPr/>
            <p:nvPr/>
          </p:nvSpPr>
          <p:spPr>
            <a:xfrm>
              <a:off x="5863100" y="3412725"/>
              <a:ext cx="44225" cy="17925"/>
            </a:xfrm>
            <a:custGeom>
              <a:avLst/>
              <a:gdLst/>
              <a:ahLst/>
              <a:cxnLst/>
              <a:rect l="l" t="t" r="r" b="b"/>
              <a:pathLst>
                <a:path w="1769" h="717" extrusionOk="0">
                  <a:moveTo>
                    <a:pt x="295" y="0"/>
                  </a:moveTo>
                  <a:lnTo>
                    <a:pt x="295" y="0"/>
                  </a:lnTo>
                  <a:cubicBezTo>
                    <a:pt x="217" y="78"/>
                    <a:pt x="140" y="171"/>
                    <a:pt x="62" y="279"/>
                  </a:cubicBezTo>
                  <a:cubicBezTo>
                    <a:pt x="16" y="326"/>
                    <a:pt x="0" y="403"/>
                    <a:pt x="0" y="512"/>
                  </a:cubicBezTo>
                  <a:cubicBezTo>
                    <a:pt x="28" y="662"/>
                    <a:pt x="164" y="716"/>
                    <a:pt x="302" y="716"/>
                  </a:cubicBezTo>
                  <a:cubicBezTo>
                    <a:pt x="320" y="716"/>
                    <a:pt x="339" y="715"/>
                    <a:pt x="357" y="714"/>
                  </a:cubicBezTo>
                  <a:cubicBezTo>
                    <a:pt x="435" y="698"/>
                    <a:pt x="528" y="683"/>
                    <a:pt x="605" y="636"/>
                  </a:cubicBezTo>
                  <a:cubicBezTo>
                    <a:pt x="683" y="621"/>
                    <a:pt x="760" y="574"/>
                    <a:pt x="838" y="543"/>
                  </a:cubicBezTo>
                  <a:cubicBezTo>
                    <a:pt x="993" y="466"/>
                    <a:pt x="1148" y="388"/>
                    <a:pt x="1303" y="326"/>
                  </a:cubicBezTo>
                  <a:cubicBezTo>
                    <a:pt x="1458" y="248"/>
                    <a:pt x="1613" y="202"/>
                    <a:pt x="1768" y="140"/>
                  </a:cubicBezTo>
                  <a:lnTo>
                    <a:pt x="1768" y="140"/>
                  </a:lnTo>
                  <a:cubicBezTo>
                    <a:pt x="1458" y="171"/>
                    <a:pt x="1241" y="295"/>
                    <a:pt x="962" y="403"/>
                  </a:cubicBezTo>
                  <a:cubicBezTo>
                    <a:pt x="822" y="466"/>
                    <a:pt x="683" y="528"/>
                    <a:pt x="528" y="590"/>
                  </a:cubicBezTo>
                  <a:cubicBezTo>
                    <a:pt x="449" y="607"/>
                    <a:pt x="356" y="639"/>
                    <a:pt x="270" y="639"/>
                  </a:cubicBezTo>
                  <a:cubicBezTo>
                    <a:pt x="203" y="639"/>
                    <a:pt x="141" y="620"/>
                    <a:pt x="93" y="559"/>
                  </a:cubicBezTo>
                  <a:cubicBezTo>
                    <a:pt x="47" y="481"/>
                    <a:pt x="47" y="388"/>
                    <a:pt x="78" y="310"/>
                  </a:cubicBezTo>
                  <a:cubicBezTo>
                    <a:pt x="140" y="202"/>
                    <a:pt x="217" y="93"/>
                    <a:pt x="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0"/>
            <p:cNvSpPr/>
            <p:nvPr/>
          </p:nvSpPr>
          <p:spPr>
            <a:xfrm>
              <a:off x="5877450" y="3416200"/>
              <a:ext cx="29875" cy="47525"/>
            </a:xfrm>
            <a:custGeom>
              <a:avLst/>
              <a:gdLst/>
              <a:ahLst/>
              <a:cxnLst/>
              <a:rect l="l" t="t" r="r" b="b"/>
              <a:pathLst>
                <a:path w="1195" h="1901" extrusionOk="0">
                  <a:moveTo>
                    <a:pt x="1194" y="1"/>
                  </a:moveTo>
                  <a:lnTo>
                    <a:pt x="1194" y="1"/>
                  </a:lnTo>
                  <a:cubicBezTo>
                    <a:pt x="931" y="171"/>
                    <a:pt x="465" y="699"/>
                    <a:pt x="341" y="869"/>
                  </a:cubicBezTo>
                  <a:cubicBezTo>
                    <a:pt x="233" y="1040"/>
                    <a:pt x="93" y="1257"/>
                    <a:pt x="47" y="1443"/>
                  </a:cubicBezTo>
                  <a:cubicBezTo>
                    <a:pt x="0" y="1753"/>
                    <a:pt x="186" y="1862"/>
                    <a:pt x="264" y="1877"/>
                  </a:cubicBezTo>
                  <a:cubicBezTo>
                    <a:pt x="310" y="1893"/>
                    <a:pt x="353" y="1901"/>
                    <a:pt x="398" y="1901"/>
                  </a:cubicBezTo>
                  <a:cubicBezTo>
                    <a:pt x="442" y="1901"/>
                    <a:pt x="489" y="1893"/>
                    <a:pt x="543" y="1877"/>
                  </a:cubicBezTo>
                  <a:cubicBezTo>
                    <a:pt x="636" y="1831"/>
                    <a:pt x="729" y="1784"/>
                    <a:pt x="807" y="1707"/>
                  </a:cubicBezTo>
                  <a:lnTo>
                    <a:pt x="807" y="1707"/>
                  </a:lnTo>
                  <a:cubicBezTo>
                    <a:pt x="699" y="1779"/>
                    <a:pt x="562" y="1851"/>
                    <a:pt x="435" y="1851"/>
                  </a:cubicBezTo>
                  <a:cubicBezTo>
                    <a:pt x="397" y="1851"/>
                    <a:pt x="361" y="1845"/>
                    <a:pt x="326" y="1831"/>
                  </a:cubicBezTo>
                  <a:cubicBezTo>
                    <a:pt x="248" y="1815"/>
                    <a:pt x="186" y="1753"/>
                    <a:pt x="155" y="1707"/>
                  </a:cubicBezTo>
                  <a:cubicBezTo>
                    <a:pt x="109" y="1629"/>
                    <a:pt x="109" y="1521"/>
                    <a:pt x="155" y="1443"/>
                  </a:cubicBezTo>
                  <a:cubicBezTo>
                    <a:pt x="186" y="1257"/>
                    <a:pt x="279" y="1086"/>
                    <a:pt x="403" y="931"/>
                  </a:cubicBezTo>
                  <a:cubicBezTo>
                    <a:pt x="652" y="606"/>
                    <a:pt x="931" y="280"/>
                    <a:pt x="11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0"/>
            <p:cNvSpPr/>
            <p:nvPr/>
          </p:nvSpPr>
          <p:spPr>
            <a:xfrm>
              <a:off x="6052300" y="3446850"/>
              <a:ext cx="20975" cy="14350"/>
            </a:xfrm>
            <a:custGeom>
              <a:avLst/>
              <a:gdLst/>
              <a:ahLst/>
              <a:cxnLst/>
              <a:rect l="l" t="t" r="r" b="b"/>
              <a:pathLst>
                <a:path w="839" h="574" extrusionOk="0">
                  <a:moveTo>
                    <a:pt x="1" y="0"/>
                  </a:moveTo>
                  <a:lnTo>
                    <a:pt x="1" y="0"/>
                  </a:lnTo>
                  <a:cubicBezTo>
                    <a:pt x="141" y="93"/>
                    <a:pt x="265" y="186"/>
                    <a:pt x="404" y="310"/>
                  </a:cubicBezTo>
                  <a:cubicBezTo>
                    <a:pt x="544" y="403"/>
                    <a:pt x="683" y="496"/>
                    <a:pt x="838" y="574"/>
                  </a:cubicBezTo>
                  <a:cubicBezTo>
                    <a:pt x="714" y="434"/>
                    <a:pt x="575" y="341"/>
                    <a:pt x="451" y="248"/>
                  </a:cubicBezTo>
                  <a:cubicBezTo>
                    <a:pt x="311" y="155"/>
                    <a:pt x="156" y="4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0"/>
            <p:cNvSpPr/>
            <p:nvPr/>
          </p:nvSpPr>
          <p:spPr>
            <a:xfrm>
              <a:off x="6042225" y="3345450"/>
              <a:ext cx="65175" cy="80475"/>
            </a:xfrm>
            <a:custGeom>
              <a:avLst/>
              <a:gdLst/>
              <a:ahLst/>
              <a:cxnLst/>
              <a:rect l="l" t="t" r="r" b="b"/>
              <a:pathLst>
                <a:path w="2607" h="3219" extrusionOk="0">
                  <a:moveTo>
                    <a:pt x="421" y="0"/>
                  </a:moveTo>
                  <a:cubicBezTo>
                    <a:pt x="154" y="0"/>
                    <a:pt x="9" y="336"/>
                    <a:pt x="1" y="923"/>
                  </a:cubicBezTo>
                  <a:cubicBezTo>
                    <a:pt x="1" y="1590"/>
                    <a:pt x="16" y="2226"/>
                    <a:pt x="94" y="2893"/>
                  </a:cubicBezTo>
                  <a:lnTo>
                    <a:pt x="2606" y="3219"/>
                  </a:lnTo>
                  <a:cubicBezTo>
                    <a:pt x="2327" y="2366"/>
                    <a:pt x="1893" y="1559"/>
                    <a:pt x="1397" y="830"/>
                  </a:cubicBezTo>
                  <a:cubicBezTo>
                    <a:pt x="984" y="258"/>
                    <a:pt x="656" y="0"/>
                    <a:pt x="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0"/>
            <p:cNvSpPr/>
            <p:nvPr/>
          </p:nvSpPr>
          <p:spPr>
            <a:xfrm>
              <a:off x="6042625" y="3358775"/>
              <a:ext cx="52750" cy="42900"/>
            </a:xfrm>
            <a:custGeom>
              <a:avLst/>
              <a:gdLst/>
              <a:ahLst/>
              <a:cxnLst/>
              <a:rect l="l" t="t" r="r" b="b"/>
              <a:pathLst>
                <a:path w="2110" h="1716" extrusionOk="0">
                  <a:moveTo>
                    <a:pt x="1091" y="1"/>
                  </a:moveTo>
                  <a:cubicBezTo>
                    <a:pt x="1084" y="1"/>
                    <a:pt x="1077" y="1"/>
                    <a:pt x="1070" y="2"/>
                  </a:cubicBezTo>
                  <a:cubicBezTo>
                    <a:pt x="962" y="2"/>
                    <a:pt x="884" y="80"/>
                    <a:pt x="884" y="188"/>
                  </a:cubicBezTo>
                  <a:cubicBezTo>
                    <a:pt x="884" y="282"/>
                    <a:pt x="962" y="359"/>
                    <a:pt x="1070" y="359"/>
                  </a:cubicBezTo>
                  <a:cubicBezTo>
                    <a:pt x="1163" y="359"/>
                    <a:pt x="1241" y="282"/>
                    <a:pt x="1241" y="188"/>
                  </a:cubicBezTo>
                  <a:cubicBezTo>
                    <a:pt x="1241" y="88"/>
                    <a:pt x="1174" y="1"/>
                    <a:pt x="1091" y="1"/>
                  </a:cubicBezTo>
                  <a:close/>
                  <a:moveTo>
                    <a:pt x="171" y="1352"/>
                  </a:moveTo>
                  <a:cubicBezTo>
                    <a:pt x="93" y="1352"/>
                    <a:pt x="16" y="1398"/>
                    <a:pt x="0" y="1476"/>
                  </a:cubicBezTo>
                  <a:lnTo>
                    <a:pt x="0" y="1600"/>
                  </a:lnTo>
                  <a:cubicBezTo>
                    <a:pt x="23" y="1670"/>
                    <a:pt x="99" y="1705"/>
                    <a:pt x="168" y="1705"/>
                  </a:cubicBezTo>
                  <a:cubicBezTo>
                    <a:pt x="191" y="1705"/>
                    <a:pt x="213" y="1701"/>
                    <a:pt x="233" y="1693"/>
                  </a:cubicBezTo>
                  <a:cubicBezTo>
                    <a:pt x="326" y="1662"/>
                    <a:pt x="372" y="1538"/>
                    <a:pt x="326" y="1460"/>
                  </a:cubicBezTo>
                  <a:cubicBezTo>
                    <a:pt x="310" y="1383"/>
                    <a:pt x="248" y="1352"/>
                    <a:pt x="171" y="1352"/>
                  </a:cubicBezTo>
                  <a:close/>
                  <a:moveTo>
                    <a:pt x="1923" y="1352"/>
                  </a:moveTo>
                  <a:cubicBezTo>
                    <a:pt x="1846" y="1352"/>
                    <a:pt x="1768" y="1429"/>
                    <a:pt x="1737" y="1507"/>
                  </a:cubicBezTo>
                  <a:cubicBezTo>
                    <a:pt x="1722" y="1600"/>
                    <a:pt x="1799" y="1693"/>
                    <a:pt x="1892" y="1708"/>
                  </a:cubicBezTo>
                  <a:cubicBezTo>
                    <a:pt x="1909" y="1713"/>
                    <a:pt x="1925" y="1715"/>
                    <a:pt x="1940" y="1715"/>
                  </a:cubicBezTo>
                  <a:cubicBezTo>
                    <a:pt x="2027" y="1715"/>
                    <a:pt x="2096" y="1646"/>
                    <a:pt x="2110" y="1553"/>
                  </a:cubicBezTo>
                  <a:lnTo>
                    <a:pt x="2001" y="1367"/>
                  </a:lnTo>
                  <a:cubicBezTo>
                    <a:pt x="1970" y="1352"/>
                    <a:pt x="1939" y="1352"/>
                    <a:pt x="1923" y="135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0"/>
            <p:cNvSpPr/>
            <p:nvPr/>
          </p:nvSpPr>
          <p:spPr>
            <a:xfrm>
              <a:off x="6045325" y="3408450"/>
              <a:ext cx="55875" cy="7400"/>
            </a:xfrm>
            <a:custGeom>
              <a:avLst/>
              <a:gdLst/>
              <a:ahLst/>
              <a:cxnLst/>
              <a:rect l="l" t="t" r="r" b="b"/>
              <a:pathLst>
                <a:path w="2235" h="296" extrusionOk="0">
                  <a:moveTo>
                    <a:pt x="1" y="1"/>
                  </a:moveTo>
                  <a:cubicBezTo>
                    <a:pt x="187" y="63"/>
                    <a:pt x="373" y="63"/>
                    <a:pt x="590" y="94"/>
                  </a:cubicBezTo>
                  <a:cubicBezTo>
                    <a:pt x="761" y="109"/>
                    <a:pt x="947" y="156"/>
                    <a:pt x="1133" y="171"/>
                  </a:cubicBezTo>
                  <a:lnTo>
                    <a:pt x="2234" y="295"/>
                  </a:lnTo>
                  <a:cubicBezTo>
                    <a:pt x="1846" y="233"/>
                    <a:pt x="1474" y="171"/>
                    <a:pt x="1117" y="109"/>
                  </a:cubicBezTo>
                  <a:cubicBezTo>
                    <a:pt x="931" y="94"/>
                    <a:pt x="761" y="78"/>
                    <a:pt x="575" y="63"/>
                  </a:cubicBezTo>
                  <a:cubicBezTo>
                    <a:pt x="389" y="32"/>
                    <a:pt x="202"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0"/>
            <p:cNvSpPr/>
            <p:nvPr/>
          </p:nvSpPr>
          <p:spPr>
            <a:xfrm>
              <a:off x="6040300" y="3389850"/>
              <a:ext cx="10475" cy="29100"/>
            </a:xfrm>
            <a:custGeom>
              <a:avLst/>
              <a:gdLst/>
              <a:ahLst/>
              <a:cxnLst/>
              <a:rect l="l" t="t" r="r" b="b"/>
              <a:pathLst>
                <a:path w="419" h="1164" extrusionOk="0">
                  <a:moveTo>
                    <a:pt x="78" y="0"/>
                  </a:moveTo>
                  <a:lnTo>
                    <a:pt x="0" y="171"/>
                  </a:lnTo>
                  <a:cubicBezTo>
                    <a:pt x="16" y="264"/>
                    <a:pt x="47" y="357"/>
                    <a:pt x="78" y="434"/>
                  </a:cubicBezTo>
                  <a:cubicBezTo>
                    <a:pt x="78" y="295"/>
                    <a:pt x="47" y="140"/>
                    <a:pt x="78" y="0"/>
                  </a:cubicBezTo>
                  <a:close/>
                  <a:moveTo>
                    <a:pt x="0" y="202"/>
                  </a:moveTo>
                  <a:lnTo>
                    <a:pt x="86" y="806"/>
                  </a:lnTo>
                  <a:lnTo>
                    <a:pt x="86" y="806"/>
                  </a:lnTo>
                  <a:cubicBezTo>
                    <a:pt x="78" y="732"/>
                    <a:pt x="78" y="666"/>
                    <a:pt x="78" y="590"/>
                  </a:cubicBezTo>
                  <a:lnTo>
                    <a:pt x="78" y="527"/>
                  </a:lnTo>
                  <a:cubicBezTo>
                    <a:pt x="31" y="403"/>
                    <a:pt x="16" y="295"/>
                    <a:pt x="0" y="202"/>
                  </a:cubicBezTo>
                  <a:close/>
                  <a:moveTo>
                    <a:pt x="86" y="806"/>
                  </a:moveTo>
                  <a:cubicBezTo>
                    <a:pt x="88" y="821"/>
                    <a:pt x="90" y="837"/>
                    <a:pt x="93" y="853"/>
                  </a:cubicBezTo>
                  <a:lnTo>
                    <a:pt x="86" y="806"/>
                  </a:lnTo>
                  <a:close/>
                  <a:moveTo>
                    <a:pt x="78" y="0"/>
                  </a:moveTo>
                  <a:lnTo>
                    <a:pt x="109" y="853"/>
                  </a:lnTo>
                  <a:cubicBezTo>
                    <a:pt x="124" y="931"/>
                    <a:pt x="155" y="1132"/>
                    <a:pt x="155" y="1132"/>
                  </a:cubicBezTo>
                  <a:lnTo>
                    <a:pt x="403" y="1163"/>
                  </a:lnTo>
                  <a:cubicBezTo>
                    <a:pt x="403" y="1163"/>
                    <a:pt x="419" y="1148"/>
                    <a:pt x="403" y="1148"/>
                  </a:cubicBezTo>
                  <a:cubicBezTo>
                    <a:pt x="388" y="1148"/>
                    <a:pt x="171" y="1117"/>
                    <a:pt x="171" y="1117"/>
                  </a:cubicBezTo>
                  <a:cubicBezTo>
                    <a:pt x="171" y="1117"/>
                    <a:pt x="124" y="667"/>
                    <a:pt x="124" y="574"/>
                  </a:cubicBezTo>
                  <a:cubicBezTo>
                    <a:pt x="109" y="372"/>
                    <a:pt x="93" y="186"/>
                    <a:pt x="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0"/>
            <p:cNvSpPr/>
            <p:nvPr/>
          </p:nvSpPr>
          <p:spPr>
            <a:xfrm>
              <a:off x="5416425" y="3611625"/>
              <a:ext cx="345875" cy="153300"/>
            </a:xfrm>
            <a:custGeom>
              <a:avLst/>
              <a:gdLst/>
              <a:ahLst/>
              <a:cxnLst/>
              <a:rect l="l" t="t" r="r" b="b"/>
              <a:pathLst>
                <a:path w="13835" h="6132" extrusionOk="0">
                  <a:moveTo>
                    <a:pt x="8918" y="1"/>
                  </a:moveTo>
                  <a:lnTo>
                    <a:pt x="4219" y="2591"/>
                  </a:lnTo>
                  <a:cubicBezTo>
                    <a:pt x="4219" y="2591"/>
                    <a:pt x="1086" y="3211"/>
                    <a:pt x="729" y="3382"/>
                  </a:cubicBezTo>
                  <a:cubicBezTo>
                    <a:pt x="403" y="3537"/>
                    <a:pt x="0" y="4235"/>
                    <a:pt x="248" y="4390"/>
                  </a:cubicBezTo>
                  <a:cubicBezTo>
                    <a:pt x="474" y="4540"/>
                    <a:pt x="7485" y="6132"/>
                    <a:pt x="8202" y="6132"/>
                  </a:cubicBezTo>
                  <a:cubicBezTo>
                    <a:pt x="8225" y="6132"/>
                    <a:pt x="8242" y="6130"/>
                    <a:pt x="8251" y="6127"/>
                  </a:cubicBezTo>
                  <a:cubicBezTo>
                    <a:pt x="8375" y="6080"/>
                    <a:pt x="8686" y="6065"/>
                    <a:pt x="9011" y="4762"/>
                  </a:cubicBezTo>
                  <a:cubicBezTo>
                    <a:pt x="9089" y="4467"/>
                    <a:pt x="13835" y="2203"/>
                    <a:pt x="13835" y="2203"/>
                  </a:cubicBezTo>
                  <a:lnTo>
                    <a:pt x="8918"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0"/>
            <p:cNvSpPr/>
            <p:nvPr/>
          </p:nvSpPr>
          <p:spPr>
            <a:xfrm>
              <a:off x="5416425" y="3664350"/>
              <a:ext cx="250500" cy="100575"/>
            </a:xfrm>
            <a:custGeom>
              <a:avLst/>
              <a:gdLst/>
              <a:ahLst/>
              <a:cxnLst/>
              <a:rect l="l" t="t" r="r" b="b"/>
              <a:pathLst>
                <a:path w="10020" h="4023" extrusionOk="0">
                  <a:moveTo>
                    <a:pt x="5134" y="1"/>
                  </a:moveTo>
                  <a:lnTo>
                    <a:pt x="4219" y="497"/>
                  </a:lnTo>
                  <a:cubicBezTo>
                    <a:pt x="4219" y="497"/>
                    <a:pt x="1086" y="1118"/>
                    <a:pt x="729" y="1288"/>
                  </a:cubicBezTo>
                  <a:cubicBezTo>
                    <a:pt x="403" y="1428"/>
                    <a:pt x="0" y="2126"/>
                    <a:pt x="248" y="2281"/>
                  </a:cubicBezTo>
                  <a:cubicBezTo>
                    <a:pt x="474" y="2431"/>
                    <a:pt x="7485" y="4023"/>
                    <a:pt x="8202" y="4023"/>
                  </a:cubicBezTo>
                  <a:cubicBezTo>
                    <a:pt x="8225" y="4023"/>
                    <a:pt x="8242" y="4021"/>
                    <a:pt x="8251" y="4018"/>
                  </a:cubicBezTo>
                  <a:cubicBezTo>
                    <a:pt x="8375" y="3971"/>
                    <a:pt x="8686" y="3956"/>
                    <a:pt x="9011" y="2653"/>
                  </a:cubicBezTo>
                  <a:cubicBezTo>
                    <a:pt x="9027" y="2576"/>
                    <a:pt x="9446" y="2358"/>
                    <a:pt x="10019" y="2095"/>
                  </a:cubicBezTo>
                  <a:lnTo>
                    <a:pt x="51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0"/>
            <p:cNvSpPr/>
            <p:nvPr/>
          </p:nvSpPr>
          <p:spPr>
            <a:xfrm>
              <a:off x="5644025" y="3716700"/>
              <a:ext cx="14375" cy="7400"/>
            </a:xfrm>
            <a:custGeom>
              <a:avLst/>
              <a:gdLst/>
              <a:ahLst/>
              <a:cxnLst/>
              <a:rect l="l" t="t" r="r" b="b"/>
              <a:pathLst>
                <a:path w="575" h="296" extrusionOk="0">
                  <a:moveTo>
                    <a:pt x="574" y="1"/>
                  </a:moveTo>
                  <a:lnTo>
                    <a:pt x="574" y="1"/>
                  </a:lnTo>
                  <a:cubicBezTo>
                    <a:pt x="466" y="16"/>
                    <a:pt x="373" y="63"/>
                    <a:pt x="280" y="109"/>
                  </a:cubicBezTo>
                  <a:cubicBezTo>
                    <a:pt x="186" y="156"/>
                    <a:pt x="78" y="218"/>
                    <a:pt x="0" y="295"/>
                  </a:cubicBezTo>
                  <a:cubicBezTo>
                    <a:pt x="109" y="264"/>
                    <a:pt x="217" y="233"/>
                    <a:pt x="295" y="171"/>
                  </a:cubicBezTo>
                  <a:cubicBezTo>
                    <a:pt x="388" y="109"/>
                    <a:pt x="497" y="63"/>
                    <a:pt x="5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0"/>
            <p:cNvSpPr/>
            <p:nvPr/>
          </p:nvSpPr>
          <p:spPr>
            <a:xfrm>
              <a:off x="5634325" y="3712450"/>
              <a:ext cx="14375" cy="6600"/>
            </a:xfrm>
            <a:custGeom>
              <a:avLst/>
              <a:gdLst/>
              <a:ahLst/>
              <a:cxnLst/>
              <a:rect l="l" t="t" r="r" b="b"/>
              <a:pathLst>
                <a:path w="575" h="264" extrusionOk="0">
                  <a:moveTo>
                    <a:pt x="574" y="0"/>
                  </a:moveTo>
                  <a:cubicBezTo>
                    <a:pt x="357" y="47"/>
                    <a:pt x="156" y="155"/>
                    <a:pt x="1" y="264"/>
                  </a:cubicBezTo>
                  <a:cubicBezTo>
                    <a:pt x="109" y="248"/>
                    <a:pt x="202" y="202"/>
                    <a:pt x="295" y="155"/>
                  </a:cubicBezTo>
                  <a:cubicBezTo>
                    <a:pt x="388" y="124"/>
                    <a:pt x="497" y="78"/>
                    <a:pt x="5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0"/>
            <p:cNvSpPr/>
            <p:nvPr/>
          </p:nvSpPr>
          <p:spPr>
            <a:xfrm>
              <a:off x="5624625" y="3708950"/>
              <a:ext cx="14375" cy="6625"/>
            </a:xfrm>
            <a:custGeom>
              <a:avLst/>
              <a:gdLst/>
              <a:ahLst/>
              <a:cxnLst/>
              <a:rect l="l" t="t" r="r" b="b"/>
              <a:pathLst>
                <a:path w="575" h="265" extrusionOk="0">
                  <a:moveTo>
                    <a:pt x="575" y="1"/>
                  </a:moveTo>
                  <a:cubicBezTo>
                    <a:pt x="358" y="63"/>
                    <a:pt x="156" y="156"/>
                    <a:pt x="1" y="264"/>
                  </a:cubicBezTo>
                  <a:cubicBezTo>
                    <a:pt x="109" y="249"/>
                    <a:pt x="203" y="218"/>
                    <a:pt x="296" y="156"/>
                  </a:cubicBezTo>
                  <a:cubicBezTo>
                    <a:pt x="389" y="109"/>
                    <a:pt x="497" y="63"/>
                    <a:pt x="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0"/>
            <p:cNvSpPr/>
            <p:nvPr/>
          </p:nvSpPr>
          <p:spPr>
            <a:xfrm>
              <a:off x="5614950" y="3704675"/>
              <a:ext cx="14350" cy="7025"/>
            </a:xfrm>
            <a:custGeom>
              <a:avLst/>
              <a:gdLst/>
              <a:ahLst/>
              <a:cxnLst/>
              <a:rect l="l" t="t" r="r" b="b"/>
              <a:pathLst>
                <a:path w="574" h="281" extrusionOk="0">
                  <a:moveTo>
                    <a:pt x="574" y="1"/>
                  </a:moveTo>
                  <a:cubicBezTo>
                    <a:pt x="465" y="16"/>
                    <a:pt x="372" y="47"/>
                    <a:pt x="279" y="109"/>
                  </a:cubicBezTo>
                  <a:cubicBezTo>
                    <a:pt x="186" y="141"/>
                    <a:pt x="78" y="203"/>
                    <a:pt x="0" y="280"/>
                  </a:cubicBezTo>
                  <a:cubicBezTo>
                    <a:pt x="202" y="234"/>
                    <a:pt x="388" y="125"/>
                    <a:pt x="5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0"/>
            <p:cNvSpPr/>
            <p:nvPr/>
          </p:nvSpPr>
          <p:spPr>
            <a:xfrm>
              <a:off x="5605250" y="3700800"/>
              <a:ext cx="14375" cy="7025"/>
            </a:xfrm>
            <a:custGeom>
              <a:avLst/>
              <a:gdLst/>
              <a:ahLst/>
              <a:cxnLst/>
              <a:rect l="l" t="t" r="r" b="b"/>
              <a:pathLst>
                <a:path w="575" h="281" extrusionOk="0">
                  <a:moveTo>
                    <a:pt x="574" y="1"/>
                  </a:moveTo>
                  <a:cubicBezTo>
                    <a:pt x="466" y="16"/>
                    <a:pt x="373" y="47"/>
                    <a:pt x="280" y="109"/>
                  </a:cubicBezTo>
                  <a:cubicBezTo>
                    <a:pt x="187" y="156"/>
                    <a:pt x="78" y="202"/>
                    <a:pt x="0" y="280"/>
                  </a:cubicBezTo>
                  <a:cubicBezTo>
                    <a:pt x="218" y="233"/>
                    <a:pt x="419" y="125"/>
                    <a:pt x="5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0"/>
            <p:cNvSpPr/>
            <p:nvPr/>
          </p:nvSpPr>
          <p:spPr>
            <a:xfrm>
              <a:off x="5595550" y="3696925"/>
              <a:ext cx="14375" cy="7000"/>
            </a:xfrm>
            <a:custGeom>
              <a:avLst/>
              <a:gdLst/>
              <a:ahLst/>
              <a:cxnLst/>
              <a:rect l="l" t="t" r="r" b="b"/>
              <a:pathLst>
                <a:path w="575" h="280" extrusionOk="0">
                  <a:moveTo>
                    <a:pt x="575" y="1"/>
                  </a:moveTo>
                  <a:lnTo>
                    <a:pt x="575" y="1"/>
                  </a:lnTo>
                  <a:cubicBezTo>
                    <a:pt x="466" y="16"/>
                    <a:pt x="373" y="47"/>
                    <a:pt x="280" y="109"/>
                  </a:cubicBezTo>
                  <a:cubicBezTo>
                    <a:pt x="187" y="140"/>
                    <a:pt x="78" y="202"/>
                    <a:pt x="1" y="280"/>
                  </a:cubicBezTo>
                  <a:cubicBezTo>
                    <a:pt x="109" y="264"/>
                    <a:pt x="202" y="233"/>
                    <a:pt x="295" y="171"/>
                  </a:cubicBezTo>
                  <a:cubicBezTo>
                    <a:pt x="388" y="125"/>
                    <a:pt x="497" y="78"/>
                    <a:pt x="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0"/>
            <p:cNvSpPr/>
            <p:nvPr/>
          </p:nvSpPr>
          <p:spPr>
            <a:xfrm>
              <a:off x="5586625" y="3693050"/>
              <a:ext cx="14000" cy="6625"/>
            </a:xfrm>
            <a:custGeom>
              <a:avLst/>
              <a:gdLst/>
              <a:ahLst/>
              <a:cxnLst/>
              <a:rect l="l" t="t" r="r" b="b"/>
              <a:pathLst>
                <a:path w="560" h="265" extrusionOk="0">
                  <a:moveTo>
                    <a:pt x="559" y="1"/>
                  </a:moveTo>
                  <a:lnTo>
                    <a:pt x="559" y="1"/>
                  </a:lnTo>
                  <a:cubicBezTo>
                    <a:pt x="342" y="47"/>
                    <a:pt x="156" y="156"/>
                    <a:pt x="1" y="264"/>
                  </a:cubicBezTo>
                  <a:cubicBezTo>
                    <a:pt x="94" y="249"/>
                    <a:pt x="203" y="202"/>
                    <a:pt x="280" y="156"/>
                  </a:cubicBezTo>
                  <a:cubicBezTo>
                    <a:pt x="389" y="125"/>
                    <a:pt x="466" y="78"/>
                    <a:pt x="5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0"/>
            <p:cNvSpPr/>
            <p:nvPr/>
          </p:nvSpPr>
          <p:spPr>
            <a:xfrm>
              <a:off x="5576950" y="3689175"/>
              <a:ext cx="13975" cy="7000"/>
            </a:xfrm>
            <a:custGeom>
              <a:avLst/>
              <a:gdLst/>
              <a:ahLst/>
              <a:cxnLst/>
              <a:rect l="l" t="t" r="r" b="b"/>
              <a:pathLst>
                <a:path w="559" h="280" extrusionOk="0">
                  <a:moveTo>
                    <a:pt x="559" y="1"/>
                  </a:moveTo>
                  <a:cubicBezTo>
                    <a:pt x="465" y="16"/>
                    <a:pt x="357" y="47"/>
                    <a:pt x="264" y="109"/>
                  </a:cubicBezTo>
                  <a:cubicBezTo>
                    <a:pt x="171" y="156"/>
                    <a:pt x="78" y="202"/>
                    <a:pt x="0" y="280"/>
                  </a:cubicBezTo>
                  <a:cubicBezTo>
                    <a:pt x="93" y="264"/>
                    <a:pt x="202" y="233"/>
                    <a:pt x="279" y="171"/>
                  </a:cubicBezTo>
                  <a:cubicBezTo>
                    <a:pt x="388" y="125"/>
                    <a:pt x="465" y="78"/>
                    <a:pt x="5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0"/>
            <p:cNvSpPr/>
            <p:nvPr/>
          </p:nvSpPr>
          <p:spPr>
            <a:xfrm>
              <a:off x="5567250" y="3685300"/>
              <a:ext cx="13975" cy="6625"/>
            </a:xfrm>
            <a:custGeom>
              <a:avLst/>
              <a:gdLst/>
              <a:ahLst/>
              <a:cxnLst/>
              <a:rect l="l" t="t" r="r" b="b"/>
              <a:pathLst>
                <a:path w="559" h="265" extrusionOk="0">
                  <a:moveTo>
                    <a:pt x="559" y="0"/>
                  </a:moveTo>
                  <a:cubicBezTo>
                    <a:pt x="342" y="47"/>
                    <a:pt x="156" y="156"/>
                    <a:pt x="0" y="264"/>
                  </a:cubicBezTo>
                  <a:cubicBezTo>
                    <a:pt x="94" y="249"/>
                    <a:pt x="202" y="202"/>
                    <a:pt x="280" y="156"/>
                  </a:cubicBezTo>
                  <a:cubicBezTo>
                    <a:pt x="388" y="125"/>
                    <a:pt x="481" y="78"/>
                    <a:pt x="5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0"/>
            <p:cNvSpPr/>
            <p:nvPr/>
          </p:nvSpPr>
          <p:spPr>
            <a:xfrm>
              <a:off x="5557550" y="3681425"/>
              <a:ext cx="14000" cy="7000"/>
            </a:xfrm>
            <a:custGeom>
              <a:avLst/>
              <a:gdLst/>
              <a:ahLst/>
              <a:cxnLst/>
              <a:rect l="l" t="t" r="r" b="b"/>
              <a:pathLst>
                <a:path w="560" h="280" extrusionOk="0">
                  <a:moveTo>
                    <a:pt x="559" y="0"/>
                  </a:moveTo>
                  <a:lnTo>
                    <a:pt x="559" y="0"/>
                  </a:lnTo>
                  <a:cubicBezTo>
                    <a:pt x="466" y="16"/>
                    <a:pt x="357" y="47"/>
                    <a:pt x="264" y="109"/>
                  </a:cubicBezTo>
                  <a:cubicBezTo>
                    <a:pt x="171" y="155"/>
                    <a:pt x="78" y="202"/>
                    <a:pt x="1" y="280"/>
                  </a:cubicBezTo>
                  <a:cubicBezTo>
                    <a:pt x="187" y="233"/>
                    <a:pt x="388" y="124"/>
                    <a:pt x="5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0"/>
            <p:cNvSpPr/>
            <p:nvPr/>
          </p:nvSpPr>
          <p:spPr>
            <a:xfrm>
              <a:off x="5547850" y="3677550"/>
              <a:ext cx="14000" cy="7000"/>
            </a:xfrm>
            <a:custGeom>
              <a:avLst/>
              <a:gdLst/>
              <a:ahLst/>
              <a:cxnLst/>
              <a:rect l="l" t="t" r="r" b="b"/>
              <a:pathLst>
                <a:path w="560" h="280" extrusionOk="0">
                  <a:moveTo>
                    <a:pt x="559" y="0"/>
                  </a:moveTo>
                  <a:lnTo>
                    <a:pt x="559" y="0"/>
                  </a:lnTo>
                  <a:cubicBezTo>
                    <a:pt x="466" y="16"/>
                    <a:pt x="358" y="47"/>
                    <a:pt x="265" y="109"/>
                  </a:cubicBezTo>
                  <a:cubicBezTo>
                    <a:pt x="172" y="140"/>
                    <a:pt x="79" y="202"/>
                    <a:pt x="1" y="279"/>
                  </a:cubicBezTo>
                  <a:cubicBezTo>
                    <a:pt x="94" y="264"/>
                    <a:pt x="187" y="233"/>
                    <a:pt x="280" y="171"/>
                  </a:cubicBezTo>
                  <a:cubicBezTo>
                    <a:pt x="389" y="124"/>
                    <a:pt x="482" y="78"/>
                    <a:pt x="5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0"/>
            <p:cNvSpPr/>
            <p:nvPr/>
          </p:nvSpPr>
          <p:spPr>
            <a:xfrm>
              <a:off x="5538175" y="3673675"/>
              <a:ext cx="13975" cy="7000"/>
            </a:xfrm>
            <a:custGeom>
              <a:avLst/>
              <a:gdLst/>
              <a:ahLst/>
              <a:cxnLst/>
              <a:rect l="l" t="t" r="r" b="b"/>
              <a:pathLst>
                <a:path w="559" h="280" extrusionOk="0">
                  <a:moveTo>
                    <a:pt x="559" y="0"/>
                  </a:moveTo>
                  <a:lnTo>
                    <a:pt x="559" y="0"/>
                  </a:lnTo>
                  <a:cubicBezTo>
                    <a:pt x="466" y="16"/>
                    <a:pt x="357" y="47"/>
                    <a:pt x="264" y="109"/>
                  </a:cubicBezTo>
                  <a:cubicBezTo>
                    <a:pt x="171" y="155"/>
                    <a:pt x="78" y="202"/>
                    <a:pt x="0" y="279"/>
                  </a:cubicBezTo>
                  <a:cubicBezTo>
                    <a:pt x="202" y="233"/>
                    <a:pt x="388" y="124"/>
                    <a:pt x="5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0"/>
            <p:cNvSpPr/>
            <p:nvPr/>
          </p:nvSpPr>
          <p:spPr>
            <a:xfrm>
              <a:off x="5528475" y="3669800"/>
              <a:ext cx="13975" cy="7000"/>
            </a:xfrm>
            <a:custGeom>
              <a:avLst/>
              <a:gdLst/>
              <a:ahLst/>
              <a:cxnLst/>
              <a:rect l="l" t="t" r="r" b="b"/>
              <a:pathLst>
                <a:path w="559" h="280" extrusionOk="0">
                  <a:moveTo>
                    <a:pt x="559" y="0"/>
                  </a:moveTo>
                  <a:lnTo>
                    <a:pt x="559" y="0"/>
                  </a:lnTo>
                  <a:cubicBezTo>
                    <a:pt x="466" y="16"/>
                    <a:pt x="357" y="47"/>
                    <a:pt x="264" y="109"/>
                  </a:cubicBezTo>
                  <a:cubicBezTo>
                    <a:pt x="171" y="155"/>
                    <a:pt x="78" y="202"/>
                    <a:pt x="1" y="279"/>
                  </a:cubicBezTo>
                  <a:cubicBezTo>
                    <a:pt x="94" y="264"/>
                    <a:pt x="187" y="233"/>
                    <a:pt x="280" y="171"/>
                  </a:cubicBezTo>
                  <a:cubicBezTo>
                    <a:pt x="388" y="124"/>
                    <a:pt x="481" y="78"/>
                    <a:pt x="5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0"/>
            <p:cNvSpPr/>
            <p:nvPr/>
          </p:nvSpPr>
          <p:spPr>
            <a:xfrm>
              <a:off x="5552900" y="3460475"/>
              <a:ext cx="588625" cy="254325"/>
            </a:xfrm>
            <a:custGeom>
              <a:avLst/>
              <a:gdLst/>
              <a:ahLst/>
              <a:cxnLst/>
              <a:rect l="l" t="t" r="r" b="b"/>
              <a:pathLst>
                <a:path w="23545" h="10173" extrusionOk="0">
                  <a:moveTo>
                    <a:pt x="15091" y="1"/>
                  </a:moveTo>
                  <a:cubicBezTo>
                    <a:pt x="11296" y="1"/>
                    <a:pt x="1" y="7768"/>
                    <a:pt x="1" y="7768"/>
                  </a:cubicBezTo>
                  <a:lnTo>
                    <a:pt x="5026" y="10172"/>
                  </a:lnTo>
                  <a:lnTo>
                    <a:pt x="13292" y="6093"/>
                  </a:lnTo>
                  <a:cubicBezTo>
                    <a:pt x="13292" y="6093"/>
                    <a:pt x="15184" y="7567"/>
                    <a:pt x="17201" y="7939"/>
                  </a:cubicBezTo>
                  <a:cubicBezTo>
                    <a:pt x="17591" y="8009"/>
                    <a:pt x="18103" y="8059"/>
                    <a:pt x="18661" y="8059"/>
                  </a:cubicBezTo>
                  <a:cubicBezTo>
                    <a:pt x="20078" y="8059"/>
                    <a:pt x="21797" y="7735"/>
                    <a:pt x="22598" y="6589"/>
                  </a:cubicBezTo>
                  <a:cubicBezTo>
                    <a:pt x="23544" y="5225"/>
                    <a:pt x="22986" y="3643"/>
                    <a:pt x="22986" y="3643"/>
                  </a:cubicBezTo>
                  <a:lnTo>
                    <a:pt x="21388" y="2914"/>
                  </a:lnTo>
                  <a:cubicBezTo>
                    <a:pt x="21388" y="2914"/>
                    <a:pt x="17666" y="246"/>
                    <a:pt x="15340" y="13"/>
                  </a:cubicBezTo>
                  <a:cubicBezTo>
                    <a:pt x="15261" y="5"/>
                    <a:pt x="15178" y="1"/>
                    <a:pt x="150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0"/>
            <p:cNvSpPr/>
            <p:nvPr/>
          </p:nvSpPr>
          <p:spPr>
            <a:xfrm>
              <a:off x="6053850" y="3510825"/>
              <a:ext cx="62475" cy="46550"/>
            </a:xfrm>
            <a:custGeom>
              <a:avLst/>
              <a:gdLst/>
              <a:ahLst/>
              <a:cxnLst/>
              <a:rect l="l" t="t" r="r" b="b"/>
              <a:pathLst>
                <a:path w="2499" h="1862" extrusionOk="0">
                  <a:moveTo>
                    <a:pt x="1" y="0"/>
                  </a:moveTo>
                  <a:cubicBezTo>
                    <a:pt x="203" y="155"/>
                    <a:pt x="420" y="310"/>
                    <a:pt x="637" y="496"/>
                  </a:cubicBezTo>
                  <a:cubicBezTo>
                    <a:pt x="839" y="652"/>
                    <a:pt x="1025" y="807"/>
                    <a:pt x="1226" y="962"/>
                  </a:cubicBezTo>
                  <a:cubicBezTo>
                    <a:pt x="1443" y="1117"/>
                    <a:pt x="1645" y="1256"/>
                    <a:pt x="1847" y="1412"/>
                  </a:cubicBezTo>
                  <a:cubicBezTo>
                    <a:pt x="1955" y="1489"/>
                    <a:pt x="2048" y="1567"/>
                    <a:pt x="2157" y="1644"/>
                  </a:cubicBezTo>
                  <a:cubicBezTo>
                    <a:pt x="2265" y="1722"/>
                    <a:pt x="2374" y="1799"/>
                    <a:pt x="2483" y="1861"/>
                  </a:cubicBezTo>
                  <a:cubicBezTo>
                    <a:pt x="2498" y="1861"/>
                    <a:pt x="2498" y="1830"/>
                    <a:pt x="2498" y="1830"/>
                  </a:cubicBezTo>
                  <a:cubicBezTo>
                    <a:pt x="2420" y="1737"/>
                    <a:pt x="2327" y="1644"/>
                    <a:pt x="2219" y="1567"/>
                  </a:cubicBezTo>
                  <a:cubicBezTo>
                    <a:pt x="2126" y="1474"/>
                    <a:pt x="2033" y="1380"/>
                    <a:pt x="1940" y="1303"/>
                  </a:cubicBezTo>
                  <a:cubicBezTo>
                    <a:pt x="1738" y="1148"/>
                    <a:pt x="1521" y="977"/>
                    <a:pt x="1319" y="822"/>
                  </a:cubicBezTo>
                  <a:cubicBezTo>
                    <a:pt x="1102" y="698"/>
                    <a:pt x="870" y="574"/>
                    <a:pt x="652" y="419"/>
                  </a:cubicBezTo>
                  <a:cubicBezTo>
                    <a:pt x="435" y="264"/>
                    <a:pt x="234" y="124"/>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0"/>
            <p:cNvSpPr/>
            <p:nvPr/>
          </p:nvSpPr>
          <p:spPr>
            <a:xfrm>
              <a:off x="5885575" y="3568975"/>
              <a:ext cx="85725" cy="65175"/>
            </a:xfrm>
            <a:custGeom>
              <a:avLst/>
              <a:gdLst/>
              <a:ahLst/>
              <a:cxnLst/>
              <a:rect l="l" t="t" r="r" b="b"/>
              <a:pathLst>
                <a:path w="3429" h="2607" extrusionOk="0">
                  <a:moveTo>
                    <a:pt x="3428" y="1"/>
                  </a:moveTo>
                  <a:lnTo>
                    <a:pt x="1" y="1753"/>
                  </a:lnTo>
                  <a:cubicBezTo>
                    <a:pt x="420" y="2063"/>
                    <a:pt x="869" y="2358"/>
                    <a:pt x="1335" y="2606"/>
                  </a:cubicBezTo>
                  <a:lnTo>
                    <a:pt x="3428" y="1"/>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0"/>
            <p:cNvSpPr/>
            <p:nvPr/>
          </p:nvSpPr>
          <p:spPr>
            <a:xfrm>
              <a:off x="5583525" y="3643425"/>
              <a:ext cx="110150" cy="55075"/>
            </a:xfrm>
            <a:custGeom>
              <a:avLst/>
              <a:gdLst/>
              <a:ahLst/>
              <a:cxnLst/>
              <a:rect l="l" t="t" r="r" b="b"/>
              <a:pathLst>
                <a:path w="4406" h="2203" extrusionOk="0">
                  <a:moveTo>
                    <a:pt x="1" y="0"/>
                  </a:moveTo>
                  <a:lnTo>
                    <a:pt x="1" y="0"/>
                  </a:lnTo>
                  <a:cubicBezTo>
                    <a:pt x="156" y="124"/>
                    <a:pt x="358" y="218"/>
                    <a:pt x="544" y="311"/>
                  </a:cubicBezTo>
                  <a:cubicBezTo>
                    <a:pt x="714" y="404"/>
                    <a:pt x="900" y="481"/>
                    <a:pt x="1071" y="574"/>
                  </a:cubicBezTo>
                  <a:cubicBezTo>
                    <a:pt x="1722" y="915"/>
                    <a:pt x="3770" y="1924"/>
                    <a:pt x="4406" y="2203"/>
                  </a:cubicBezTo>
                  <a:lnTo>
                    <a:pt x="4406" y="2187"/>
                  </a:lnTo>
                  <a:cubicBezTo>
                    <a:pt x="4033" y="2017"/>
                    <a:pt x="2575" y="1210"/>
                    <a:pt x="1940" y="900"/>
                  </a:cubicBezTo>
                  <a:cubicBezTo>
                    <a:pt x="1614" y="729"/>
                    <a:pt x="1304" y="590"/>
                    <a:pt x="978" y="435"/>
                  </a:cubicBezTo>
                  <a:lnTo>
                    <a:pt x="482" y="218"/>
                  </a:lnTo>
                  <a:cubicBezTo>
                    <a:pt x="327" y="140"/>
                    <a:pt x="171" y="6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0"/>
            <p:cNvSpPr/>
            <p:nvPr/>
          </p:nvSpPr>
          <p:spPr>
            <a:xfrm>
              <a:off x="5649450" y="3466625"/>
              <a:ext cx="245850" cy="126425"/>
            </a:xfrm>
            <a:custGeom>
              <a:avLst/>
              <a:gdLst/>
              <a:ahLst/>
              <a:cxnLst/>
              <a:rect l="l" t="t" r="r" b="b"/>
              <a:pathLst>
                <a:path w="9834" h="5057" extrusionOk="0">
                  <a:moveTo>
                    <a:pt x="9803" y="0"/>
                  </a:moveTo>
                  <a:cubicBezTo>
                    <a:pt x="9741" y="16"/>
                    <a:pt x="9663" y="62"/>
                    <a:pt x="9554" y="78"/>
                  </a:cubicBezTo>
                  <a:cubicBezTo>
                    <a:pt x="8887" y="295"/>
                    <a:pt x="8221" y="543"/>
                    <a:pt x="7569" y="838"/>
                  </a:cubicBezTo>
                  <a:cubicBezTo>
                    <a:pt x="6887" y="1101"/>
                    <a:pt x="6251" y="1411"/>
                    <a:pt x="5599" y="1737"/>
                  </a:cubicBezTo>
                  <a:cubicBezTo>
                    <a:pt x="4964" y="2078"/>
                    <a:pt x="4328" y="2420"/>
                    <a:pt x="3707" y="2776"/>
                  </a:cubicBezTo>
                  <a:cubicBezTo>
                    <a:pt x="3087" y="3133"/>
                    <a:pt x="156" y="4886"/>
                    <a:pt x="16" y="4994"/>
                  </a:cubicBezTo>
                  <a:cubicBezTo>
                    <a:pt x="0" y="5025"/>
                    <a:pt x="16" y="5041"/>
                    <a:pt x="32" y="5056"/>
                  </a:cubicBezTo>
                  <a:cubicBezTo>
                    <a:pt x="109" y="5041"/>
                    <a:pt x="1815" y="4064"/>
                    <a:pt x="2125" y="3893"/>
                  </a:cubicBezTo>
                  <a:cubicBezTo>
                    <a:pt x="2746" y="3521"/>
                    <a:pt x="3366" y="3164"/>
                    <a:pt x="3986" y="2807"/>
                  </a:cubicBezTo>
                  <a:cubicBezTo>
                    <a:pt x="4607" y="2466"/>
                    <a:pt x="5227" y="2109"/>
                    <a:pt x="5879" y="1784"/>
                  </a:cubicBezTo>
                  <a:cubicBezTo>
                    <a:pt x="6515" y="1442"/>
                    <a:pt x="7150" y="1132"/>
                    <a:pt x="7817" y="853"/>
                  </a:cubicBezTo>
                  <a:cubicBezTo>
                    <a:pt x="8143" y="698"/>
                    <a:pt x="8469" y="574"/>
                    <a:pt x="8794" y="419"/>
                  </a:cubicBezTo>
                  <a:cubicBezTo>
                    <a:pt x="9136" y="264"/>
                    <a:pt x="9461" y="124"/>
                    <a:pt x="9803" y="16"/>
                  </a:cubicBezTo>
                  <a:cubicBezTo>
                    <a:pt x="9834" y="16"/>
                    <a:pt x="9803" y="0"/>
                    <a:pt x="98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0"/>
            <p:cNvSpPr/>
            <p:nvPr/>
          </p:nvSpPr>
          <p:spPr>
            <a:xfrm>
              <a:off x="5764225" y="3613575"/>
              <a:ext cx="121375" cy="58750"/>
            </a:xfrm>
            <a:custGeom>
              <a:avLst/>
              <a:gdLst/>
              <a:ahLst/>
              <a:cxnLst/>
              <a:rect l="l" t="t" r="r" b="b"/>
              <a:pathLst>
                <a:path w="4855" h="2350" extrusionOk="0">
                  <a:moveTo>
                    <a:pt x="4855" y="0"/>
                  </a:moveTo>
                  <a:lnTo>
                    <a:pt x="4855" y="0"/>
                  </a:lnTo>
                  <a:cubicBezTo>
                    <a:pt x="4483" y="124"/>
                    <a:pt x="4110" y="310"/>
                    <a:pt x="3769" y="481"/>
                  </a:cubicBezTo>
                  <a:cubicBezTo>
                    <a:pt x="3133" y="791"/>
                    <a:pt x="2513" y="1086"/>
                    <a:pt x="1892" y="1396"/>
                  </a:cubicBezTo>
                  <a:cubicBezTo>
                    <a:pt x="1551" y="1551"/>
                    <a:pt x="1241" y="1706"/>
                    <a:pt x="931" y="1861"/>
                  </a:cubicBezTo>
                  <a:cubicBezTo>
                    <a:pt x="621" y="2016"/>
                    <a:pt x="311" y="2172"/>
                    <a:pt x="0" y="2342"/>
                  </a:cubicBezTo>
                  <a:cubicBezTo>
                    <a:pt x="0" y="2342"/>
                    <a:pt x="0" y="2349"/>
                    <a:pt x="10" y="2349"/>
                  </a:cubicBezTo>
                  <a:cubicBezTo>
                    <a:pt x="14" y="2349"/>
                    <a:pt x="21" y="2347"/>
                    <a:pt x="31" y="2342"/>
                  </a:cubicBezTo>
                  <a:cubicBezTo>
                    <a:pt x="373" y="2187"/>
                    <a:pt x="745" y="2032"/>
                    <a:pt x="1086" y="1861"/>
                  </a:cubicBezTo>
                  <a:cubicBezTo>
                    <a:pt x="1737" y="1567"/>
                    <a:pt x="2358" y="1256"/>
                    <a:pt x="2978" y="946"/>
                  </a:cubicBezTo>
                  <a:cubicBezTo>
                    <a:pt x="3304" y="791"/>
                    <a:pt x="3614" y="636"/>
                    <a:pt x="3924" y="481"/>
                  </a:cubicBezTo>
                  <a:cubicBezTo>
                    <a:pt x="4234" y="326"/>
                    <a:pt x="4545" y="171"/>
                    <a:pt x="48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0"/>
            <p:cNvSpPr/>
            <p:nvPr/>
          </p:nvSpPr>
          <p:spPr>
            <a:xfrm>
              <a:off x="5999575" y="3295225"/>
              <a:ext cx="45400" cy="78375"/>
            </a:xfrm>
            <a:custGeom>
              <a:avLst/>
              <a:gdLst/>
              <a:ahLst/>
              <a:cxnLst/>
              <a:rect l="l" t="t" r="r" b="b"/>
              <a:pathLst>
                <a:path w="1816" h="3135" extrusionOk="0">
                  <a:moveTo>
                    <a:pt x="1133" y="1"/>
                  </a:moveTo>
                  <a:lnTo>
                    <a:pt x="1" y="1164"/>
                  </a:lnTo>
                  <a:lnTo>
                    <a:pt x="435" y="2126"/>
                  </a:lnTo>
                  <a:lnTo>
                    <a:pt x="481" y="2203"/>
                  </a:lnTo>
                  <a:cubicBezTo>
                    <a:pt x="481" y="2203"/>
                    <a:pt x="692" y="3134"/>
                    <a:pt x="861" y="3134"/>
                  </a:cubicBezTo>
                  <a:cubicBezTo>
                    <a:pt x="864" y="3134"/>
                    <a:pt x="866" y="3134"/>
                    <a:pt x="869" y="3134"/>
                  </a:cubicBezTo>
                  <a:cubicBezTo>
                    <a:pt x="1428" y="3041"/>
                    <a:pt x="1815" y="2126"/>
                    <a:pt x="1815" y="2002"/>
                  </a:cubicBezTo>
                  <a:cubicBezTo>
                    <a:pt x="1815" y="1955"/>
                    <a:pt x="1164" y="16"/>
                    <a:pt x="1133"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0"/>
            <p:cNvSpPr/>
            <p:nvPr/>
          </p:nvSpPr>
          <p:spPr>
            <a:xfrm>
              <a:off x="5999975" y="3295625"/>
              <a:ext cx="34125" cy="52750"/>
            </a:xfrm>
            <a:custGeom>
              <a:avLst/>
              <a:gdLst/>
              <a:ahLst/>
              <a:cxnLst/>
              <a:rect l="l" t="t" r="r" b="b"/>
              <a:pathLst>
                <a:path w="1365" h="2110" extrusionOk="0">
                  <a:moveTo>
                    <a:pt x="1163" y="0"/>
                  </a:moveTo>
                  <a:lnTo>
                    <a:pt x="1008" y="124"/>
                  </a:lnTo>
                  <a:lnTo>
                    <a:pt x="0" y="1164"/>
                  </a:lnTo>
                  <a:lnTo>
                    <a:pt x="434" y="2110"/>
                  </a:lnTo>
                  <a:cubicBezTo>
                    <a:pt x="946" y="1784"/>
                    <a:pt x="1272" y="1257"/>
                    <a:pt x="1365" y="652"/>
                  </a:cubicBezTo>
                  <a:cubicBezTo>
                    <a:pt x="1256" y="326"/>
                    <a:pt x="1163" y="31"/>
                    <a:pt x="1163" y="0"/>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0"/>
            <p:cNvSpPr/>
            <p:nvPr/>
          </p:nvSpPr>
          <p:spPr>
            <a:xfrm>
              <a:off x="6008500" y="3308025"/>
              <a:ext cx="82600" cy="153175"/>
            </a:xfrm>
            <a:custGeom>
              <a:avLst/>
              <a:gdLst/>
              <a:ahLst/>
              <a:cxnLst/>
              <a:rect l="l" t="t" r="r" b="b"/>
              <a:pathLst>
                <a:path w="3304" h="6127" extrusionOk="0">
                  <a:moveTo>
                    <a:pt x="1149" y="0"/>
                  </a:moveTo>
                  <a:cubicBezTo>
                    <a:pt x="1148" y="0"/>
                    <a:pt x="1148" y="0"/>
                    <a:pt x="1148" y="1"/>
                  </a:cubicBezTo>
                  <a:cubicBezTo>
                    <a:pt x="1195" y="47"/>
                    <a:pt x="1210" y="94"/>
                    <a:pt x="1226" y="156"/>
                  </a:cubicBezTo>
                  <a:cubicBezTo>
                    <a:pt x="1288" y="404"/>
                    <a:pt x="1148" y="668"/>
                    <a:pt x="993" y="854"/>
                  </a:cubicBezTo>
                  <a:cubicBezTo>
                    <a:pt x="838" y="1055"/>
                    <a:pt x="590" y="1226"/>
                    <a:pt x="481" y="1474"/>
                  </a:cubicBezTo>
                  <a:cubicBezTo>
                    <a:pt x="450" y="1567"/>
                    <a:pt x="435" y="1691"/>
                    <a:pt x="466" y="1784"/>
                  </a:cubicBezTo>
                  <a:cubicBezTo>
                    <a:pt x="512" y="1893"/>
                    <a:pt x="605" y="1986"/>
                    <a:pt x="714" y="2001"/>
                  </a:cubicBezTo>
                  <a:cubicBezTo>
                    <a:pt x="838" y="2032"/>
                    <a:pt x="977" y="2079"/>
                    <a:pt x="1055" y="2172"/>
                  </a:cubicBezTo>
                  <a:cubicBezTo>
                    <a:pt x="1102" y="2265"/>
                    <a:pt x="1102" y="2389"/>
                    <a:pt x="1055" y="2482"/>
                  </a:cubicBezTo>
                  <a:cubicBezTo>
                    <a:pt x="946" y="2730"/>
                    <a:pt x="667" y="2839"/>
                    <a:pt x="466" y="3025"/>
                  </a:cubicBezTo>
                  <a:cubicBezTo>
                    <a:pt x="280" y="3227"/>
                    <a:pt x="140" y="3475"/>
                    <a:pt x="78" y="3738"/>
                  </a:cubicBezTo>
                  <a:cubicBezTo>
                    <a:pt x="31" y="4002"/>
                    <a:pt x="62" y="4266"/>
                    <a:pt x="155" y="4498"/>
                  </a:cubicBezTo>
                  <a:cubicBezTo>
                    <a:pt x="202" y="4607"/>
                    <a:pt x="280" y="4731"/>
                    <a:pt x="326" y="4824"/>
                  </a:cubicBezTo>
                  <a:cubicBezTo>
                    <a:pt x="435" y="4948"/>
                    <a:pt x="528" y="5026"/>
                    <a:pt x="621" y="5134"/>
                  </a:cubicBezTo>
                  <a:cubicBezTo>
                    <a:pt x="714" y="5227"/>
                    <a:pt x="776" y="5367"/>
                    <a:pt x="760" y="5507"/>
                  </a:cubicBezTo>
                  <a:cubicBezTo>
                    <a:pt x="745" y="5600"/>
                    <a:pt x="512" y="5910"/>
                    <a:pt x="47" y="6034"/>
                  </a:cubicBezTo>
                  <a:cubicBezTo>
                    <a:pt x="0" y="6034"/>
                    <a:pt x="16" y="6080"/>
                    <a:pt x="62" y="6111"/>
                  </a:cubicBezTo>
                  <a:cubicBezTo>
                    <a:pt x="140" y="6111"/>
                    <a:pt x="202" y="6127"/>
                    <a:pt x="280" y="6127"/>
                  </a:cubicBezTo>
                  <a:cubicBezTo>
                    <a:pt x="853" y="6127"/>
                    <a:pt x="1412" y="5832"/>
                    <a:pt x="1753" y="5351"/>
                  </a:cubicBezTo>
                  <a:cubicBezTo>
                    <a:pt x="1924" y="5103"/>
                    <a:pt x="2032" y="4809"/>
                    <a:pt x="2079" y="4498"/>
                  </a:cubicBezTo>
                  <a:cubicBezTo>
                    <a:pt x="2094" y="4328"/>
                    <a:pt x="2125" y="4142"/>
                    <a:pt x="2156" y="3987"/>
                  </a:cubicBezTo>
                  <a:cubicBezTo>
                    <a:pt x="2203" y="3831"/>
                    <a:pt x="2296" y="3723"/>
                    <a:pt x="2389" y="3599"/>
                  </a:cubicBezTo>
                  <a:cubicBezTo>
                    <a:pt x="2606" y="3397"/>
                    <a:pt x="2839" y="3242"/>
                    <a:pt x="3009" y="2978"/>
                  </a:cubicBezTo>
                  <a:cubicBezTo>
                    <a:pt x="3164" y="2777"/>
                    <a:pt x="3242" y="2498"/>
                    <a:pt x="3257" y="2250"/>
                  </a:cubicBezTo>
                  <a:cubicBezTo>
                    <a:pt x="3304" y="1707"/>
                    <a:pt x="3133" y="1164"/>
                    <a:pt x="2746" y="761"/>
                  </a:cubicBezTo>
                  <a:cubicBezTo>
                    <a:pt x="2397" y="336"/>
                    <a:pt x="1187"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0"/>
            <p:cNvSpPr/>
            <p:nvPr/>
          </p:nvSpPr>
          <p:spPr>
            <a:xfrm>
              <a:off x="6004625" y="3308425"/>
              <a:ext cx="34925" cy="137275"/>
            </a:xfrm>
            <a:custGeom>
              <a:avLst/>
              <a:gdLst/>
              <a:ahLst/>
              <a:cxnLst/>
              <a:rect l="l" t="t" r="r" b="b"/>
              <a:pathLst>
                <a:path w="1397" h="5491" extrusionOk="0">
                  <a:moveTo>
                    <a:pt x="1303" y="0"/>
                  </a:moveTo>
                  <a:lnTo>
                    <a:pt x="1241" y="16"/>
                  </a:lnTo>
                  <a:lnTo>
                    <a:pt x="1241" y="47"/>
                  </a:lnTo>
                  <a:cubicBezTo>
                    <a:pt x="1381" y="279"/>
                    <a:pt x="1350" y="589"/>
                    <a:pt x="1148" y="776"/>
                  </a:cubicBezTo>
                  <a:cubicBezTo>
                    <a:pt x="993" y="977"/>
                    <a:pt x="760" y="1101"/>
                    <a:pt x="590" y="1303"/>
                  </a:cubicBezTo>
                  <a:cubicBezTo>
                    <a:pt x="466" y="1443"/>
                    <a:pt x="388" y="1613"/>
                    <a:pt x="388" y="1799"/>
                  </a:cubicBezTo>
                  <a:cubicBezTo>
                    <a:pt x="388" y="1877"/>
                    <a:pt x="404" y="1954"/>
                    <a:pt x="450" y="2032"/>
                  </a:cubicBezTo>
                  <a:cubicBezTo>
                    <a:pt x="512" y="2109"/>
                    <a:pt x="590" y="2171"/>
                    <a:pt x="683" y="2218"/>
                  </a:cubicBezTo>
                  <a:cubicBezTo>
                    <a:pt x="776" y="2249"/>
                    <a:pt x="884" y="2311"/>
                    <a:pt x="977" y="2373"/>
                  </a:cubicBezTo>
                  <a:cubicBezTo>
                    <a:pt x="1055" y="2451"/>
                    <a:pt x="1086" y="2559"/>
                    <a:pt x="1055" y="2652"/>
                  </a:cubicBezTo>
                  <a:cubicBezTo>
                    <a:pt x="1008" y="2761"/>
                    <a:pt x="931" y="2838"/>
                    <a:pt x="853" y="2916"/>
                  </a:cubicBezTo>
                  <a:cubicBezTo>
                    <a:pt x="760" y="3009"/>
                    <a:pt x="683" y="3087"/>
                    <a:pt x="590" y="3164"/>
                  </a:cubicBezTo>
                  <a:cubicBezTo>
                    <a:pt x="419" y="3319"/>
                    <a:pt x="264" y="3521"/>
                    <a:pt x="140" y="3707"/>
                  </a:cubicBezTo>
                  <a:cubicBezTo>
                    <a:pt x="31" y="3924"/>
                    <a:pt x="0" y="4157"/>
                    <a:pt x="62" y="4374"/>
                  </a:cubicBezTo>
                  <a:cubicBezTo>
                    <a:pt x="140" y="4575"/>
                    <a:pt x="264" y="4793"/>
                    <a:pt x="388" y="4963"/>
                  </a:cubicBezTo>
                  <a:cubicBezTo>
                    <a:pt x="512" y="5103"/>
                    <a:pt x="683" y="5273"/>
                    <a:pt x="621" y="5491"/>
                  </a:cubicBezTo>
                  <a:lnTo>
                    <a:pt x="652" y="5491"/>
                  </a:lnTo>
                  <a:cubicBezTo>
                    <a:pt x="698" y="5289"/>
                    <a:pt x="574" y="5103"/>
                    <a:pt x="450" y="4948"/>
                  </a:cubicBezTo>
                  <a:cubicBezTo>
                    <a:pt x="279" y="4731"/>
                    <a:pt x="186" y="4482"/>
                    <a:pt x="124" y="4203"/>
                  </a:cubicBezTo>
                  <a:cubicBezTo>
                    <a:pt x="62" y="3691"/>
                    <a:pt x="528" y="3319"/>
                    <a:pt x="853" y="3009"/>
                  </a:cubicBezTo>
                  <a:cubicBezTo>
                    <a:pt x="993" y="2869"/>
                    <a:pt x="1195" y="2699"/>
                    <a:pt x="1132" y="2482"/>
                  </a:cubicBezTo>
                  <a:cubicBezTo>
                    <a:pt x="1070" y="2265"/>
                    <a:pt x="838" y="2218"/>
                    <a:pt x="667" y="2109"/>
                  </a:cubicBezTo>
                  <a:cubicBezTo>
                    <a:pt x="590" y="2078"/>
                    <a:pt x="512" y="2001"/>
                    <a:pt x="466" y="1908"/>
                  </a:cubicBezTo>
                  <a:cubicBezTo>
                    <a:pt x="450" y="1830"/>
                    <a:pt x="450" y="1722"/>
                    <a:pt x="466" y="1629"/>
                  </a:cubicBezTo>
                  <a:cubicBezTo>
                    <a:pt x="528" y="1412"/>
                    <a:pt x="683" y="1287"/>
                    <a:pt x="853" y="1132"/>
                  </a:cubicBezTo>
                  <a:cubicBezTo>
                    <a:pt x="1039" y="977"/>
                    <a:pt x="1226" y="838"/>
                    <a:pt x="1319" y="621"/>
                  </a:cubicBezTo>
                  <a:cubicBezTo>
                    <a:pt x="1381" y="543"/>
                    <a:pt x="1396" y="434"/>
                    <a:pt x="1396" y="326"/>
                  </a:cubicBezTo>
                  <a:cubicBezTo>
                    <a:pt x="1396" y="217"/>
                    <a:pt x="1365" y="109"/>
                    <a:pt x="1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0"/>
            <p:cNvSpPr/>
            <p:nvPr/>
          </p:nvSpPr>
          <p:spPr>
            <a:xfrm>
              <a:off x="6024775" y="3311125"/>
              <a:ext cx="71000" cy="150475"/>
            </a:xfrm>
            <a:custGeom>
              <a:avLst/>
              <a:gdLst/>
              <a:ahLst/>
              <a:cxnLst/>
              <a:rect l="l" t="t" r="r" b="b"/>
              <a:pathLst>
                <a:path w="2840" h="6019" extrusionOk="0">
                  <a:moveTo>
                    <a:pt x="637" y="1"/>
                  </a:moveTo>
                  <a:lnTo>
                    <a:pt x="637" y="16"/>
                  </a:lnTo>
                  <a:cubicBezTo>
                    <a:pt x="714" y="16"/>
                    <a:pt x="792" y="32"/>
                    <a:pt x="869" y="47"/>
                  </a:cubicBezTo>
                  <a:cubicBezTo>
                    <a:pt x="1443" y="171"/>
                    <a:pt x="2064" y="357"/>
                    <a:pt x="2420" y="885"/>
                  </a:cubicBezTo>
                  <a:cubicBezTo>
                    <a:pt x="2730" y="1350"/>
                    <a:pt x="2746" y="1939"/>
                    <a:pt x="2498" y="2436"/>
                  </a:cubicBezTo>
                  <a:cubicBezTo>
                    <a:pt x="2358" y="2684"/>
                    <a:pt x="2157" y="2917"/>
                    <a:pt x="1955" y="3118"/>
                  </a:cubicBezTo>
                  <a:cubicBezTo>
                    <a:pt x="1753" y="3289"/>
                    <a:pt x="1567" y="3506"/>
                    <a:pt x="1490" y="3754"/>
                  </a:cubicBezTo>
                  <a:cubicBezTo>
                    <a:pt x="1412" y="4033"/>
                    <a:pt x="1443" y="4312"/>
                    <a:pt x="1381" y="4607"/>
                  </a:cubicBezTo>
                  <a:cubicBezTo>
                    <a:pt x="1350" y="4840"/>
                    <a:pt x="1273" y="5057"/>
                    <a:pt x="1133" y="5243"/>
                  </a:cubicBezTo>
                  <a:cubicBezTo>
                    <a:pt x="895" y="5644"/>
                    <a:pt x="501" y="5903"/>
                    <a:pt x="59" y="6006"/>
                  </a:cubicBezTo>
                  <a:lnTo>
                    <a:pt x="59" y="6006"/>
                  </a:lnTo>
                  <a:cubicBezTo>
                    <a:pt x="94" y="6001"/>
                    <a:pt x="133" y="5997"/>
                    <a:pt x="171" y="5987"/>
                  </a:cubicBezTo>
                  <a:cubicBezTo>
                    <a:pt x="637" y="5863"/>
                    <a:pt x="1040" y="5553"/>
                    <a:pt x="1273" y="5150"/>
                  </a:cubicBezTo>
                  <a:cubicBezTo>
                    <a:pt x="1412" y="4933"/>
                    <a:pt x="1490" y="4700"/>
                    <a:pt x="1505" y="4452"/>
                  </a:cubicBezTo>
                  <a:cubicBezTo>
                    <a:pt x="1552" y="4142"/>
                    <a:pt x="1521" y="3832"/>
                    <a:pt x="1676" y="3568"/>
                  </a:cubicBezTo>
                  <a:cubicBezTo>
                    <a:pt x="1815" y="3304"/>
                    <a:pt x="2048" y="3134"/>
                    <a:pt x="2250" y="2917"/>
                  </a:cubicBezTo>
                  <a:cubicBezTo>
                    <a:pt x="2451" y="2715"/>
                    <a:pt x="2606" y="2436"/>
                    <a:pt x="2684" y="2141"/>
                  </a:cubicBezTo>
                  <a:cubicBezTo>
                    <a:pt x="2839" y="1629"/>
                    <a:pt x="2730" y="1024"/>
                    <a:pt x="2343" y="637"/>
                  </a:cubicBezTo>
                  <a:cubicBezTo>
                    <a:pt x="1908" y="187"/>
                    <a:pt x="1273" y="47"/>
                    <a:pt x="637" y="1"/>
                  </a:cubicBezTo>
                  <a:close/>
                  <a:moveTo>
                    <a:pt x="59" y="6006"/>
                  </a:moveTo>
                  <a:lnTo>
                    <a:pt x="59" y="6006"/>
                  </a:lnTo>
                  <a:cubicBezTo>
                    <a:pt x="38" y="6009"/>
                    <a:pt x="18" y="6013"/>
                    <a:pt x="1" y="6018"/>
                  </a:cubicBezTo>
                  <a:cubicBezTo>
                    <a:pt x="20" y="6015"/>
                    <a:pt x="39" y="6010"/>
                    <a:pt x="59" y="6006"/>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0"/>
            <p:cNvSpPr/>
            <p:nvPr/>
          </p:nvSpPr>
          <p:spPr>
            <a:xfrm>
              <a:off x="6029425" y="3300650"/>
              <a:ext cx="15550" cy="15550"/>
            </a:xfrm>
            <a:custGeom>
              <a:avLst/>
              <a:gdLst/>
              <a:ahLst/>
              <a:cxnLst/>
              <a:rect l="l" t="t" r="r" b="b"/>
              <a:pathLst>
                <a:path w="622" h="622" extrusionOk="0">
                  <a:moveTo>
                    <a:pt x="451" y="1"/>
                  </a:moveTo>
                  <a:lnTo>
                    <a:pt x="1" y="389"/>
                  </a:lnTo>
                  <a:cubicBezTo>
                    <a:pt x="1" y="389"/>
                    <a:pt x="47" y="621"/>
                    <a:pt x="156" y="621"/>
                  </a:cubicBezTo>
                  <a:cubicBezTo>
                    <a:pt x="296" y="621"/>
                    <a:pt x="621" y="265"/>
                    <a:pt x="621" y="203"/>
                  </a:cubicBezTo>
                  <a:cubicBezTo>
                    <a:pt x="621" y="141"/>
                    <a:pt x="544" y="47"/>
                    <a:pt x="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0"/>
            <p:cNvSpPr/>
            <p:nvPr/>
          </p:nvSpPr>
          <p:spPr>
            <a:xfrm>
              <a:off x="5947225" y="3234550"/>
              <a:ext cx="90000" cy="109150"/>
            </a:xfrm>
            <a:custGeom>
              <a:avLst/>
              <a:gdLst/>
              <a:ahLst/>
              <a:cxnLst/>
              <a:rect l="l" t="t" r="r" b="b"/>
              <a:pathLst>
                <a:path w="3600" h="4366" extrusionOk="0">
                  <a:moveTo>
                    <a:pt x="1873" y="0"/>
                  </a:moveTo>
                  <a:cubicBezTo>
                    <a:pt x="1817" y="0"/>
                    <a:pt x="1762" y="3"/>
                    <a:pt x="1707" y="8"/>
                  </a:cubicBezTo>
                  <a:cubicBezTo>
                    <a:pt x="885" y="86"/>
                    <a:pt x="1" y="706"/>
                    <a:pt x="249" y="2536"/>
                  </a:cubicBezTo>
                  <a:cubicBezTo>
                    <a:pt x="464" y="4109"/>
                    <a:pt x="1343" y="4365"/>
                    <a:pt x="1836" y="4365"/>
                  </a:cubicBezTo>
                  <a:cubicBezTo>
                    <a:pt x="1912" y="4365"/>
                    <a:pt x="1979" y="4359"/>
                    <a:pt x="2033" y="4351"/>
                  </a:cubicBezTo>
                  <a:cubicBezTo>
                    <a:pt x="2374" y="4304"/>
                    <a:pt x="3599" y="4087"/>
                    <a:pt x="3522" y="2242"/>
                  </a:cubicBezTo>
                  <a:cubicBezTo>
                    <a:pt x="3449" y="521"/>
                    <a:pt x="2636" y="0"/>
                    <a:pt x="1873"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0"/>
            <p:cNvSpPr/>
            <p:nvPr/>
          </p:nvSpPr>
          <p:spPr>
            <a:xfrm>
              <a:off x="5956925" y="3286900"/>
              <a:ext cx="8550" cy="6025"/>
            </a:xfrm>
            <a:custGeom>
              <a:avLst/>
              <a:gdLst/>
              <a:ahLst/>
              <a:cxnLst/>
              <a:rect l="l" t="t" r="r" b="b"/>
              <a:pathLst>
                <a:path w="342" h="241" extrusionOk="0">
                  <a:moveTo>
                    <a:pt x="222" y="0"/>
                  </a:moveTo>
                  <a:cubicBezTo>
                    <a:pt x="194" y="0"/>
                    <a:pt x="171" y="8"/>
                    <a:pt x="156" y="24"/>
                  </a:cubicBezTo>
                  <a:cubicBezTo>
                    <a:pt x="94" y="55"/>
                    <a:pt x="47" y="86"/>
                    <a:pt x="16" y="148"/>
                  </a:cubicBezTo>
                  <a:cubicBezTo>
                    <a:pt x="1" y="179"/>
                    <a:pt x="16" y="225"/>
                    <a:pt x="47" y="241"/>
                  </a:cubicBezTo>
                  <a:lnTo>
                    <a:pt x="94" y="241"/>
                  </a:lnTo>
                  <a:lnTo>
                    <a:pt x="202" y="194"/>
                  </a:lnTo>
                  <a:cubicBezTo>
                    <a:pt x="249" y="163"/>
                    <a:pt x="280" y="148"/>
                    <a:pt x="326" y="117"/>
                  </a:cubicBezTo>
                  <a:cubicBezTo>
                    <a:pt x="342" y="86"/>
                    <a:pt x="326" y="55"/>
                    <a:pt x="311" y="24"/>
                  </a:cubicBezTo>
                  <a:cubicBezTo>
                    <a:pt x="280" y="8"/>
                    <a:pt x="249"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0"/>
            <p:cNvSpPr/>
            <p:nvPr/>
          </p:nvSpPr>
          <p:spPr>
            <a:xfrm>
              <a:off x="5981750" y="3282425"/>
              <a:ext cx="9325" cy="4300"/>
            </a:xfrm>
            <a:custGeom>
              <a:avLst/>
              <a:gdLst/>
              <a:ahLst/>
              <a:cxnLst/>
              <a:rect l="l" t="t" r="r" b="b"/>
              <a:pathLst>
                <a:path w="373" h="172" extrusionOk="0">
                  <a:moveTo>
                    <a:pt x="186" y="1"/>
                  </a:moveTo>
                  <a:cubicBezTo>
                    <a:pt x="124" y="1"/>
                    <a:pt x="62" y="17"/>
                    <a:pt x="31" y="79"/>
                  </a:cubicBezTo>
                  <a:cubicBezTo>
                    <a:pt x="0" y="94"/>
                    <a:pt x="31" y="141"/>
                    <a:pt x="47" y="156"/>
                  </a:cubicBezTo>
                  <a:cubicBezTo>
                    <a:pt x="93" y="172"/>
                    <a:pt x="140" y="172"/>
                    <a:pt x="186" y="172"/>
                  </a:cubicBezTo>
                  <a:lnTo>
                    <a:pt x="326" y="172"/>
                  </a:lnTo>
                  <a:cubicBezTo>
                    <a:pt x="341" y="172"/>
                    <a:pt x="357" y="172"/>
                    <a:pt x="341" y="156"/>
                  </a:cubicBezTo>
                  <a:cubicBezTo>
                    <a:pt x="372" y="141"/>
                    <a:pt x="357" y="79"/>
                    <a:pt x="341" y="63"/>
                  </a:cubicBezTo>
                  <a:cubicBezTo>
                    <a:pt x="295" y="17"/>
                    <a:pt x="233"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0"/>
            <p:cNvSpPr/>
            <p:nvPr/>
          </p:nvSpPr>
          <p:spPr>
            <a:xfrm>
              <a:off x="5984075" y="3294850"/>
              <a:ext cx="4675" cy="7375"/>
            </a:xfrm>
            <a:custGeom>
              <a:avLst/>
              <a:gdLst/>
              <a:ahLst/>
              <a:cxnLst/>
              <a:rect l="l" t="t" r="r" b="b"/>
              <a:pathLst>
                <a:path w="187" h="295" extrusionOk="0">
                  <a:moveTo>
                    <a:pt x="0" y="0"/>
                  </a:moveTo>
                  <a:cubicBezTo>
                    <a:pt x="0" y="124"/>
                    <a:pt x="47" y="295"/>
                    <a:pt x="186" y="295"/>
                  </a:cubicBezTo>
                  <a:cubicBezTo>
                    <a:pt x="78" y="279"/>
                    <a:pt x="31" y="14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0"/>
            <p:cNvSpPr/>
            <p:nvPr/>
          </p:nvSpPr>
          <p:spPr>
            <a:xfrm>
              <a:off x="5982400" y="3290875"/>
              <a:ext cx="10350" cy="9975"/>
            </a:xfrm>
            <a:custGeom>
              <a:avLst/>
              <a:gdLst/>
              <a:ahLst/>
              <a:cxnLst/>
              <a:rect l="l" t="t" r="r" b="b"/>
              <a:pathLst>
                <a:path w="414" h="399" extrusionOk="0">
                  <a:moveTo>
                    <a:pt x="174" y="0"/>
                  </a:moveTo>
                  <a:cubicBezTo>
                    <a:pt x="165" y="0"/>
                    <a:pt x="155" y="2"/>
                    <a:pt x="145" y="4"/>
                  </a:cubicBezTo>
                  <a:cubicBezTo>
                    <a:pt x="1" y="47"/>
                    <a:pt x="57" y="398"/>
                    <a:pt x="203" y="398"/>
                  </a:cubicBezTo>
                  <a:cubicBezTo>
                    <a:pt x="214" y="398"/>
                    <a:pt x="226" y="396"/>
                    <a:pt x="238" y="392"/>
                  </a:cubicBezTo>
                  <a:cubicBezTo>
                    <a:pt x="414" y="363"/>
                    <a:pt x="340"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0"/>
            <p:cNvSpPr/>
            <p:nvPr/>
          </p:nvSpPr>
          <p:spPr>
            <a:xfrm>
              <a:off x="5986775" y="3289800"/>
              <a:ext cx="7400" cy="4775"/>
            </a:xfrm>
            <a:custGeom>
              <a:avLst/>
              <a:gdLst/>
              <a:ahLst/>
              <a:cxnLst/>
              <a:rect l="l" t="t" r="r" b="b"/>
              <a:pathLst>
                <a:path w="296" h="191" extrusionOk="0">
                  <a:moveTo>
                    <a:pt x="249" y="1"/>
                  </a:moveTo>
                  <a:lnTo>
                    <a:pt x="249" y="1"/>
                  </a:lnTo>
                  <a:cubicBezTo>
                    <a:pt x="233" y="32"/>
                    <a:pt x="202" y="94"/>
                    <a:pt x="156" y="94"/>
                  </a:cubicBezTo>
                  <a:cubicBezTo>
                    <a:pt x="125" y="94"/>
                    <a:pt x="78" y="78"/>
                    <a:pt x="47" y="47"/>
                  </a:cubicBezTo>
                  <a:lnTo>
                    <a:pt x="1" y="94"/>
                  </a:lnTo>
                  <a:cubicBezTo>
                    <a:pt x="40" y="158"/>
                    <a:pt x="78" y="191"/>
                    <a:pt x="135" y="191"/>
                  </a:cubicBezTo>
                  <a:cubicBezTo>
                    <a:pt x="146" y="191"/>
                    <a:pt x="159" y="189"/>
                    <a:pt x="171" y="187"/>
                  </a:cubicBezTo>
                  <a:cubicBezTo>
                    <a:pt x="249" y="156"/>
                    <a:pt x="296" y="78"/>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0"/>
            <p:cNvSpPr/>
            <p:nvPr/>
          </p:nvSpPr>
          <p:spPr>
            <a:xfrm>
              <a:off x="5965450" y="3297950"/>
              <a:ext cx="3525" cy="8550"/>
            </a:xfrm>
            <a:custGeom>
              <a:avLst/>
              <a:gdLst/>
              <a:ahLst/>
              <a:cxnLst/>
              <a:rect l="l" t="t" r="r" b="b"/>
              <a:pathLst>
                <a:path w="141" h="342" extrusionOk="0">
                  <a:moveTo>
                    <a:pt x="63" y="0"/>
                  </a:moveTo>
                  <a:cubicBezTo>
                    <a:pt x="78" y="140"/>
                    <a:pt x="94" y="264"/>
                    <a:pt x="1" y="342"/>
                  </a:cubicBezTo>
                  <a:cubicBezTo>
                    <a:pt x="140" y="311"/>
                    <a:pt x="94" y="109"/>
                    <a:pt x="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0"/>
            <p:cNvSpPr/>
            <p:nvPr/>
          </p:nvSpPr>
          <p:spPr>
            <a:xfrm>
              <a:off x="5958950" y="3295525"/>
              <a:ext cx="10175" cy="10225"/>
            </a:xfrm>
            <a:custGeom>
              <a:avLst/>
              <a:gdLst/>
              <a:ahLst/>
              <a:cxnLst/>
              <a:rect l="l" t="t" r="r" b="b"/>
              <a:pathLst>
                <a:path w="407" h="409" extrusionOk="0">
                  <a:moveTo>
                    <a:pt x="208" y="1"/>
                  </a:moveTo>
                  <a:cubicBezTo>
                    <a:pt x="200" y="1"/>
                    <a:pt x="192" y="2"/>
                    <a:pt x="183" y="4"/>
                  </a:cubicBezTo>
                  <a:cubicBezTo>
                    <a:pt x="1" y="35"/>
                    <a:pt x="72" y="408"/>
                    <a:pt x="235" y="408"/>
                  </a:cubicBezTo>
                  <a:cubicBezTo>
                    <a:pt x="239" y="408"/>
                    <a:pt x="242" y="408"/>
                    <a:pt x="245" y="408"/>
                  </a:cubicBezTo>
                  <a:cubicBezTo>
                    <a:pt x="407" y="364"/>
                    <a:pt x="346"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0"/>
            <p:cNvSpPr/>
            <p:nvPr/>
          </p:nvSpPr>
          <p:spPr>
            <a:xfrm>
              <a:off x="5956150" y="3296225"/>
              <a:ext cx="6625" cy="4450"/>
            </a:xfrm>
            <a:custGeom>
              <a:avLst/>
              <a:gdLst/>
              <a:ahLst/>
              <a:cxnLst/>
              <a:rect l="l" t="t" r="r" b="b"/>
              <a:pathLst>
                <a:path w="265" h="178" extrusionOk="0">
                  <a:moveTo>
                    <a:pt x="222" y="1"/>
                  </a:moveTo>
                  <a:cubicBezTo>
                    <a:pt x="219" y="1"/>
                    <a:pt x="218" y="3"/>
                    <a:pt x="218" y="7"/>
                  </a:cubicBezTo>
                  <a:cubicBezTo>
                    <a:pt x="202" y="23"/>
                    <a:pt x="156" y="85"/>
                    <a:pt x="125" y="85"/>
                  </a:cubicBezTo>
                  <a:cubicBezTo>
                    <a:pt x="78" y="85"/>
                    <a:pt x="47" y="69"/>
                    <a:pt x="1" y="23"/>
                  </a:cubicBezTo>
                  <a:lnTo>
                    <a:pt x="1" y="23"/>
                  </a:lnTo>
                  <a:cubicBezTo>
                    <a:pt x="32" y="100"/>
                    <a:pt x="63" y="178"/>
                    <a:pt x="140" y="178"/>
                  </a:cubicBezTo>
                  <a:cubicBezTo>
                    <a:pt x="218" y="178"/>
                    <a:pt x="233" y="100"/>
                    <a:pt x="264" y="23"/>
                  </a:cubicBezTo>
                  <a:cubicBezTo>
                    <a:pt x="242" y="12"/>
                    <a:pt x="228"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0"/>
            <p:cNvSpPr/>
            <p:nvPr/>
          </p:nvSpPr>
          <p:spPr>
            <a:xfrm>
              <a:off x="5985225" y="3321600"/>
              <a:ext cx="5850" cy="3275"/>
            </a:xfrm>
            <a:custGeom>
              <a:avLst/>
              <a:gdLst/>
              <a:ahLst/>
              <a:cxnLst/>
              <a:rect l="l" t="t" r="r" b="b"/>
              <a:pathLst>
                <a:path w="234" h="131" extrusionOk="0">
                  <a:moveTo>
                    <a:pt x="218" y="0"/>
                  </a:moveTo>
                  <a:cubicBezTo>
                    <a:pt x="202" y="31"/>
                    <a:pt x="187" y="78"/>
                    <a:pt x="140" y="94"/>
                  </a:cubicBezTo>
                  <a:cubicBezTo>
                    <a:pt x="125" y="101"/>
                    <a:pt x="102" y="105"/>
                    <a:pt x="76" y="105"/>
                  </a:cubicBezTo>
                  <a:cubicBezTo>
                    <a:pt x="51" y="105"/>
                    <a:pt x="24" y="101"/>
                    <a:pt x="1" y="94"/>
                  </a:cubicBezTo>
                  <a:lnTo>
                    <a:pt x="1" y="94"/>
                  </a:lnTo>
                  <a:cubicBezTo>
                    <a:pt x="35" y="119"/>
                    <a:pt x="69" y="131"/>
                    <a:pt x="103" y="131"/>
                  </a:cubicBezTo>
                  <a:cubicBezTo>
                    <a:pt x="131" y="131"/>
                    <a:pt x="159" y="123"/>
                    <a:pt x="187" y="109"/>
                  </a:cubicBezTo>
                  <a:cubicBezTo>
                    <a:pt x="218" y="94"/>
                    <a:pt x="233" y="62"/>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0"/>
            <p:cNvSpPr/>
            <p:nvPr/>
          </p:nvSpPr>
          <p:spPr>
            <a:xfrm>
              <a:off x="5968950" y="3282425"/>
              <a:ext cx="17850" cy="37250"/>
            </a:xfrm>
            <a:custGeom>
              <a:avLst/>
              <a:gdLst/>
              <a:ahLst/>
              <a:cxnLst/>
              <a:rect l="l" t="t" r="r" b="b"/>
              <a:pathLst>
                <a:path w="714" h="1490" extrusionOk="0">
                  <a:moveTo>
                    <a:pt x="62" y="1"/>
                  </a:moveTo>
                  <a:cubicBezTo>
                    <a:pt x="62" y="1"/>
                    <a:pt x="31" y="1"/>
                    <a:pt x="31" y="17"/>
                  </a:cubicBezTo>
                  <a:cubicBezTo>
                    <a:pt x="0" y="451"/>
                    <a:pt x="0" y="870"/>
                    <a:pt x="62" y="1304"/>
                  </a:cubicBezTo>
                  <a:cubicBezTo>
                    <a:pt x="62" y="1312"/>
                    <a:pt x="67" y="1315"/>
                    <a:pt x="75" y="1315"/>
                  </a:cubicBezTo>
                  <a:cubicBezTo>
                    <a:pt x="113" y="1315"/>
                    <a:pt x="223" y="1239"/>
                    <a:pt x="249" y="1226"/>
                  </a:cubicBezTo>
                  <a:cubicBezTo>
                    <a:pt x="249" y="1226"/>
                    <a:pt x="264" y="1412"/>
                    <a:pt x="295" y="1490"/>
                  </a:cubicBezTo>
                  <a:lnTo>
                    <a:pt x="342" y="1490"/>
                  </a:lnTo>
                  <a:cubicBezTo>
                    <a:pt x="497" y="1490"/>
                    <a:pt x="636" y="1397"/>
                    <a:pt x="714" y="1257"/>
                  </a:cubicBezTo>
                  <a:lnTo>
                    <a:pt x="714" y="1242"/>
                  </a:lnTo>
                  <a:lnTo>
                    <a:pt x="698" y="1242"/>
                  </a:lnTo>
                  <a:cubicBezTo>
                    <a:pt x="605" y="1335"/>
                    <a:pt x="481" y="1412"/>
                    <a:pt x="342" y="1428"/>
                  </a:cubicBezTo>
                  <a:cubicBezTo>
                    <a:pt x="326" y="1412"/>
                    <a:pt x="326" y="1102"/>
                    <a:pt x="326" y="1102"/>
                  </a:cubicBezTo>
                  <a:cubicBezTo>
                    <a:pt x="264" y="1118"/>
                    <a:pt x="187" y="1164"/>
                    <a:pt x="155" y="1195"/>
                  </a:cubicBezTo>
                  <a:cubicBezTo>
                    <a:pt x="109" y="807"/>
                    <a:pt x="140" y="404"/>
                    <a:pt x="78" y="17"/>
                  </a:cubicBezTo>
                  <a:cubicBezTo>
                    <a:pt x="78" y="17"/>
                    <a:pt x="78"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0"/>
            <p:cNvSpPr/>
            <p:nvPr/>
          </p:nvSpPr>
          <p:spPr>
            <a:xfrm>
              <a:off x="5978250" y="3313850"/>
              <a:ext cx="10875" cy="7775"/>
            </a:xfrm>
            <a:custGeom>
              <a:avLst/>
              <a:gdLst/>
              <a:ahLst/>
              <a:cxnLst/>
              <a:rect l="l" t="t" r="r" b="b"/>
              <a:pathLst>
                <a:path w="435" h="311" extrusionOk="0">
                  <a:moveTo>
                    <a:pt x="326" y="0"/>
                  </a:moveTo>
                  <a:cubicBezTo>
                    <a:pt x="249" y="93"/>
                    <a:pt x="125" y="171"/>
                    <a:pt x="1" y="202"/>
                  </a:cubicBezTo>
                  <a:cubicBezTo>
                    <a:pt x="47" y="248"/>
                    <a:pt x="125" y="295"/>
                    <a:pt x="202" y="310"/>
                  </a:cubicBezTo>
                  <a:cubicBezTo>
                    <a:pt x="249" y="310"/>
                    <a:pt x="311" y="310"/>
                    <a:pt x="342" y="295"/>
                  </a:cubicBezTo>
                  <a:cubicBezTo>
                    <a:pt x="435" y="248"/>
                    <a:pt x="419" y="155"/>
                    <a:pt x="388" y="93"/>
                  </a:cubicBezTo>
                  <a:cubicBezTo>
                    <a:pt x="357" y="62"/>
                    <a:pt x="342" y="16"/>
                    <a:pt x="3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0"/>
            <p:cNvSpPr/>
            <p:nvPr/>
          </p:nvSpPr>
          <p:spPr>
            <a:xfrm>
              <a:off x="5983300" y="3316175"/>
              <a:ext cx="5825" cy="5450"/>
            </a:xfrm>
            <a:custGeom>
              <a:avLst/>
              <a:gdLst/>
              <a:ahLst/>
              <a:cxnLst/>
              <a:rect l="l" t="t" r="r" b="b"/>
              <a:pathLst>
                <a:path w="233" h="218" extrusionOk="0">
                  <a:moveTo>
                    <a:pt x="186" y="0"/>
                  </a:moveTo>
                  <a:cubicBezTo>
                    <a:pt x="78" y="16"/>
                    <a:pt x="0" y="124"/>
                    <a:pt x="0" y="217"/>
                  </a:cubicBezTo>
                  <a:cubicBezTo>
                    <a:pt x="47" y="217"/>
                    <a:pt x="109" y="217"/>
                    <a:pt x="140" y="202"/>
                  </a:cubicBezTo>
                  <a:cubicBezTo>
                    <a:pt x="233" y="155"/>
                    <a:pt x="217" y="62"/>
                    <a:pt x="186" y="0"/>
                  </a:cubicBez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0"/>
            <p:cNvSpPr/>
            <p:nvPr/>
          </p:nvSpPr>
          <p:spPr>
            <a:xfrm>
              <a:off x="5937550" y="3232325"/>
              <a:ext cx="109350" cy="61600"/>
            </a:xfrm>
            <a:custGeom>
              <a:avLst/>
              <a:gdLst/>
              <a:ahLst/>
              <a:cxnLst/>
              <a:rect l="l" t="t" r="r" b="b"/>
              <a:pathLst>
                <a:path w="4374" h="2464" extrusionOk="0">
                  <a:moveTo>
                    <a:pt x="2498" y="1"/>
                  </a:moveTo>
                  <a:cubicBezTo>
                    <a:pt x="2155" y="1"/>
                    <a:pt x="1892" y="66"/>
                    <a:pt x="1892" y="66"/>
                  </a:cubicBezTo>
                  <a:cubicBezTo>
                    <a:pt x="0" y="299"/>
                    <a:pt x="589" y="2222"/>
                    <a:pt x="589" y="2222"/>
                  </a:cubicBezTo>
                  <a:cubicBezTo>
                    <a:pt x="714" y="2021"/>
                    <a:pt x="745" y="1462"/>
                    <a:pt x="745" y="1462"/>
                  </a:cubicBezTo>
                  <a:cubicBezTo>
                    <a:pt x="1055" y="1772"/>
                    <a:pt x="1551" y="1772"/>
                    <a:pt x="1551" y="1772"/>
                  </a:cubicBezTo>
                  <a:cubicBezTo>
                    <a:pt x="1334" y="1648"/>
                    <a:pt x="1024" y="1245"/>
                    <a:pt x="1024" y="1245"/>
                  </a:cubicBezTo>
                  <a:lnTo>
                    <a:pt x="1024" y="1245"/>
                  </a:lnTo>
                  <a:cubicBezTo>
                    <a:pt x="1505" y="1770"/>
                    <a:pt x="2172" y="1851"/>
                    <a:pt x="2538" y="1851"/>
                  </a:cubicBezTo>
                  <a:cubicBezTo>
                    <a:pt x="2703" y="1851"/>
                    <a:pt x="2807" y="1834"/>
                    <a:pt x="2807" y="1834"/>
                  </a:cubicBezTo>
                  <a:cubicBezTo>
                    <a:pt x="2590" y="1679"/>
                    <a:pt x="2435" y="1447"/>
                    <a:pt x="2342" y="1183"/>
                  </a:cubicBezTo>
                  <a:lnTo>
                    <a:pt x="2342" y="1183"/>
                  </a:lnTo>
                  <a:cubicBezTo>
                    <a:pt x="2660" y="1764"/>
                    <a:pt x="3047" y="1849"/>
                    <a:pt x="3247" y="1849"/>
                  </a:cubicBezTo>
                  <a:cubicBezTo>
                    <a:pt x="3330" y="1849"/>
                    <a:pt x="3381" y="1834"/>
                    <a:pt x="3381" y="1834"/>
                  </a:cubicBezTo>
                  <a:cubicBezTo>
                    <a:pt x="3381" y="1834"/>
                    <a:pt x="3655" y="2463"/>
                    <a:pt x="3932" y="2463"/>
                  </a:cubicBezTo>
                  <a:cubicBezTo>
                    <a:pt x="3950" y="2463"/>
                    <a:pt x="3968" y="2460"/>
                    <a:pt x="3986" y="2455"/>
                  </a:cubicBezTo>
                  <a:cubicBezTo>
                    <a:pt x="3986" y="2455"/>
                    <a:pt x="4374" y="1245"/>
                    <a:pt x="3753" y="485"/>
                  </a:cubicBezTo>
                  <a:cubicBezTo>
                    <a:pt x="3418" y="91"/>
                    <a:pt x="2902" y="1"/>
                    <a:pt x="2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0"/>
            <p:cNvSpPr/>
            <p:nvPr/>
          </p:nvSpPr>
          <p:spPr>
            <a:xfrm>
              <a:off x="6028650" y="3280650"/>
              <a:ext cx="20575" cy="30425"/>
            </a:xfrm>
            <a:custGeom>
              <a:avLst/>
              <a:gdLst/>
              <a:ahLst/>
              <a:cxnLst/>
              <a:rect l="l" t="t" r="r" b="b"/>
              <a:pathLst>
                <a:path w="823" h="1217" extrusionOk="0">
                  <a:moveTo>
                    <a:pt x="488" y="1"/>
                  </a:moveTo>
                  <a:cubicBezTo>
                    <a:pt x="231" y="1"/>
                    <a:pt x="1" y="568"/>
                    <a:pt x="1" y="568"/>
                  </a:cubicBezTo>
                  <a:lnTo>
                    <a:pt x="1" y="1080"/>
                  </a:lnTo>
                  <a:lnTo>
                    <a:pt x="1" y="1096"/>
                  </a:lnTo>
                  <a:cubicBezTo>
                    <a:pt x="64" y="1177"/>
                    <a:pt x="159" y="1216"/>
                    <a:pt x="252" y="1216"/>
                  </a:cubicBezTo>
                  <a:cubicBezTo>
                    <a:pt x="318" y="1216"/>
                    <a:pt x="383" y="1196"/>
                    <a:pt x="435" y="1158"/>
                  </a:cubicBezTo>
                  <a:cubicBezTo>
                    <a:pt x="714" y="987"/>
                    <a:pt x="823" y="88"/>
                    <a:pt x="544" y="10"/>
                  </a:cubicBezTo>
                  <a:cubicBezTo>
                    <a:pt x="525" y="4"/>
                    <a:pt x="507" y="1"/>
                    <a:pt x="488"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0"/>
            <p:cNvSpPr/>
            <p:nvPr/>
          </p:nvSpPr>
          <p:spPr>
            <a:xfrm>
              <a:off x="6031375" y="3287100"/>
              <a:ext cx="10100" cy="20850"/>
            </a:xfrm>
            <a:custGeom>
              <a:avLst/>
              <a:gdLst/>
              <a:ahLst/>
              <a:cxnLst/>
              <a:rect l="l" t="t" r="r" b="b"/>
              <a:pathLst>
                <a:path w="404" h="834" extrusionOk="0">
                  <a:moveTo>
                    <a:pt x="404" y="0"/>
                  </a:moveTo>
                  <a:lnTo>
                    <a:pt x="404" y="0"/>
                  </a:lnTo>
                  <a:cubicBezTo>
                    <a:pt x="125" y="109"/>
                    <a:pt x="0" y="512"/>
                    <a:pt x="62" y="822"/>
                  </a:cubicBezTo>
                  <a:cubicBezTo>
                    <a:pt x="62" y="830"/>
                    <a:pt x="70" y="834"/>
                    <a:pt x="78" y="834"/>
                  </a:cubicBezTo>
                  <a:cubicBezTo>
                    <a:pt x="86" y="834"/>
                    <a:pt x="93" y="830"/>
                    <a:pt x="93" y="822"/>
                  </a:cubicBezTo>
                  <a:cubicBezTo>
                    <a:pt x="125" y="745"/>
                    <a:pt x="140" y="683"/>
                    <a:pt x="156" y="620"/>
                  </a:cubicBezTo>
                  <a:cubicBezTo>
                    <a:pt x="202" y="543"/>
                    <a:pt x="280" y="512"/>
                    <a:pt x="357" y="512"/>
                  </a:cubicBezTo>
                  <a:lnTo>
                    <a:pt x="357" y="496"/>
                  </a:lnTo>
                  <a:cubicBezTo>
                    <a:pt x="357" y="465"/>
                    <a:pt x="326" y="465"/>
                    <a:pt x="326" y="465"/>
                  </a:cubicBezTo>
                  <a:cubicBezTo>
                    <a:pt x="314" y="463"/>
                    <a:pt x="302" y="462"/>
                    <a:pt x="291" y="462"/>
                  </a:cubicBezTo>
                  <a:cubicBezTo>
                    <a:pt x="211" y="462"/>
                    <a:pt x="138" y="508"/>
                    <a:pt x="125" y="589"/>
                  </a:cubicBezTo>
                  <a:cubicBezTo>
                    <a:pt x="156" y="372"/>
                    <a:pt x="218" y="140"/>
                    <a:pt x="4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0"/>
            <p:cNvSpPr/>
            <p:nvPr/>
          </p:nvSpPr>
          <p:spPr>
            <a:xfrm>
              <a:off x="5203150" y="3445600"/>
              <a:ext cx="62850" cy="30350"/>
            </a:xfrm>
            <a:custGeom>
              <a:avLst/>
              <a:gdLst/>
              <a:ahLst/>
              <a:cxnLst/>
              <a:rect l="l" t="t" r="r" b="b"/>
              <a:pathLst>
                <a:path w="2514" h="1214" extrusionOk="0">
                  <a:moveTo>
                    <a:pt x="798" y="1"/>
                  </a:moveTo>
                  <a:cubicBezTo>
                    <a:pt x="765" y="1"/>
                    <a:pt x="732" y="7"/>
                    <a:pt x="699" y="19"/>
                  </a:cubicBezTo>
                  <a:cubicBezTo>
                    <a:pt x="451" y="128"/>
                    <a:pt x="714" y="686"/>
                    <a:pt x="730" y="701"/>
                  </a:cubicBezTo>
                  <a:cubicBezTo>
                    <a:pt x="719" y="690"/>
                    <a:pt x="482" y="502"/>
                    <a:pt x="304" y="502"/>
                  </a:cubicBezTo>
                  <a:cubicBezTo>
                    <a:pt x="235" y="502"/>
                    <a:pt x="175" y="530"/>
                    <a:pt x="141" y="608"/>
                  </a:cubicBezTo>
                  <a:cubicBezTo>
                    <a:pt x="1" y="872"/>
                    <a:pt x="838" y="1213"/>
                    <a:pt x="1257" y="1213"/>
                  </a:cubicBezTo>
                  <a:cubicBezTo>
                    <a:pt x="1660" y="1213"/>
                    <a:pt x="2514" y="857"/>
                    <a:pt x="2389" y="608"/>
                  </a:cubicBezTo>
                  <a:cubicBezTo>
                    <a:pt x="2350" y="530"/>
                    <a:pt x="2287" y="502"/>
                    <a:pt x="2216" y="502"/>
                  </a:cubicBezTo>
                  <a:cubicBezTo>
                    <a:pt x="2032" y="502"/>
                    <a:pt x="1796" y="690"/>
                    <a:pt x="1785" y="701"/>
                  </a:cubicBezTo>
                  <a:cubicBezTo>
                    <a:pt x="1785" y="686"/>
                    <a:pt x="2064" y="128"/>
                    <a:pt x="1816" y="19"/>
                  </a:cubicBezTo>
                  <a:cubicBezTo>
                    <a:pt x="1783" y="7"/>
                    <a:pt x="1750" y="1"/>
                    <a:pt x="1717" y="1"/>
                  </a:cubicBezTo>
                  <a:cubicBezTo>
                    <a:pt x="1505" y="1"/>
                    <a:pt x="1311" y="246"/>
                    <a:pt x="1257" y="515"/>
                  </a:cubicBezTo>
                  <a:cubicBezTo>
                    <a:pt x="1203" y="246"/>
                    <a:pt x="1010" y="1"/>
                    <a:pt x="7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0"/>
            <p:cNvSpPr/>
            <p:nvPr/>
          </p:nvSpPr>
          <p:spPr>
            <a:xfrm>
              <a:off x="5179500" y="3467400"/>
              <a:ext cx="108600" cy="119450"/>
            </a:xfrm>
            <a:custGeom>
              <a:avLst/>
              <a:gdLst/>
              <a:ahLst/>
              <a:cxnLst/>
              <a:rect l="l" t="t" r="r" b="b"/>
              <a:pathLst>
                <a:path w="4344" h="4778" extrusionOk="0">
                  <a:moveTo>
                    <a:pt x="2188" y="0"/>
                  </a:moveTo>
                  <a:cubicBezTo>
                    <a:pt x="1971" y="0"/>
                    <a:pt x="1738" y="16"/>
                    <a:pt x="1521" y="78"/>
                  </a:cubicBezTo>
                  <a:cubicBezTo>
                    <a:pt x="931" y="248"/>
                    <a:pt x="203" y="698"/>
                    <a:pt x="78" y="1908"/>
                  </a:cubicBezTo>
                  <a:cubicBezTo>
                    <a:pt x="1" y="2559"/>
                    <a:pt x="171" y="3862"/>
                    <a:pt x="668" y="4482"/>
                  </a:cubicBezTo>
                  <a:cubicBezTo>
                    <a:pt x="1164" y="4668"/>
                    <a:pt x="1660" y="4777"/>
                    <a:pt x="2188" y="4777"/>
                  </a:cubicBezTo>
                  <a:cubicBezTo>
                    <a:pt x="2684" y="4777"/>
                    <a:pt x="3211" y="4668"/>
                    <a:pt x="3692" y="4482"/>
                  </a:cubicBezTo>
                  <a:cubicBezTo>
                    <a:pt x="3925" y="4188"/>
                    <a:pt x="4111" y="3753"/>
                    <a:pt x="4204" y="3304"/>
                  </a:cubicBezTo>
                  <a:cubicBezTo>
                    <a:pt x="4266" y="3071"/>
                    <a:pt x="4297" y="2838"/>
                    <a:pt x="4313" y="2606"/>
                  </a:cubicBezTo>
                  <a:cubicBezTo>
                    <a:pt x="4344" y="2373"/>
                    <a:pt x="4344" y="2125"/>
                    <a:pt x="4313" y="1908"/>
                  </a:cubicBezTo>
                  <a:cubicBezTo>
                    <a:pt x="4126" y="217"/>
                    <a:pt x="2793"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0"/>
            <p:cNvSpPr/>
            <p:nvPr/>
          </p:nvSpPr>
          <p:spPr>
            <a:xfrm>
              <a:off x="5234575" y="3467000"/>
              <a:ext cx="3125" cy="119850"/>
            </a:xfrm>
            <a:custGeom>
              <a:avLst/>
              <a:gdLst/>
              <a:ahLst/>
              <a:cxnLst/>
              <a:rect l="l" t="t" r="r" b="b"/>
              <a:pathLst>
                <a:path w="125" h="4794" extrusionOk="0">
                  <a:moveTo>
                    <a:pt x="47" y="1"/>
                  </a:moveTo>
                  <a:cubicBezTo>
                    <a:pt x="16" y="404"/>
                    <a:pt x="16" y="792"/>
                    <a:pt x="47" y="1195"/>
                  </a:cubicBezTo>
                  <a:lnTo>
                    <a:pt x="47" y="2405"/>
                  </a:lnTo>
                  <a:lnTo>
                    <a:pt x="47" y="3583"/>
                  </a:lnTo>
                  <a:cubicBezTo>
                    <a:pt x="47" y="3785"/>
                    <a:pt x="16" y="3971"/>
                    <a:pt x="16" y="4188"/>
                  </a:cubicBezTo>
                  <a:lnTo>
                    <a:pt x="16" y="4483"/>
                  </a:lnTo>
                  <a:lnTo>
                    <a:pt x="16" y="4638"/>
                  </a:lnTo>
                  <a:lnTo>
                    <a:pt x="0" y="4793"/>
                  </a:lnTo>
                  <a:cubicBezTo>
                    <a:pt x="47" y="4405"/>
                    <a:pt x="78" y="4018"/>
                    <a:pt x="78" y="3599"/>
                  </a:cubicBezTo>
                  <a:cubicBezTo>
                    <a:pt x="93" y="3196"/>
                    <a:pt x="124" y="2808"/>
                    <a:pt x="93" y="2405"/>
                  </a:cubicBezTo>
                  <a:cubicBezTo>
                    <a:pt x="78" y="2001"/>
                    <a:pt x="78" y="1614"/>
                    <a:pt x="78" y="1195"/>
                  </a:cubicBezTo>
                  <a:cubicBezTo>
                    <a:pt x="62" y="792"/>
                    <a:pt x="62" y="388"/>
                    <a:pt x="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0"/>
            <p:cNvSpPr/>
            <p:nvPr/>
          </p:nvSpPr>
          <p:spPr>
            <a:xfrm>
              <a:off x="5218675" y="3467400"/>
              <a:ext cx="10100" cy="117500"/>
            </a:xfrm>
            <a:custGeom>
              <a:avLst/>
              <a:gdLst/>
              <a:ahLst/>
              <a:cxnLst/>
              <a:rect l="l" t="t" r="r" b="b"/>
              <a:pathLst>
                <a:path w="404" h="4700" extrusionOk="0">
                  <a:moveTo>
                    <a:pt x="404" y="0"/>
                  </a:moveTo>
                  <a:lnTo>
                    <a:pt x="404" y="0"/>
                  </a:lnTo>
                  <a:cubicBezTo>
                    <a:pt x="395" y="28"/>
                    <a:pt x="387" y="56"/>
                    <a:pt x="380" y="83"/>
                  </a:cubicBezTo>
                  <a:lnTo>
                    <a:pt x="380" y="83"/>
                  </a:lnTo>
                  <a:cubicBezTo>
                    <a:pt x="388" y="55"/>
                    <a:pt x="396" y="28"/>
                    <a:pt x="404" y="0"/>
                  </a:cubicBezTo>
                  <a:close/>
                  <a:moveTo>
                    <a:pt x="380" y="83"/>
                  </a:moveTo>
                  <a:cubicBezTo>
                    <a:pt x="279" y="430"/>
                    <a:pt x="180" y="790"/>
                    <a:pt x="93" y="1163"/>
                  </a:cubicBezTo>
                  <a:cubicBezTo>
                    <a:pt x="31" y="1551"/>
                    <a:pt x="0" y="1939"/>
                    <a:pt x="0" y="2358"/>
                  </a:cubicBezTo>
                  <a:lnTo>
                    <a:pt x="0" y="2637"/>
                  </a:lnTo>
                  <a:lnTo>
                    <a:pt x="0" y="2931"/>
                  </a:lnTo>
                  <a:cubicBezTo>
                    <a:pt x="0" y="3149"/>
                    <a:pt x="16" y="3335"/>
                    <a:pt x="31" y="3536"/>
                  </a:cubicBezTo>
                  <a:cubicBezTo>
                    <a:pt x="62" y="3629"/>
                    <a:pt x="62" y="3722"/>
                    <a:pt x="78" y="3831"/>
                  </a:cubicBezTo>
                  <a:lnTo>
                    <a:pt x="109" y="4110"/>
                  </a:lnTo>
                  <a:cubicBezTo>
                    <a:pt x="155" y="4312"/>
                    <a:pt x="171" y="4498"/>
                    <a:pt x="217" y="4699"/>
                  </a:cubicBezTo>
                  <a:lnTo>
                    <a:pt x="155" y="4110"/>
                  </a:lnTo>
                  <a:lnTo>
                    <a:pt x="140" y="3831"/>
                  </a:lnTo>
                  <a:cubicBezTo>
                    <a:pt x="140" y="3722"/>
                    <a:pt x="109" y="3629"/>
                    <a:pt x="109" y="3536"/>
                  </a:cubicBezTo>
                  <a:cubicBezTo>
                    <a:pt x="109" y="3319"/>
                    <a:pt x="93" y="3133"/>
                    <a:pt x="93" y="2931"/>
                  </a:cubicBezTo>
                  <a:lnTo>
                    <a:pt x="93" y="2637"/>
                  </a:lnTo>
                  <a:lnTo>
                    <a:pt x="93" y="2358"/>
                  </a:lnTo>
                  <a:cubicBezTo>
                    <a:pt x="93" y="1970"/>
                    <a:pt x="140" y="1551"/>
                    <a:pt x="171" y="1163"/>
                  </a:cubicBezTo>
                  <a:cubicBezTo>
                    <a:pt x="186" y="977"/>
                    <a:pt x="233" y="776"/>
                    <a:pt x="264" y="589"/>
                  </a:cubicBezTo>
                  <a:cubicBezTo>
                    <a:pt x="304" y="416"/>
                    <a:pt x="333" y="253"/>
                    <a:pt x="380" y="8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0"/>
            <p:cNvSpPr/>
            <p:nvPr/>
          </p:nvSpPr>
          <p:spPr>
            <a:xfrm>
              <a:off x="5203150" y="3468550"/>
              <a:ext cx="17475" cy="117125"/>
            </a:xfrm>
            <a:custGeom>
              <a:avLst/>
              <a:gdLst/>
              <a:ahLst/>
              <a:cxnLst/>
              <a:rect l="l" t="t" r="r" b="b"/>
              <a:pathLst>
                <a:path w="699" h="4685" extrusionOk="0">
                  <a:moveTo>
                    <a:pt x="699" y="1"/>
                  </a:moveTo>
                  <a:cubicBezTo>
                    <a:pt x="559" y="156"/>
                    <a:pt x="451" y="326"/>
                    <a:pt x="342" y="497"/>
                  </a:cubicBezTo>
                  <a:cubicBezTo>
                    <a:pt x="327" y="543"/>
                    <a:pt x="311" y="590"/>
                    <a:pt x="280" y="636"/>
                  </a:cubicBezTo>
                  <a:lnTo>
                    <a:pt x="234" y="776"/>
                  </a:lnTo>
                  <a:lnTo>
                    <a:pt x="203" y="854"/>
                  </a:lnTo>
                  <a:cubicBezTo>
                    <a:pt x="203" y="869"/>
                    <a:pt x="187" y="900"/>
                    <a:pt x="187" y="931"/>
                  </a:cubicBezTo>
                  <a:lnTo>
                    <a:pt x="156" y="1086"/>
                  </a:lnTo>
                  <a:cubicBezTo>
                    <a:pt x="32" y="1474"/>
                    <a:pt x="1" y="1877"/>
                    <a:pt x="1" y="2281"/>
                  </a:cubicBezTo>
                  <a:lnTo>
                    <a:pt x="1" y="2591"/>
                  </a:lnTo>
                  <a:lnTo>
                    <a:pt x="32" y="2901"/>
                  </a:lnTo>
                  <a:lnTo>
                    <a:pt x="63" y="3056"/>
                  </a:lnTo>
                  <a:cubicBezTo>
                    <a:pt x="63" y="3118"/>
                    <a:pt x="79" y="3149"/>
                    <a:pt x="79" y="3211"/>
                  </a:cubicBezTo>
                  <a:lnTo>
                    <a:pt x="125" y="3506"/>
                  </a:lnTo>
                  <a:cubicBezTo>
                    <a:pt x="156" y="3568"/>
                    <a:pt x="156" y="3599"/>
                    <a:pt x="172" y="3661"/>
                  </a:cubicBezTo>
                  <a:lnTo>
                    <a:pt x="218" y="3816"/>
                  </a:lnTo>
                  <a:lnTo>
                    <a:pt x="296" y="4111"/>
                  </a:lnTo>
                  <a:cubicBezTo>
                    <a:pt x="373" y="4297"/>
                    <a:pt x="420" y="4498"/>
                    <a:pt x="497" y="4684"/>
                  </a:cubicBezTo>
                  <a:lnTo>
                    <a:pt x="327" y="4111"/>
                  </a:lnTo>
                  <a:lnTo>
                    <a:pt x="249" y="3816"/>
                  </a:lnTo>
                  <a:lnTo>
                    <a:pt x="218" y="3661"/>
                  </a:lnTo>
                  <a:cubicBezTo>
                    <a:pt x="187" y="3599"/>
                    <a:pt x="172" y="3568"/>
                    <a:pt x="172" y="3506"/>
                  </a:cubicBezTo>
                  <a:lnTo>
                    <a:pt x="110" y="3211"/>
                  </a:lnTo>
                  <a:cubicBezTo>
                    <a:pt x="110" y="3149"/>
                    <a:pt x="94" y="3118"/>
                    <a:pt x="94" y="3056"/>
                  </a:cubicBezTo>
                  <a:lnTo>
                    <a:pt x="79" y="2901"/>
                  </a:lnTo>
                  <a:lnTo>
                    <a:pt x="63" y="2591"/>
                  </a:lnTo>
                  <a:lnTo>
                    <a:pt x="63" y="2281"/>
                  </a:lnTo>
                  <a:cubicBezTo>
                    <a:pt x="63" y="1877"/>
                    <a:pt x="94" y="1474"/>
                    <a:pt x="187" y="1086"/>
                  </a:cubicBezTo>
                  <a:lnTo>
                    <a:pt x="234" y="947"/>
                  </a:lnTo>
                  <a:cubicBezTo>
                    <a:pt x="234" y="931"/>
                    <a:pt x="249" y="885"/>
                    <a:pt x="249" y="869"/>
                  </a:cubicBezTo>
                  <a:lnTo>
                    <a:pt x="265" y="792"/>
                  </a:lnTo>
                  <a:lnTo>
                    <a:pt x="327" y="652"/>
                  </a:lnTo>
                  <a:cubicBezTo>
                    <a:pt x="342" y="621"/>
                    <a:pt x="373" y="559"/>
                    <a:pt x="389" y="528"/>
                  </a:cubicBezTo>
                  <a:cubicBezTo>
                    <a:pt x="482" y="326"/>
                    <a:pt x="575" y="156"/>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0"/>
            <p:cNvSpPr/>
            <p:nvPr/>
          </p:nvSpPr>
          <p:spPr>
            <a:xfrm>
              <a:off x="5189200" y="3470500"/>
              <a:ext cx="25225" cy="115175"/>
            </a:xfrm>
            <a:custGeom>
              <a:avLst/>
              <a:gdLst/>
              <a:ahLst/>
              <a:cxnLst/>
              <a:rect l="l" t="t" r="r" b="b"/>
              <a:pathLst>
                <a:path w="1009" h="4607" extrusionOk="0">
                  <a:moveTo>
                    <a:pt x="1009" y="0"/>
                  </a:moveTo>
                  <a:lnTo>
                    <a:pt x="1009" y="0"/>
                  </a:lnTo>
                  <a:cubicBezTo>
                    <a:pt x="900" y="62"/>
                    <a:pt x="823" y="109"/>
                    <a:pt x="745" y="248"/>
                  </a:cubicBezTo>
                  <a:cubicBezTo>
                    <a:pt x="699" y="326"/>
                    <a:pt x="621" y="403"/>
                    <a:pt x="559" y="481"/>
                  </a:cubicBezTo>
                  <a:cubicBezTo>
                    <a:pt x="435" y="652"/>
                    <a:pt x="326" y="838"/>
                    <a:pt x="249" y="1024"/>
                  </a:cubicBezTo>
                  <a:cubicBezTo>
                    <a:pt x="78" y="1396"/>
                    <a:pt x="1" y="1815"/>
                    <a:pt x="1" y="2234"/>
                  </a:cubicBezTo>
                  <a:cubicBezTo>
                    <a:pt x="1" y="2327"/>
                    <a:pt x="1" y="2435"/>
                    <a:pt x="16" y="2544"/>
                  </a:cubicBezTo>
                  <a:cubicBezTo>
                    <a:pt x="32" y="2637"/>
                    <a:pt x="32" y="2745"/>
                    <a:pt x="47" y="2854"/>
                  </a:cubicBezTo>
                  <a:lnTo>
                    <a:pt x="78" y="3009"/>
                  </a:lnTo>
                  <a:lnTo>
                    <a:pt x="109" y="3164"/>
                  </a:lnTo>
                  <a:cubicBezTo>
                    <a:pt x="125" y="3273"/>
                    <a:pt x="171" y="3366"/>
                    <a:pt x="187" y="3474"/>
                  </a:cubicBezTo>
                  <a:cubicBezTo>
                    <a:pt x="326" y="3862"/>
                    <a:pt x="481" y="4250"/>
                    <a:pt x="668" y="4606"/>
                  </a:cubicBezTo>
                  <a:lnTo>
                    <a:pt x="559" y="4327"/>
                  </a:lnTo>
                  <a:lnTo>
                    <a:pt x="435" y="4033"/>
                  </a:lnTo>
                  <a:lnTo>
                    <a:pt x="342" y="3738"/>
                  </a:lnTo>
                  <a:cubicBezTo>
                    <a:pt x="311" y="3645"/>
                    <a:pt x="264" y="3552"/>
                    <a:pt x="249" y="3443"/>
                  </a:cubicBezTo>
                  <a:lnTo>
                    <a:pt x="202" y="3288"/>
                  </a:lnTo>
                  <a:cubicBezTo>
                    <a:pt x="187" y="3242"/>
                    <a:pt x="171" y="3195"/>
                    <a:pt x="171" y="3133"/>
                  </a:cubicBezTo>
                  <a:lnTo>
                    <a:pt x="125" y="2978"/>
                  </a:lnTo>
                  <a:lnTo>
                    <a:pt x="109" y="2823"/>
                  </a:lnTo>
                  <a:cubicBezTo>
                    <a:pt x="94" y="2730"/>
                    <a:pt x="78" y="2621"/>
                    <a:pt x="78" y="2513"/>
                  </a:cubicBezTo>
                  <a:lnTo>
                    <a:pt x="78" y="2203"/>
                  </a:lnTo>
                  <a:cubicBezTo>
                    <a:pt x="78" y="1799"/>
                    <a:pt x="156" y="1396"/>
                    <a:pt x="311" y="1008"/>
                  </a:cubicBezTo>
                  <a:cubicBezTo>
                    <a:pt x="388" y="807"/>
                    <a:pt x="481" y="636"/>
                    <a:pt x="590" y="465"/>
                  </a:cubicBezTo>
                  <a:cubicBezTo>
                    <a:pt x="714" y="295"/>
                    <a:pt x="854" y="14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0"/>
            <p:cNvSpPr/>
            <p:nvPr/>
          </p:nvSpPr>
          <p:spPr>
            <a:xfrm>
              <a:off x="5241550" y="3467400"/>
              <a:ext cx="8950" cy="117500"/>
            </a:xfrm>
            <a:custGeom>
              <a:avLst/>
              <a:gdLst/>
              <a:ahLst/>
              <a:cxnLst/>
              <a:rect l="l" t="t" r="r" b="b"/>
              <a:pathLst>
                <a:path w="358" h="4700" extrusionOk="0">
                  <a:moveTo>
                    <a:pt x="0" y="0"/>
                  </a:moveTo>
                  <a:lnTo>
                    <a:pt x="0" y="0"/>
                  </a:lnTo>
                  <a:cubicBezTo>
                    <a:pt x="47" y="186"/>
                    <a:pt x="109" y="372"/>
                    <a:pt x="93" y="589"/>
                  </a:cubicBezTo>
                  <a:cubicBezTo>
                    <a:pt x="124" y="776"/>
                    <a:pt x="171" y="977"/>
                    <a:pt x="187" y="1163"/>
                  </a:cubicBezTo>
                  <a:cubicBezTo>
                    <a:pt x="218" y="1551"/>
                    <a:pt x="264" y="1970"/>
                    <a:pt x="264" y="2358"/>
                  </a:cubicBezTo>
                  <a:lnTo>
                    <a:pt x="264" y="2637"/>
                  </a:lnTo>
                  <a:lnTo>
                    <a:pt x="264" y="2931"/>
                  </a:lnTo>
                  <a:cubicBezTo>
                    <a:pt x="264" y="3149"/>
                    <a:pt x="249" y="3335"/>
                    <a:pt x="249" y="3536"/>
                  </a:cubicBezTo>
                  <a:cubicBezTo>
                    <a:pt x="249" y="3629"/>
                    <a:pt x="218" y="3722"/>
                    <a:pt x="218" y="3831"/>
                  </a:cubicBezTo>
                  <a:lnTo>
                    <a:pt x="202" y="4110"/>
                  </a:lnTo>
                  <a:lnTo>
                    <a:pt x="140" y="4699"/>
                  </a:lnTo>
                  <a:cubicBezTo>
                    <a:pt x="187" y="4498"/>
                    <a:pt x="202" y="4312"/>
                    <a:pt x="249" y="4110"/>
                  </a:cubicBezTo>
                  <a:lnTo>
                    <a:pt x="280" y="3831"/>
                  </a:lnTo>
                  <a:cubicBezTo>
                    <a:pt x="295" y="3722"/>
                    <a:pt x="326" y="3629"/>
                    <a:pt x="326" y="3536"/>
                  </a:cubicBezTo>
                  <a:cubicBezTo>
                    <a:pt x="342" y="3319"/>
                    <a:pt x="357" y="3133"/>
                    <a:pt x="357" y="2931"/>
                  </a:cubicBezTo>
                  <a:lnTo>
                    <a:pt x="357" y="2637"/>
                  </a:lnTo>
                  <a:lnTo>
                    <a:pt x="357" y="2358"/>
                  </a:lnTo>
                  <a:cubicBezTo>
                    <a:pt x="342" y="1970"/>
                    <a:pt x="326" y="1551"/>
                    <a:pt x="264" y="1163"/>
                  </a:cubicBezTo>
                  <a:cubicBezTo>
                    <a:pt x="233" y="760"/>
                    <a:pt x="124" y="37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0"/>
            <p:cNvSpPr/>
            <p:nvPr/>
          </p:nvSpPr>
          <p:spPr>
            <a:xfrm>
              <a:off x="5250075" y="3468550"/>
              <a:ext cx="17100" cy="117900"/>
            </a:xfrm>
            <a:custGeom>
              <a:avLst/>
              <a:gdLst/>
              <a:ahLst/>
              <a:cxnLst/>
              <a:rect l="l" t="t" r="r" b="b"/>
              <a:pathLst>
                <a:path w="684" h="4716" extrusionOk="0">
                  <a:moveTo>
                    <a:pt x="1" y="1"/>
                  </a:moveTo>
                  <a:cubicBezTo>
                    <a:pt x="125" y="171"/>
                    <a:pt x="233" y="342"/>
                    <a:pt x="311" y="543"/>
                  </a:cubicBezTo>
                  <a:cubicBezTo>
                    <a:pt x="326" y="574"/>
                    <a:pt x="342" y="636"/>
                    <a:pt x="373" y="683"/>
                  </a:cubicBezTo>
                  <a:lnTo>
                    <a:pt x="419" y="807"/>
                  </a:lnTo>
                  <a:lnTo>
                    <a:pt x="450" y="885"/>
                  </a:lnTo>
                  <a:cubicBezTo>
                    <a:pt x="450" y="916"/>
                    <a:pt x="466" y="947"/>
                    <a:pt x="466" y="962"/>
                  </a:cubicBezTo>
                  <a:lnTo>
                    <a:pt x="512" y="1102"/>
                  </a:lnTo>
                  <a:cubicBezTo>
                    <a:pt x="605" y="1505"/>
                    <a:pt x="637" y="1893"/>
                    <a:pt x="637" y="2296"/>
                  </a:cubicBezTo>
                  <a:lnTo>
                    <a:pt x="637" y="2606"/>
                  </a:lnTo>
                  <a:lnTo>
                    <a:pt x="605" y="2916"/>
                  </a:lnTo>
                  <a:lnTo>
                    <a:pt x="574" y="3071"/>
                  </a:lnTo>
                  <a:cubicBezTo>
                    <a:pt x="574" y="3134"/>
                    <a:pt x="559" y="3180"/>
                    <a:pt x="559" y="3242"/>
                  </a:cubicBezTo>
                  <a:lnTo>
                    <a:pt x="512" y="3521"/>
                  </a:lnTo>
                  <a:cubicBezTo>
                    <a:pt x="481" y="3583"/>
                    <a:pt x="481" y="3630"/>
                    <a:pt x="466" y="3676"/>
                  </a:cubicBezTo>
                  <a:lnTo>
                    <a:pt x="419" y="3831"/>
                  </a:lnTo>
                  <a:lnTo>
                    <a:pt x="342" y="4126"/>
                  </a:lnTo>
                  <a:lnTo>
                    <a:pt x="171" y="4716"/>
                  </a:lnTo>
                  <a:cubicBezTo>
                    <a:pt x="249" y="4514"/>
                    <a:pt x="311" y="4328"/>
                    <a:pt x="388" y="4126"/>
                  </a:cubicBezTo>
                  <a:lnTo>
                    <a:pt x="466" y="3831"/>
                  </a:lnTo>
                  <a:lnTo>
                    <a:pt x="512" y="3676"/>
                  </a:lnTo>
                  <a:cubicBezTo>
                    <a:pt x="528" y="3630"/>
                    <a:pt x="543" y="3583"/>
                    <a:pt x="543" y="3521"/>
                  </a:cubicBezTo>
                  <a:lnTo>
                    <a:pt x="605" y="3242"/>
                  </a:lnTo>
                  <a:cubicBezTo>
                    <a:pt x="605" y="3180"/>
                    <a:pt x="621" y="3134"/>
                    <a:pt x="621" y="3071"/>
                  </a:cubicBezTo>
                  <a:lnTo>
                    <a:pt x="637" y="2916"/>
                  </a:lnTo>
                  <a:lnTo>
                    <a:pt x="683" y="2606"/>
                  </a:lnTo>
                  <a:lnTo>
                    <a:pt x="683" y="2296"/>
                  </a:lnTo>
                  <a:cubicBezTo>
                    <a:pt x="683" y="1893"/>
                    <a:pt x="621" y="1490"/>
                    <a:pt x="528" y="1102"/>
                  </a:cubicBezTo>
                  <a:lnTo>
                    <a:pt x="481" y="947"/>
                  </a:lnTo>
                  <a:cubicBezTo>
                    <a:pt x="481" y="931"/>
                    <a:pt x="466" y="885"/>
                    <a:pt x="466" y="869"/>
                  </a:cubicBezTo>
                  <a:lnTo>
                    <a:pt x="450" y="792"/>
                  </a:lnTo>
                  <a:lnTo>
                    <a:pt x="388" y="652"/>
                  </a:lnTo>
                  <a:cubicBezTo>
                    <a:pt x="373" y="621"/>
                    <a:pt x="357" y="559"/>
                    <a:pt x="326" y="528"/>
                  </a:cubicBezTo>
                  <a:cubicBezTo>
                    <a:pt x="233" y="326"/>
                    <a:pt x="140" y="15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0"/>
            <p:cNvSpPr/>
            <p:nvPr/>
          </p:nvSpPr>
          <p:spPr>
            <a:xfrm>
              <a:off x="5256275" y="3470500"/>
              <a:ext cx="24850" cy="114000"/>
            </a:xfrm>
            <a:custGeom>
              <a:avLst/>
              <a:gdLst/>
              <a:ahLst/>
              <a:cxnLst/>
              <a:rect l="l" t="t" r="r" b="b"/>
              <a:pathLst>
                <a:path w="994" h="4560" extrusionOk="0">
                  <a:moveTo>
                    <a:pt x="1" y="0"/>
                  </a:moveTo>
                  <a:cubicBezTo>
                    <a:pt x="117" y="104"/>
                    <a:pt x="224" y="217"/>
                    <a:pt x="322" y="313"/>
                  </a:cubicBezTo>
                  <a:lnTo>
                    <a:pt x="322" y="313"/>
                  </a:lnTo>
                  <a:cubicBezTo>
                    <a:pt x="295" y="281"/>
                    <a:pt x="265" y="249"/>
                    <a:pt x="233" y="217"/>
                  </a:cubicBezTo>
                  <a:cubicBezTo>
                    <a:pt x="156" y="140"/>
                    <a:pt x="78" y="62"/>
                    <a:pt x="1" y="0"/>
                  </a:cubicBezTo>
                  <a:close/>
                  <a:moveTo>
                    <a:pt x="322" y="313"/>
                  </a:moveTo>
                  <a:lnTo>
                    <a:pt x="322" y="313"/>
                  </a:lnTo>
                  <a:cubicBezTo>
                    <a:pt x="362" y="359"/>
                    <a:pt x="399" y="404"/>
                    <a:pt x="435" y="450"/>
                  </a:cubicBezTo>
                  <a:cubicBezTo>
                    <a:pt x="471" y="506"/>
                    <a:pt x="508" y="562"/>
                    <a:pt x="545" y="619"/>
                  </a:cubicBezTo>
                  <a:lnTo>
                    <a:pt x="545" y="619"/>
                  </a:lnTo>
                  <a:cubicBezTo>
                    <a:pt x="505" y="545"/>
                    <a:pt x="464" y="473"/>
                    <a:pt x="420" y="403"/>
                  </a:cubicBezTo>
                  <a:cubicBezTo>
                    <a:pt x="388" y="376"/>
                    <a:pt x="356" y="346"/>
                    <a:pt x="322" y="313"/>
                  </a:cubicBezTo>
                  <a:close/>
                  <a:moveTo>
                    <a:pt x="545" y="619"/>
                  </a:moveTo>
                  <a:cubicBezTo>
                    <a:pt x="601" y="726"/>
                    <a:pt x="653" y="836"/>
                    <a:pt x="699" y="946"/>
                  </a:cubicBezTo>
                  <a:cubicBezTo>
                    <a:pt x="854" y="1334"/>
                    <a:pt x="931" y="1737"/>
                    <a:pt x="931" y="2140"/>
                  </a:cubicBezTo>
                  <a:cubicBezTo>
                    <a:pt x="962" y="2249"/>
                    <a:pt x="962" y="2358"/>
                    <a:pt x="931" y="2451"/>
                  </a:cubicBezTo>
                  <a:cubicBezTo>
                    <a:pt x="916" y="2575"/>
                    <a:pt x="916" y="2668"/>
                    <a:pt x="900" y="2761"/>
                  </a:cubicBezTo>
                  <a:lnTo>
                    <a:pt x="885" y="2916"/>
                  </a:lnTo>
                  <a:lnTo>
                    <a:pt x="838" y="3087"/>
                  </a:lnTo>
                  <a:cubicBezTo>
                    <a:pt x="823" y="3133"/>
                    <a:pt x="823" y="3180"/>
                    <a:pt x="807" y="3242"/>
                  </a:cubicBezTo>
                  <a:lnTo>
                    <a:pt x="761" y="3397"/>
                  </a:lnTo>
                  <a:cubicBezTo>
                    <a:pt x="714" y="3490"/>
                    <a:pt x="683" y="3583"/>
                    <a:pt x="668" y="3676"/>
                  </a:cubicBezTo>
                  <a:lnTo>
                    <a:pt x="575" y="3971"/>
                  </a:lnTo>
                  <a:lnTo>
                    <a:pt x="451" y="4265"/>
                  </a:lnTo>
                  <a:lnTo>
                    <a:pt x="326" y="4560"/>
                  </a:lnTo>
                  <a:cubicBezTo>
                    <a:pt x="528" y="4188"/>
                    <a:pt x="683" y="3800"/>
                    <a:pt x="792" y="3412"/>
                  </a:cubicBezTo>
                  <a:cubicBezTo>
                    <a:pt x="823" y="3319"/>
                    <a:pt x="854" y="3211"/>
                    <a:pt x="869" y="3118"/>
                  </a:cubicBezTo>
                  <a:lnTo>
                    <a:pt x="916" y="2962"/>
                  </a:lnTo>
                  <a:lnTo>
                    <a:pt x="931" y="2807"/>
                  </a:lnTo>
                  <a:cubicBezTo>
                    <a:pt x="962" y="2714"/>
                    <a:pt x="978" y="2590"/>
                    <a:pt x="978" y="2497"/>
                  </a:cubicBezTo>
                  <a:cubicBezTo>
                    <a:pt x="993" y="2404"/>
                    <a:pt x="993" y="2280"/>
                    <a:pt x="993" y="2187"/>
                  </a:cubicBezTo>
                  <a:cubicBezTo>
                    <a:pt x="993" y="1784"/>
                    <a:pt x="900" y="1380"/>
                    <a:pt x="745" y="993"/>
                  </a:cubicBezTo>
                  <a:cubicBezTo>
                    <a:pt x="693" y="857"/>
                    <a:pt x="620" y="736"/>
                    <a:pt x="545" y="6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0"/>
            <p:cNvSpPr/>
            <p:nvPr/>
          </p:nvSpPr>
          <p:spPr>
            <a:xfrm>
              <a:off x="5231850" y="3501500"/>
              <a:ext cx="8550" cy="8175"/>
            </a:xfrm>
            <a:custGeom>
              <a:avLst/>
              <a:gdLst/>
              <a:ahLst/>
              <a:cxnLst/>
              <a:rect l="l" t="t" r="r" b="b"/>
              <a:pathLst>
                <a:path w="342" h="327" extrusionOk="0">
                  <a:moveTo>
                    <a:pt x="342" y="1"/>
                  </a:moveTo>
                  <a:lnTo>
                    <a:pt x="342" y="1"/>
                  </a:lnTo>
                  <a:cubicBezTo>
                    <a:pt x="326" y="16"/>
                    <a:pt x="295" y="63"/>
                    <a:pt x="280" y="78"/>
                  </a:cubicBezTo>
                  <a:cubicBezTo>
                    <a:pt x="264" y="94"/>
                    <a:pt x="249" y="140"/>
                    <a:pt x="218" y="156"/>
                  </a:cubicBezTo>
                  <a:cubicBezTo>
                    <a:pt x="193" y="206"/>
                    <a:pt x="178" y="236"/>
                    <a:pt x="149" y="277"/>
                  </a:cubicBezTo>
                  <a:lnTo>
                    <a:pt x="149" y="277"/>
                  </a:lnTo>
                  <a:cubicBezTo>
                    <a:pt x="95" y="193"/>
                    <a:pt x="42" y="100"/>
                    <a:pt x="1" y="32"/>
                  </a:cubicBezTo>
                  <a:lnTo>
                    <a:pt x="1" y="32"/>
                  </a:lnTo>
                  <a:cubicBezTo>
                    <a:pt x="47" y="140"/>
                    <a:pt x="94" y="234"/>
                    <a:pt x="125" y="311"/>
                  </a:cubicBezTo>
                  <a:lnTo>
                    <a:pt x="140" y="327"/>
                  </a:lnTo>
                  <a:lnTo>
                    <a:pt x="171" y="311"/>
                  </a:lnTo>
                  <a:cubicBezTo>
                    <a:pt x="202" y="265"/>
                    <a:pt x="249" y="218"/>
                    <a:pt x="264" y="156"/>
                  </a:cubicBezTo>
                  <a:cubicBezTo>
                    <a:pt x="280" y="140"/>
                    <a:pt x="280" y="94"/>
                    <a:pt x="295" y="78"/>
                  </a:cubicBezTo>
                  <a:cubicBezTo>
                    <a:pt x="326" y="63"/>
                    <a:pt x="326" y="32"/>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0"/>
            <p:cNvSpPr/>
            <p:nvPr/>
          </p:nvSpPr>
          <p:spPr>
            <a:xfrm>
              <a:off x="5234950" y="3499175"/>
              <a:ext cx="1575" cy="10125"/>
            </a:xfrm>
            <a:custGeom>
              <a:avLst/>
              <a:gdLst/>
              <a:ahLst/>
              <a:cxnLst/>
              <a:rect l="l" t="t" r="r" b="b"/>
              <a:pathLst>
                <a:path w="63" h="405" extrusionOk="0">
                  <a:moveTo>
                    <a:pt x="32" y="1"/>
                  </a:moveTo>
                  <a:lnTo>
                    <a:pt x="32" y="1"/>
                  </a:lnTo>
                  <a:cubicBezTo>
                    <a:pt x="1" y="125"/>
                    <a:pt x="1" y="280"/>
                    <a:pt x="47" y="404"/>
                  </a:cubicBezTo>
                  <a:cubicBezTo>
                    <a:pt x="63" y="265"/>
                    <a:pt x="63" y="125"/>
                    <a:pt x="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0"/>
            <p:cNvSpPr/>
            <p:nvPr/>
          </p:nvSpPr>
          <p:spPr>
            <a:xfrm>
              <a:off x="5265600" y="3467400"/>
              <a:ext cx="8150" cy="8925"/>
            </a:xfrm>
            <a:custGeom>
              <a:avLst/>
              <a:gdLst/>
              <a:ahLst/>
              <a:cxnLst/>
              <a:rect l="l" t="t" r="r" b="b"/>
              <a:pathLst>
                <a:path w="326" h="357" extrusionOk="0">
                  <a:moveTo>
                    <a:pt x="326" y="140"/>
                  </a:moveTo>
                  <a:lnTo>
                    <a:pt x="319" y="145"/>
                  </a:lnTo>
                  <a:lnTo>
                    <a:pt x="319" y="145"/>
                  </a:lnTo>
                  <a:cubicBezTo>
                    <a:pt x="322" y="143"/>
                    <a:pt x="324" y="142"/>
                    <a:pt x="326" y="140"/>
                  </a:cubicBezTo>
                  <a:close/>
                  <a:moveTo>
                    <a:pt x="16" y="0"/>
                  </a:moveTo>
                  <a:cubicBezTo>
                    <a:pt x="16" y="103"/>
                    <a:pt x="2" y="205"/>
                    <a:pt x="0" y="295"/>
                  </a:cubicBezTo>
                  <a:lnTo>
                    <a:pt x="0" y="295"/>
                  </a:lnTo>
                  <a:cubicBezTo>
                    <a:pt x="0" y="295"/>
                    <a:pt x="0" y="295"/>
                    <a:pt x="0" y="295"/>
                  </a:cubicBezTo>
                  <a:lnTo>
                    <a:pt x="0" y="295"/>
                  </a:lnTo>
                  <a:lnTo>
                    <a:pt x="0" y="295"/>
                  </a:lnTo>
                  <a:cubicBezTo>
                    <a:pt x="0" y="300"/>
                    <a:pt x="0" y="305"/>
                    <a:pt x="0" y="310"/>
                  </a:cubicBezTo>
                  <a:lnTo>
                    <a:pt x="0" y="357"/>
                  </a:lnTo>
                  <a:lnTo>
                    <a:pt x="16" y="341"/>
                  </a:lnTo>
                  <a:cubicBezTo>
                    <a:pt x="62" y="295"/>
                    <a:pt x="124" y="279"/>
                    <a:pt x="171" y="233"/>
                  </a:cubicBezTo>
                  <a:cubicBezTo>
                    <a:pt x="202" y="233"/>
                    <a:pt x="233" y="217"/>
                    <a:pt x="248" y="202"/>
                  </a:cubicBezTo>
                  <a:lnTo>
                    <a:pt x="319" y="145"/>
                  </a:lnTo>
                  <a:lnTo>
                    <a:pt x="319" y="145"/>
                  </a:lnTo>
                  <a:cubicBezTo>
                    <a:pt x="303" y="156"/>
                    <a:pt x="275" y="159"/>
                    <a:pt x="248" y="186"/>
                  </a:cubicBezTo>
                  <a:lnTo>
                    <a:pt x="155" y="217"/>
                  </a:lnTo>
                  <a:cubicBezTo>
                    <a:pt x="127" y="231"/>
                    <a:pt x="72" y="272"/>
                    <a:pt x="16" y="290"/>
                  </a:cubicBezTo>
                  <a:lnTo>
                    <a:pt x="16" y="290"/>
                  </a:lnTo>
                  <a:lnTo>
                    <a:pt x="1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0"/>
            <p:cNvSpPr/>
            <p:nvPr/>
          </p:nvSpPr>
          <p:spPr>
            <a:xfrm>
              <a:off x="5265975" y="3466625"/>
              <a:ext cx="5450" cy="8550"/>
            </a:xfrm>
            <a:custGeom>
              <a:avLst/>
              <a:gdLst/>
              <a:ahLst/>
              <a:cxnLst/>
              <a:rect l="l" t="t" r="r" b="b"/>
              <a:pathLst>
                <a:path w="218" h="342" extrusionOk="0">
                  <a:moveTo>
                    <a:pt x="218" y="0"/>
                  </a:moveTo>
                  <a:lnTo>
                    <a:pt x="218" y="0"/>
                  </a:lnTo>
                  <a:cubicBezTo>
                    <a:pt x="156" y="62"/>
                    <a:pt x="125" y="109"/>
                    <a:pt x="109" y="171"/>
                  </a:cubicBezTo>
                  <a:cubicBezTo>
                    <a:pt x="63" y="233"/>
                    <a:pt x="32" y="295"/>
                    <a:pt x="1" y="341"/>
                  </a:cubicBezTo>
                  <a:cubicBezTo>
                    <a:pt x="109" y="248"/>
                    <a:pt x="156" y="124"/>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0"/>
            <p:cNvSpPr/>
            <p:nvPr/>
          </p:nvSpPr>
          <p:spPr>
            <a:xfrm>
              <a:off x="5257825" y="3490650"/>
              <a:ext cx="8175" cy="8550"/>
            </a:xfrm>
            <a:custGeom>
              <a:avLst/>
              <a:gdLst/>
              <a:ahLst/>
              <a:cxnLst/>
              <a:rect l="l" t="t" r="r" b="b"/>
              <a:pathLst>
                <a:path w="327" h="342" extrusionOk="0">
                  <a:moveTo>
                    <a:pt x="327" y="1"/>
                  </a:moveTo>
                  <a:lnTo>
                    <a:pt x="327" y="1"/>
                  </a:lnTo>
                  <a:cubicBezTo>
                    <a:pt x="316" y="11"/>
                    <a:pt x="305" y="36"/>
                    <a:pt x="300" y="56"/>
                  </a:cubicBezTo>
                  <a:lnTo>
                    <a:pt x="300" y="56"/>
                  </a:lnTo>
                  <a:cubicBezTo>
                    <a:pt x="309" y="44"/>
                    <a:pt x="318" y="28"/>
                    <a:pt x="327" y="1"/>
                  </a:cubicBezTo>
                  <a:close/>
                  <a:moveTo>
                    <a:pt x="1" y="32"/>
                  </a:moveTo>
                  <a:lnTo>
                    <a:pt x="1" y="32"/>
                  </a:lnTo>
                  <a:cubicBezTo>
                    <a:pt x="47" y="125"/>
                    <a:pt x="78" y="218"/>
                    <a:pt x="94" y="295"/>
                  </a:cubicBezTo>
                  <a:lnTo>
                    <a:pt x="99" y="304"/>
                  </a:lnTo>
                  <a:lnTo>
                    <a:pt x="99" y="304"/>
                  </a:lnTo>
                  <a:cubicBezTo>
                    <a:pt x="98" y="306"/>
                    <a:pt x="96" y="308"/>
                    <a:pt x="94" y="311"/>
                  </a:cubicBezTo>
                  <a:lnTo>
                    <a:pt x="104" y="311"/>
                  </a:lnTo>
                  <a:lnTo>
                    <a:pt x="125" y="342"/>
                  </a:lnTo>
                  <a:lnTo>
                    <a:pt x="140" y="311"/>
                  </a:lnTo>
                  <a:cubicBezTo>
                    <a:pt x="156" y="249"/>
                    <a:pt x="202" y="218"/>
                    <a:pt x="233" y="156"/>
                  </a:cubicBezTo>
                  <a:cubicBezTo>
                    <a:pt x="249" y="140"/>
                    <a:pt x="264" y="94"/>
                    <a:pt x="295" y="78"/>
                  </a:cubicBezTo>
                  <a:cubicBezTo>
                    <a:pt x="295" y="73"/>
                    <a:pt x="297" y="65"/>
                    <a:pt x="300" y="56"/>
                  </a:cubicBezTo>
                  <a:lnTo>
                    <a:pt x="300" y="56"/>
                  </a:lnTo>
                  <a:cubicBezTo>
                    <a:pt x="293" y="65"/>
                    <a:pt x="287" y="72"/>
                    <a:pt x="280" y="78"/>
                  </a:cubicBezTo>
                  <a:cubicBezTo>
                    <a:pt x="249" y="125"/>
                    <a:pt x="233" y="140"/>
                    <a:pt x="218" y="156"/>
                  </a:cubicBezTo>
                  <a:cubicBezTo>
                    <a:pt x="182" y="204"/>
                    <a:pt x="155" y="234"/>
                    <a:pt x="123" y="274"/>
                  </a:cubicBezTo>
                  <a:lnTo>
                    <a:pt x="123" y="274"/>
                  </a:lnTo>
                  <a:cubicBezTo>
                    <a:pt x="85" y="193"/>
                    <a:pt x="55" y="112"/>
                    <a:pt x="1" y="3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0"/>
            <p:cNvSpPr/>
            <p:nvPr/>
          </p:nvSpPr>
          <p:spPr>
            <a:xfrm>
              <a:off x="5261325" y="3488325"/>
              <a:ext cx="800" cy="10100"/>
            </a:xfrm>
            <a:custGeom>
              <a:avLst/>
              <a:gdLst/>
              <a:ahLst/>
              <a:cxnLst/>
              <a:rect l="l" t="t" r="r" b="b"/>
              <a:pathLst>
                <a:path w="32" h="404" extrusionOk="0">
                  <a:moveTo>
                    <a:pt x="31" y="1"/>
                  </a:moveTo>
                  <a:cubicBezTo>
                    <a:pt x="16" y="63"/>
                    <a:pt x="0" y="140"/>
                    <a:pt x="0" y="202"/>
                  </a:cubicBezTo>
                  <a:lnTo>
                    <a:pt x="0" y="404"/>
                  </a:lnTo>
                  <a:cubicBezTo>
                    <a:pt x="16" y="342"/>
                    <a:pt x="31" y="295"/>
                    <a:pt x="31" y="218"/>
                  </a:cubicBez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0"/>
            <p:cNvSpPr/>
            <p:nvPr/>
          </p:nvSpPr>
          <p:spPr>
            <a:xfrm>
              <a:off x="5243475" y="3568975"/>
              <a:ext cx="8575" cy="8550"/>
            </a:xfrm>
            <a:custGeom>
              <a:avLst/>
              <a:gdLst/>
              <a:ahLst/>
              <a:cxnLst/>
              <a:rect l="l" t="t" r="r" b="b"/>
              <a:pathLst>
                <a:path w="343" h="342" extrusionOk="0">
                  <a:moveTo>
                    <a:pt x="342" y="1"/>
                  </a:moveTo>
                  <a:cubicBezTo>
                    <a:pt x="327" y="16"/>
                    <a:pt x="311" y="47"/>
                    <a:pt x="280" y="78"/>
                  </a:cubicBezTo>
                  <a:cubicBezTo>
                    <a:pt x="265" y="94"/>
                    <a:pt x="249" y="125"/>
                    <a:pt x="234" y="156"/>
                  </a:cubicBezTo>
                  <a:cubicBezTo>
                    <a:pt x="196" y="180"/>
                    <a:pt x="179" y="225"/>
                    <a:pt x="150" y="273"/>
                  </a:cubicBezTo>
                  <a:lnTo>
                    <a:pt x="150" y="273"/>
                  </a:lnTo>
                  <a:cubicBezTo>
                    <a:pt x="95" y="181"/>
                    <a:pt x="42" y="100"/>
                    <a:pt x="1" y="32"/>
                  </a:cubicBezTo>
                  <a:lnTo>
                    <a:pt x="1" y="32"/>
                  </a:lnTo>
                  <a:cubicBezTo>
                    <a:pt x="32" y="125"/>
                    <a:pt x="79" y="233"/>
                    <a:pt x="125" y="326"/>
                  </a:cubicBezTo>
                  <a:lnTo>
                    <a:pt x="156" y="342"/>
                  </a:lnTo>
                  <a:lnTo>
                    <a:pt x="172" y="311"/>
                  </a:lnTo>
                  <a:cubicBezTo>
                    <a:pt x="203" y="264"/>
                    <a:pt x="249" y="202"/>
                    <a:pt x="265" y="156"/>
                  </a:cubicBezTo>
                  <a:lnTo>
                    <a:pt x="296" y="78"/>
                  </a:lnTo>
                  <a:cubicBezTo>
                    <a:pt x="327" y="47"/>
                    <a:pt x="327" y="16"/>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0"/>
            <p:cNvSpPr/>
            <p:nvPr/>
          </p:nvSpPr>
          <p:spPr>
            <a:xfrm>
              <a:off x="5246200" y="3566275"/>
              <a:ext cx="1200" cy="10875"/>
            </a:xfrm>
            <a:custGeom>
              <a:avLst/>
              <a:gdLst/>
              <a:ahLst/>
              <a:cxnLst/>
              <a:rect l="l" t="t" r="r" b="b"/>
              <a:pathLst>
                <a:path w="48" h="435" extrusionOk="0">
                  <a:moveTo>
                    <a:pt x="16" y="0"/>
                  </a:moveTo>
                  <a:cubicBezTo>
                    <a:pt x="1" y="62"/>
                    <a:pt x="1" y="140"/>
                    <a:pt x="1" y="217"/>
                  </a:cubicBezTo>
                  <a:cubicBezTo>
                    <a:pt x="1" y="295"/>
                    <a:pt x="1" y="372"/>
                    <a:pt x="16" y="434"/>
                  </a:cubicBezTo>
                  <a:cubicBezTo>
                    <a:pt x="47" y="357"/>
                    <a:pt x="47" y="295"/>
                    <a:pt x="47" y="217"/>
                  </a:cubicBezTo>
                  <a:cubicBezTo>
                    <a:pt x="47" y="140"/>
                    <a:pt x="47" y="62"/>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0"/>
            <p:cNvSpPr/>
            <p:nvPr/>
          </p:nvSpPr>
          <p:spPr>
            <a:xfrm>
              <a:off x="5208600" y="3479025"/>
              <a:ext cx="8550" cy="9325"/>
            </a:xfrm>
            <a:custGeom>
              <a:avLst/>
              <a:gdLst/>
              <a:ahLst/>
              <a:cxnLst/>
              <a:rect l="l" t="t" r="r" b="b"/>
              <a:pathLst>
                <a:path w="342" h="373" extrusionOk="0">
                  <a:moveTo>
                    <a:pt x="0" y="0"/>
                  </a:moveTo>
                  <a:cubicBezTo>
                    <a:pt x="0" y="100"/>
                    <a:pt x="13" y="200"/>
                    <a:pt x="63" y="299"/>
                  </a:cubicBezTo>
                  <a:lnTo>
                    <a:pt x="63" y="299"/>
                  </a:lnTo>
                  <a:cubicBezTo>
                    <a:pt x="58" y="303"/>
                    <a:pt x="52" y="307"/>
                    <a:pt x="47" y="311"/>
                  </a:cubicBezTo>
                  <a:lnTo>
                    <a:pt x="69" y="311"/>
                  </a:lnTo>
                  <a:cubicBezTo>
                    <a:pt x="72" y="316"/>
                    <a:pt x="75" y="321"/>
                    <a:pt x="78" y="326"/>
                  </a:cubicBezTo>
                  <a:lnTo>
                    <a:pt x="78" y="373"/>
                  </a:lnTo>
                  <a:lnTo>
                    <a:pt x="93" y="357"/>
                  </a:lnTo>
                  <a:cubicBezTo>
                    <a:pt x="155" y="311"/>
                    <a:pt x="186" y="249"/>
                    <a:pt x="233" y="217"/>
                  </a:cubicBezTo>
                  <a:lnTo>
                    <a:pt x="279" y="155"/>
                  </a:lnTo>
                  <a:cubicBezTo>
                    <a:pt x="295" y="124"/>
                    <a:pt x="326" y="93"/>
                    <a:pt x="341" y="78"/>
                  </a:cubicBezTo>
                  <a:lnTo>
                    <a:pt x="341" y="78"/>
                  </a:lnTo>
                  <a:cubicBezTo>
                    <a:pt x="310" y="109"/>
                    <a:pt x="279" y="124"/>
                    <a:pt x="264" y="140"/>
                  </a:cubicBezTo>
                  <a:lnTo>
                    <a:pt x="186" y="202"/>
                  </a:lnTo>
                  <a:cubicBezTo>
                    <a:pt x="163" y="225"/>
                    <a:pt x="122" y="258"/>
                    <a:pt x="83" y="285"/>
                  </a:cubicBezTo>
                  <a:lnTo>
                    <a:pt x="83" y="285"/>
                  </a:lnTo>
                  <a:cubicBezTo>
                    <a:pt x="44" y="187"/>
                    <a:pt x="29" y="10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0"/>
            <p:cNvSpPr/>
            <p:nvPr/>
          </p:nvSpPr>
          <p:spPr>
            <a:xfrm>
              <a:off x="5209750" y="3476700"/>
              <a:ext cx="3125" cy="10100"/>
            </a:xfrm>
            <a:custGeom>
              <a:avLst/>
              <a:gdLst/>
              <a:ahLst/>
              <a:cxnLst/>
              <a:rect l="l" t="t" r="r" b="b"/>
              <a:pathLst>
                <a:path w="125" h="404" extrusionOk="0">
                  <a:moveTo>
                    <a:pt x="125" y="0"/>
                  </a:moveTo>
                  <a:cubicBezTo>
                    <a:pt x="78" y="78"/>
                    <a:pt x="63" y="140"/>
                    <a:pt x="47" y="217"/>
                  </a:cubicBezTo>
                  <a:cubicBezTo>
                    <a:pt x="32" y="279"/>
                    <a:pt x="1" y="326"/>
                    <a:pt x="1" y="404"/>
                  </a:cubicBezTo>
                  <a:cubicBezTo>
                    <a:pt x="47" y="342"/>
                    <a:pt x="63" y="279"/>
                    <a:pt x="78" y="217"/>
                  </a:cubicBezTo>
                  <a:cubicBezTo>
                    <a:pt x="109" y="140"/>
                    <a:pt x="125" y="78"/>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0"/>
            <p:cNvSpPr/>
            <p:nvPr/>
          </p:nvSpPr>
          <p:spPr>
            <a:xfrm>
              <a:off x="5288475" y="3507725"/>
              <a:ext cx="8925" cy="9325"/>
            </a:xfrm>
            <a:custGeom>
              <a:avLst/>
              <a:gdLst/>
              <a:ahLst/>
              <a:cxnLst/>
              <a:rect l="l" t="t" r="r" b="b"/>
              <a:pathLst>
                <a:path w="357" h="373" extrusionOk="0">
                  <a:moveTo>
                    <a:pt x="62" y="0"/>
                  </a:moveTo>
                  <a:lnTo>
                    <a:pt x="62" y="0"/>
                  </a:lnTo>
                  <a:cubicBezTo>
                    <a:pt x="34" y="84"/>
                    <a:pt x="6" y="194"/>
                    <a:pt x="1" y="294"/>
                  </a:cubicBezTo>
                  <a:lnTo>
                    <a:pt x="1" y="294"/>
                  </a:lnTo>
                  <a:lnTo>
                    <a:pt x="0" y="295"/>
                  </a:lnTo>
                  <a:lnTo>
                    <a:pt x="1" y="296"/>
                  </a:lnTo>
                  <a:lnTo>
                    <a:pt x="1" y="296"/>
                  </a:lnTo>
                  <a:cubicBezTo>
                    <a:pt x="0" y="306"/>
                    <a:pt x="0" y="316"/>
                    <a:pt x="0" y="326"/>
                  </a:cubicBezTo>
                  <a:lnTo>
                    <a:pt x="0" y="372"/>
                  </a:lnTo>
                  <a:lnTo>
                    <a:pt x="31" y="341"/>
                  </a:lnTo>
                  <a:cubicBezTo>
                    <a:pt x="93" y="310"/>
                    <a:pt x="155" y="295"/>
                    <a:pt x="202" y="264"/>
                  </a:cubicBezTo>
                  <a:lnTo>
                    <a:pt x="279" y="233"/>
                  </a:lnTo>
                  <a:cubicBezTo>
                    <a:pt x="310" y="217"/>
                    <a:pt x="341" y="217"/>
                    <a:pt x="357" y="202"/>
                  </a:cubicBezTo>
                  <a:cubicBezTo>
                    <a:pt x="326" y="202"/>
                    <a:pt x="310" y="217"/>
                    <a:pt x="264" y="217"/>
                  </a:cubicBezTo>
                  <a:lnTo>
                    <a:pt x="171" y="233"/>
                  </a:lnTo>
                  <a:lnTo>
                    <a:pt x="20" y="288"/>
                  </a:lnTo>
                  <a:lnTo>
                    <a:pt x="20" y="288"/>
                  </a:lnTo>
                  <a:cubicBezTo>
                    <a:pt x="36" y="198"/>
                    <a:pt x="62" y="86"/>
                    <a:pt x="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0"/>
            <p:cNvSpPr/>
            <p:nvPr/>
          </p:nvSpPr>
          <p:spPr>
            <a:xfrm>
              <a:off x="5288475" y="3507325"/>
              <a:ext cx="6225" cy="8175"/>
            </a:xfrm>
            <a:custGeom>
              <a:avLst/>
              <a:gdLst/>
              <a:ahLst/>
              <a:cxnLst/>
              <a:rect l="l" t="t" r="r" b="b"/>
              <a:pathLst>
                <a:path w="249" h="327" extrusionOk="0">
                  <a:moveTo>
                    <a:pt x="248" y="1"/>
                  </a:moveTo>
                  <a:lnTo>
                    <a:pt x="248" y="1"/>
                  </a:lnTo>
                  <a:cubicBezTo>
                    <a:pt x="237" y="15"/>
                    <a:pt x="228" y="29"/>
                    <a:pt x="219" y="43"/>
                  </a:cubicBezTo>
                  <a:lnTo>
                    <a:pt x="219" y="43"/>
                  </a:lnTo>
                  <a:cubicBezTo>
                    <a:pt x="230" y="30"/>
                    <a:pt x="240" y="16"/>
                    <a:pt x="248" y="1"/>
                  </a:cubicBezTo>
                  <a:close/>
                  <a:moveTo>
                    <a:pt x="219" y="43"/>
                  </a:moveTo>
                  <a:lnTo>
                    <a:pt x="219" y="43"/>
                  </a:lnTo>
                  <a:cubicBezTo>
                    <a:pt x="187" y="80"/>
                    <a:pt x="143" y="109"/>
                    <a:pt x="109" y="156"/>
                  </a:cubicBezTo>
                  <a:cubicBezTo>
                    <a:pt x="47" y="218"/>
                    <a:pt x="31" y="264"/>
                    <a:pt x="0" y="326"/>
                  </a:cubicBezTo>
                  <a:cubicBezTo>
                    <a:pt x="31" y="295"/>
                    <a:pt x="93" y="233"/>
                    <a:pt x="140" y="171"/>
                  </a:cubicBezTo>
                  <a:cubicBezTo>
                    <a:pt x="175" y="124"/>
                    <a:pt x="192" y="86"/>
                    <a:pt x="219" y="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0"/>
            <p:cNvSpPr/>
            <p:nvPr/>
          </p:nvSpPr>
          <p:spPr>
            <a:xfrm>
              <a:off x="5216725" y="3535625"/>
              <a:ext cx="8550" cy="8550"/>
            </a:xfrm>
            <a:custGeom>
              <a:avLst/>
              <a:gdLst/>
              <a:ahLst/>
              <a:cxnLst/>
              <a:rect l="l" t="t" r="r" b="b"/>
              <a:pathLst>
                <a:path w="342" h="342" extrusionOk="0">
                  <a:moveTo>
                    <a:pt x="342" y="1"/>
                  </a:moveTo>
                  <a:lnTo>
                    <a:pt x="342" y="1"/>
                  </a:lnTo>
                  <a:cubicBezTo>
                    <a:pt x="326" y="32"/>
                    <a:pt x="311" y="63"/>
                    <a:pt x="295" y="94"/>
                  </a:cubicBezTo>
                  <a:lnTo>
                    <a:pt x="233" y="171"/>
                  </a:lnTo>
                  <a:cubicBezTo>
                    <a:pt x="194" y="197"/>
                    <a:pt x="177" y="245"/>
                    <a:pt x="154" y="296"/>
                  </a:cubicBezTo>
                  <a:lnTo>
                    <a:pt x="154" y="296"/>
                  </a:lnTo>
                  <a:cubicBezTo>
                    <a:pt x="101" y="201"/>
                    <a:pt x="57" y="118"/>
                    <a:pt x="1" y="47"/>
                  </a:cubicBezTo>
                  <a:lnTo>
                    <a:pt x="1" y="47"/>
                  </a:lnTo>
                  <a:cubicBezTo>
                    <a:pt x="60" y="135"/>
                    <a:pt x="91" y="238"/>
                    <a:pt x="146" y="314"/>
                  </a:cubicBezTo>
                  <a:lnTo>
                    <a:pt x="146" y="314"/>
                  </a:lnTo>
                  <a:cubicBezTo>
                    <a:pt x="144" y="318"/>
                    <a:pt x="142" y="322"/>
                    <a:pt x="140" y="326"/>
                  </a:cubicBezTo>
                  <a:lnTo>
                    <a:pt x="156" y="326"/>
                  </a:lnTo>
                  <a:lnTo>
                    <a:pt x="171" y="342"/>
                  </a:lnTo>
                  <a:lnTo>
                    <a:pt x="187" y="326"/>
                  </a:lnTo>
                  <a:cubicBezTo>
                    <a:pt x="202" y="280"/>
                    <a:pt x="249" y="218"/>
                    <a:pt x="264" y="171"/>
                  </a:cubicBezTo>
                  <a:cubicBezTo>
                    <a:pt x="280" y="140"/>
                    <a:pt x="280" y="109"/>
                    <a:pt x="311" y="94"/>
                  </a:cubicBezTo>
                  <a:cubicBezTo>
                    <a:pt x="326" y="63"/>
                    <a:pt x="326" y="32"/>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0"/>
            <p:cNvSpPr/>
            <p:nvPr/>
          </p:nvSpPr>
          <p:spPr>
            <a:xfrm>
              <a:off x="5220225" y="3533300"/>
              <a:ext cx="800" cy="10875"/>
            </a:xfrm>
            <a:custGeom>
              <a:avLst/>
              <a:gdLst/>
              <a:ahLst/>
              <a:cxnLst/>
              <a:rect l="l" t="t" r="r" b="b"/>
              <a:pathLst>
                <a:path w="32" h="435" extrusionOk="0">
                  <a:moveTo>
                    <a:pt x="16" y="1"/>
                  </a:moveTo>
                  <a:cubicBezTo>
                    <a:pt x="0" y="78"/>
                    <a:pt x="0" y="140"/>
                    <a:pt x="16" y="218"/>
                  </a:cubicBezTo>
                  <a:cubicBezTo>
                    <a:pt x="16" y="295"/>
                    <a:pt x="16" y="373"/>
                    <a:pt x="31" y="435"/>
                  </a:cubicBezTo>
                  <a:lnTo>
                    <a:pt x="31" y="218"/>
                  </a:lnTo>
                  <a:cubicBezTo>
                    <a:pt x="31" y="140"/>
                    <a:pt x="31" y="63"/>
                    <a:pt x="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0"/>
            <p:cNvSpPr/>
            <p:nvPr/>
          </p:nvSpPr>
          <p:spPr>
            <a:xfrm>
              <a:off x="5189200" y="3549975"/>
              <a:ext cx="7000" cy="10100"/>
            </a:xfrm>
            <a:custGeom>
              <a:avLst/>
              <a:gdLst/>
              <a:ahLst/>
              <a:cxnLst/>
              <a:rect l="l" t="t" r="r" b="b"/>
              <a:pathLst>
                <a:path w="280" h="404" extrusionOk="0">
                  <a:moveTo>
                    <a:pt x="280" y="1"/>
                  </a:moveTo>
                  <a:cubicBezTo>
                    <a:pt x="280" y="32"/>
                    <a:pt x="264" y="63"/>
                    <a:pt x="264" y="94"/>
                  </a:cubicBezTo>
                  <a:cubicBezTo>
                    <a:pt x="264" y="125"/>
                    <a:pt x="249" y="156"/>
                    <a:pt x="249" y="187"/>
                  </a:cubicBezTo>
                  <a:cubicBezTo>
                    <a:pt x="249" y="233"/>
                    <a:pt x="240" y="280"/>
                    <a:pt x="236" y="327"/>
                  </a:cubicBezTo>
                  <a:lnTo>
                    <a:pt x="236" y="327"/>
                  </a:lnTo>
                  <a:cubicBezTo>
                    <a:pt x="155" y="282"/>
                    <a:pt x="84" y="227"/>
                    <a:pt x="1" y="171"/>
                  </a:cubicBezTo>
                  <a:lnTo>
                    <a:pt x="1" y="171"/>
                  </a:lnTo>
                  <a:cubicBezTo>
                    <a:pt x="94" y="249"/>
                    <a:pt x="171" y="326"/>
                    <a:pt x="249" y="388"/>
                  </a:cubicBezTo>
                  <a:lnTo>
                    <a:pt x="264" y="404"/>
                  </a:lnTo>
                  <a:lnTo>
                    <a:pt x="264" y="373"/>
                  </a:lnTo>
                  <a:cubicBezTo>
                    <a:pt x="264" y="311"/>
                    <a:pt x="280" y="249"/>
                    <a:pt x="280" y="187"/>
                  </a:cubicBezTo>
                  <a:lnTo>
                    <a:pt x="280" y="94"/>
                  </a:lnTo>
                  <a:lnTo>
                    <a:pt x="2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0"/>
            <p:cNvSpPr/>
            <p:nvPr/>
          </p:nvSpPr>
          <p:spPr>
            <a:xfrm>
              <a:off x="5191525" y="3549975"/>
              <a:ext cx="4300" cy="9325"/>
            </a:xfrm>
            <a:custGeom>
              <a:avLst/>
              <a:gdLst/>
              <a:ahLst/>
              <a:cxnLst/>
              <a:rect l="l" t="t" r="r" b="b"/>
              <a:pathLst>
                <a:path w="172" h="373" extrusionOk="0">
                  <a:moveTo>
                    <a:pt x="1" y="1"/>
                  </a:moveTo>
                  <a:lnTo>
                    <a:pt x="1" y="1"/>
                  </a:lnTo>
                  <a:cubicBezTo>
                    <a:pt x="16" y="63"/>
                    <a:pt x="32" y="140"/>
                    <a:pt x="78" y="171"/>
                  </a:cubicBezTo>
                  <a:cubicBezTo>
                    <a:pt x="94" y="249"/>
                    <a:pt x="140" y="311"/>
                    <a:pt x="171" y="373"/>
                  </a:cubicBezTo>
                  <a:cubicBezTo>
                    <a:pt x="156" y="311"/>
                    <a:pt x="140" y="233"/>
                    <a:pt x="94" y="171"/>
                  </a:cubicBezTo>
                  <a:cubicBezTo>
                    <a:pt x="78" y="109"/>
                    <a:pt x="32" y="6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0"/>
            <p:cNvSpPr/>
            <p:nvPr/>
          </p:nvSpPr>
          <p:spPr>
            <a:xfrm>
              <a:off x="5182600" y="3479025"/>
              <a:ext cx="8575" cy="10500"/>
            </a:xfrm>
            <a:custGeom>
              <a:avLst/>
              <a:gdLst/>
              <a:ahLst/>
              <a:cxnLst/>
              <a:rect l="l" t="t" r="r" b="b"/>
              <a:pathLst>
                <a:path w="343" h="420" extrusionOk="0">
                  <a:moveTo>
                    <a:pt x="280" y="0"/>
                  </a:moveTo>
                  <a:lnTo>
                    <a:pt x="280" y="109"/>
                  </a:lnTo>
                  <a:lnTo>
                    <a:pt x="280" y="202"/>
                  </a:lnTo>
                  <a:lnTo>
                    <a:pt x="280" y="351"/>
                  </a:lnTo>
                  <a:lnTo>
                    <a:pt x="1" y="233"/>
                  </a:lnTo>
                  <a:lnTo>
                    <a:pt x="1" y="233"/>
                  </a:lnTo>
                  <a:cubicBezTo>
                    <a:pt x="79" y="295"/>
                    <a:pt x="187" y="342"/>
                    <a:pt x="311" y="388"/>
                  </a:cubicBezTo>
                  <a:lnTo>
                    <a:pt x="342" y="419"/>
                  </a:lnTo>
                  <a:lnTo>
                    <a:pt x="342" y="373"/>
                  </a:lnTo>
                  <a:cubicBezTo>
                    <a:pt x="342" y="311"/>
                    <a:pt x="311" y="264"/>
                    <a:pt x="311" y="202"/>
                  </a:cubicBezTo>
                  <a:cubicBezTo>
                    <a:pt x="296" y="155"/>
                    <a:pt x="296" y="140"/>
                    <a:pt x="296" y="109"/>
                  </a:cubicBezTo>
                  <a:cubicBezTo>
                    <a:pt x="296" y="62"/>
                    <a:pt x="280" y="47"/>
                    <a:pt x="2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0"/>
            <p:cNvSpPr/>
            <p:nvPr/>
          </p:nvSpPr>
          <p:spPr>
            <a:xfrm>
              <a:off x="5183775" y="3480175"/>
              <a:ext cx="5850" cy="8175"/>
            </a:xfrm>
            <a:custGeom>
              <a:avLst/>
              <a:gdLst/>
              <a:ahLst/>
              <a:cxnLst/>
              <a:rect l="l" t="t" r="r" b="b"/>
              <a:pathLst>
                <a:path w="234" h="327" extrusionOk="0">
                  <a:moveTo>
                    <a:pt x="0" y="1"/>
                  </a:moveTo>
                  <a:cubicBezTo>
                    <a:pt x="16" y="63"/>
                    <a:pt x="63" y="109"/>
                    <a:pt x="94" y="171"/>
                  </a:cubicBezTo>
                  <a:cubicBezTo>
                    <a:pt x="140" y="234"/>
                    <a:pt x="171" y="296"/>
                    <a:pt x="233" y="327"/>
                  </a:cubicBezTo>
                  <a:cubicBezTo>
                    <a:pt x="218" y="265"/>
                    <a:pt x="171" y="218"/>
                    <a:pt x="140" y="156"/>
                  </a:cubicBezTo>
                  <a:cubicBezTo>
                    <a:pt x="94" y="94"/>
                    <a:pt x="63" y="3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0"/>
            <p:cNvSpPr/>
            <p:nvPr/>
          </p:nvSpPr>
          <p:spPr>
            <a:xfrm>
              <a:off x="5276450" y="3534475"/>
              <a:ext cx="8550" cy="8150"/>
            </a:xfrm>
            <a:custGeom>
              <a:avLst/>
              <a:gdLst/>
              <a:ahLst/>
              <a:cxnLst/>
              <a:rect l="l" t="t" r="r" b="b"/>
              <a:pathLst>
                <a:path w="342" h="326" extrusionOk="0">
                  <a:moveTo>
                    <a:pt x="341" y="0"/>
                  </a:moveTo>
                  <a:cubicBezTo>
                    <a:pt x="332" y="10"/>
                    <a:pt x="316" y="31"/>
                    <a:pt x="306" y="50"/>
                  </a:cubicBezTo>
                  <a:lnTo>
                    <a:pt x="306" y="50"/>
                  </a:lnTo>
                  <a:cubicBezTo>
                    <a:pt x="319" y="35"/>
                    <a:pt x="333" y="18"/>
                    <a:pt x="341" y="0"/>
                  </a:cubicBezTo>
                  <a:close/>
                  <a:moveTo>
                    <a:pt x="0" y="31"/>
                  </a:moveTo>
                  <a:lnTo>
                    <a:pt x="0" y="31"/>
                  </a:lnTo>
                  <a:cubicBezTo>
                    <a:pt x="31" y="140"/>
                    <a:pt x="78" y="233"/>
                    <a:pt x="109" y="295"/>
                  </a:cubicBezTo>
                  <a:lnTo>
                    <a:pt x="114" y="304"/>
                  </a:lnTo>
                  <a:lnTo>
                    <a:pt x="114" y="304"/>
                  </a:lnTo>
                  <a:cubicBezTo>
                    <a:pt x="112" y="306"/>
                    <a:pt x="110" y="308"/>
                    <a:pt x="109" y="310"/>
                  </a:cubicBezTo>
                  <a:lnTo>
                    <a:pt x="117" y="310"/>
                  </a:lnTo>
                  <a:lnTo>
                    <a:pt x="124" y="326"/>
                  </a:lnTo>
                  <a:lnTo>
                    <a:pt x="140" y="310"/>
                  </a:lnTo>
                  <a:lnTo>
                    <a:pt x="155" y="310"/>
                  </a:lnTo>
                  <a:cubicBezTo>
                    <a:pt x="153" y="307"/>
                    <a:pt x="150" y="304"/>
                    <a:pt x="147" y="300"/>
                  </a:cubicBezTo>
                  <a:lnTo>
                    <a:pt x="147" y="300"/>
                  </a:lnTo>
                  <a:cubicBezTo>
                    <a:pt x="188" y="245"/>
                    <a:pt x="205" y="214"/>
                    <a:pt x="248" y="155"/>
                  </a:cubicBezTo>
                  <a:cubicBezTo>
                    <a:pt x="264" y="140"/>
                    <a:pt x="279" y="93"/>
                    <a:pt x="295" y="78"/>
                  </a:cubicBezTo>
                  <a:cubicBezTo>
                    <a:pt x="295" y="72"/>
                    <a:pt x="299" y="62"/>
                    <a:pt x="306" y="50"/>
                  </a:cubicBezTo>
                  <a:lnTo>
                    <a:pt x="306" y="50"/>
                  </a:lnTo>
                  <a:cubicBezTo>
                    <a:pt x="296" y="61"/>
                    <a:pt x="286" y="71"/>
                    <a:pt x="279" y="78"/>
                  </a:cubicBezTo>
                  <a:cubicBezTo>
                    <a:pt x="264" y="93"/>
                    <a:pt x="248" y="140"/>
                    <a:pt x="233" y="155"/>
                  </a:cubicBezTo>
                  <a:cubicBezTo>
                    <a:pt x="195" y="206"/>
                    <a:pt x="167" y="236"/>
                    <a:pt x="132" y="280"/>
                  </a:cubicBezTo>
                  <a:lnTo>
                    <a:pt x="132" y="280"/>
                  </a:lnTo>
                  <a:cubicBezTo>
                    <a:pt x="81" y="209"/>
                    <a:pt x="41" y="126"/>
                    <a:pt x="0" y="3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0"/>
            <p:cNvSpPr/>
            <p:nvPr/>
          </p:nvSpPr>
          <p:spPr>
            <a:xfrm>
              <a:off x="5278775" y="3532150"/>
              <a:ext cx="1950" cy="10475"/>
            </a:xfrm>
            <a:custGeom>
              <a:avLst/>
              <a:gdLst/>
              <a:ahLst/>
              <a:cxnLst/>
              <a:rect l="l" t="t" r="r" b="b"/>
              <a:pathLst>
                <a:path w="78" h="419" extrusionOk="0">
                  <a:moveTo>
                    <a:pt x="62" y="0"/>
                  </a:moveTo>
                  <a:cubicBezTo>
                    <a:pt x="31" y="78"/>
                    <a:pt x="31" y="124"/>
                    <a:pt x="16" y="202"/>
                  </a:cubicBezTo>
                  <a:cubicBezTo>
                    <a:pt x="0" y="279"/>
                    <a:pt x="16" y="341"/>
                    <a:pt x="16" y="419"/>
                  </a:cubicBezTo>
                  <a:cubicBezTo>
                    <a:pt x="31" y="341"/>
                    <a:pt x="62" y="279"/>
                    <a:pt x="62" y="202"/>
                  </a:cubicBezTo>
                  <a:cubicBezTo>
                    <a:pt x="78" y="124"/>
                    <a:pt x="62" y="78"/>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0"/>
            <p:cNvSpPr/>
            <p:nvPr/>
          </p:nvSpPr>
          <p:spPr>
            <a:xfrm>
              <a:off x="5189600" y="3579825"/>
              <a:ext cx="90750" cy="75250"/>
            </a:xfrm>
            <a:custGeom>
              <a:avLst/>
              <a:gdLst/>
              <a:ahLst/>
              <a:cxnLst/>
              <a:rect l="l" t="t" r="r" b="b"/>
              <a:pathLst>
                <a:path w="3630" h="3010" extrusionOk="0">
                  <a:moveTo>
                    <a:pt x="0" y="1"/>
                  </a:moveTo>
                  <a:lnTo>
                    <a:pt x="372" y="3010"/>
                  </a:lnTo>
                  <a:lnTo>
                    <a:pt x="3257" y="3010"/>
                  </a:lnTo>
                  <a:lnTo>
                    <a:pt x="36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0"/>
            <p:cNvSpPr/>
            <p:nvPr/>
          </p:nvSpPr>
          <p:spPr>
            <a:xfrm>
              <a:off x="5189600" y="3579825"/>
              <a:ext cx="90750" cy="17100"/>
            </a:xfrm>
            <a:custGeom>
              <a:avLst/>
              <a:gdLst/>
              <a:ahLst/>
              <a:cxnLst/>
              <a:rect l="l" t="t" r="r" b="b"/>
              <a:pathLst>
                <a:path w="3630" h="684" extrusionOk="0">
                  <a:moveTo>
                    <a:pt x="0" y="1"/>
                  </a:moveTo>
                  <a:lnTo>
                    <a:pt x="93" y="683"/>
                  </a:lnTo>
                  <a:lnTo>
                    <a:pt x="3552" y="513"/>
                  </a:lnTo>
                  <a:lnTo>
                    <a:pt x="3629" y="1"/>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0"/>
            <p:cNvSpPr/>
            <p:nvPr/>
          </p:nvSpPr>
          <p:spPr>
            <a:xfrm>
              <a:off x="5184150" y="3570150"/>
              <a:ext cx="102000" cy="13575"/>
            </a:xfrm>
            <a:custGeom>
              <a:avLst/>
              <a:gdLst/>
              <a:ahLst/>
              <a:cxnLst/>
              <a:rect l="l" t="t" r="r" b="b"/>
              <a:pathLst>
                <a:path w="4080" h="543" extrusionOk="0">
                  <a:moveTo>
                    <a:pt x="1" y="0"/>
                  </a:moveTo>
                  <a:lnTo>
                    <a:pt x="1" y="543"/>
                  </a:lnTo>
                  <a:lnTo>
                    <a:pt x="4080" y="543"/>
                  </a:lnTo>
                  <a:lnTo>
                    <a:pt x="40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5"/>
        <p:cNvGrpSpPr/>
        <p:nvPr/>
      </p:nvGrpSpPr>
      <p:grpSpPr>
        <a:xfrm>
          <a:off x="0" y="0"/>
          <a:ext cx="0" cy="0"/>
          <a:chOff x="0" y="0"/>
          <a:chExt cx="0" cy="0"/>
        </a:xfrm>
      </p:grpSpPr>
      <p:sp>
        <p:nvSpPr>
          <p:cNvPr id="2016" name="Google Shape;2016;p48"/>
          <p:cNvSpPr/>
          <p:nvPr/>
        </p:nvSpPr>
        <p:spPr>
          <a:xfrm rot="-1834141" flipH="1">
            <a:off x="3817317" y="-42612"/>
            <a:ext cx="5427044" cy="5411552"/>
          </a:xfrm>
          <a:custGeom>
            <a:avLst/>
            <a:gdLst/>
            <a:ahLst/>
            <a:cxnLst/>
            <a:rect l="l" t="t" r="r" b="b"/>
            <a:pathLst>
              <a:path w="15064" h="15021" extrusionOk="0">
                <a:moveTo>
                  <a:pt x="10691" y="0"/>
                </a:moveTo>
                <a:cubicBezTo>
                  <a:pt x="10147" y="0"/>
                  <a:pt x="9593" y="175"/>
                  <a:pt x="9078" y="371"/>
                </a:cubicBezTo>
                <a:cubicBezTo>
                  <a:pt x="7976" y="793"/>
                  <a:pt x="7010" y="854"/>
                  <a:pt x="5852" y="929"/>
                </a:cubicBezTo>
                <a:cubicBezTo>
                  <a:pt x="5732" y="936"/>
                  <a:pt x="5610" y="940"/>
                  <a:pt x="5486" y="940"/>
                </a:cubicBezTo>
                <a:cubicBezTo>
                  <a:pt x="4724" y="940"/>
                  <a:pt x="3900" y="811"/>
                  <a:pt x="3108" y="811"/>
                </a:cubicBezTo>
                <a:cubicBezTo>
                  <a:pt x="2853" y="811"/>
                  <a:pt x="2602" y="824"/>
                  <a:pt x="2357" y="860"/>
                </a:cubicBezTo>
                <a:cubicBezTo>
                  <a:pt x="544" y="1122"/>
                  <a:pt x="1" y="2548"/>
                  <a:pt x="747" y="3997"/>
                </a:cubicBezTo>
                <a:cubicBezTo>
                  <a:pt x="1694" y="5836"/>
                  <a:pt x="2411" y="7100"/>
                  <a:pt x="2004" y="9267"/>
                </a:cubicBezTo>
                <a:cubicBezTo>
                  <a:pt x="1754" y="10589"/>
                  <a:pt x="956" y="11649"/>
                  <a:pt x="1631" y="13079"/>
                </a:cubicBezTo>
                <a:cubicBezTo>
                  <a:pt x="1969" y="13795"/>
                  <a:pt x="2610" y="14302"/>
                  <a:pt x="3291" y="14587"/>
                </a:cubicBezTo>
                <a:cubicBezTo>
                  <a:pt x="3973" y="14871"/>
                  <a:pt x="4732" y="15021"/>
                  <a:pt x="5478" y="15021"/>
                </a:cubicBezTo>
                <a:cubicBezTo>
                  <a:pt x="5997" y="15021"/>
                  <a:pt x="6508" y="14948"/>
                  <a:pt x="6982" y="14797"/>
                </a:cubicBezTo>
                <a:cubicBezTo>
                  <a:pt x="7891" y="14507"/>
                  <a:pt x="8755" y="14054"/>
                  <a:pt x="9452" y="13351"/>
                </a:cubicBezTo>
                <a:cubicBezTo>
                  <a:pt x="9973" y="12825"/>
                  <a:pt x="10223" y="11996"/>
                  <a:pt x="10886" y="11660"/>
                </a:cubicBezTo>
                <a:cubicBezTo>
                  <a:pt x="11855" y="11171"/>
                  <a:pt x="13214" y="11189"/>
                  <a:pt x="13965" y="10324"/>
                </a:cubicBezTo>
                <a:cubicBezTo>
                  <a:pt x="15064" y="9062"/>
                  <a:pt x="13775" y="8055"/>
                  <a:pt x="13430" y="6774"/>
                </a:cubicBezTo>
                <a:cubicBezTo>
                  <a:pt x="13281" y="6219"/>
                  <a:pt x="13389" y="5549"/>
                  <a:pt x="13363" y="4967"/>
                </a:cubicBezTo>
                <a:cubicBezTo>
                  <a:pt x="13317" y="4025"/>
                  <a:pt x="13273" y="2963"/>
                  <a:pt x="12996" y="2048"/>
                </a:cubicBezTo>
                <a:cubicBezTo>
                  <a:pt x="12757" y="1258"/>
                  <a:pt x="12269" y="507"/>
                  <a:pt x="11572" y="185"/>
                </a:cubicBezTo>
                <a:cubicBezTo>
                  <a:pt x="11287" y="53"/>
                  <a:pt x="10991" y="0"/>
                  <a:pt x="10691" y="0"/>
                </a:cubicBezTo>
                <a:close/>
              </a:path>
            </a:pathLst>
          </a:custGeom>
          <a:solidFill>
            <a:srgbClr val="FF9933">
              <a:alpha val="38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8"/>
          <p:cNvSpPr txBox="1">
            <a:spLocks noGrp="1"/>
          </p:cNvSpPr>
          <p:nvPr>
            <p:ph type="title"/>
          </p:nvPr>
        </p:nvSpPr>
        <p:spPr>
          <a:xfrm>
            <a:off x="715100" y="1300950"/>
            <a:ext cx="4087500" cy="254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600" dirty="0"/>
              <a:t>Multumim pentru atentie!</a:t>
            </a:r>
            <a:endParaRPr sz="6600" dirty="0"/>
          </a:p>
        </p:txBody>
      </p:sp>
      <p:grpSp>
        <p:nvGrpSpPr>
          <p:cNvPr id="2018" name="Google Shape;2018;p48"/>
          <p:cNvGrpSpPr/>
          <p:nvPr/>
        </p:nvGrpSpPr>
        <p:grpSpPr>
          <a:xfrm>
            <a:off x="4658881" y="513995"/>
            <a:ext cx="4087528" cy="4123207"/>
            <a:chOff x="2585300" y="350150"/>
            <a:chExt cx="934100" cy="942275"/>
          </a:xfrm>
        </p:grpSpPr>
        <p:sp>
          <p:nvSpPr>
            <p:cNvPr id="2019" name="Google Shape;2019;p48"/>
            <p:cNvSpPr/>
            <p:nvPr/>
          </p:nvSpPr>
          <p:spPr>
            <a:xfrm>
              <a:off x="2643475" y="1101225"/>
              <a:ext cx="76800" cy="24450"/>
            </a:xfrm>
            <a:custGeom>
              <a:avLst/>
              <a:gdLst/>
              <a:ahLst/>
              <a:cxnLst/>
              <a:rect l="l" t="t" r="r" b="b"/>
              <a:pathLst>
                <a:path w="3072" h="978" extrusionOk="0">
                  <a:moveTo>
                    <a:pt x="0" y="0"/>
                  </a:moveTo>
                  <a:lnTo>
                    <a:pt x="0" y="977"/>
                  </a:lnTo>
                  <a:lnTo>
                    <a:pt x="3071" y="977"/>
                  </a:lnTo>
                  <a:lnTo>
                    <a:pt x="307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8"/>
            <p:cNvSpPr/>
            <p:nvPr/>
          </p:nvSpPr>
          <p:spPr>
            <a:xfrm>
              <a:off x="3046325" y="478900"/>
              <a:ext cx="76800" cy="24450"/>
            </a:xfrm>
            <a:custGeom>
              <a:avLst/>
              <a:gdLst/>
              <a:ahLst/>
              <a:cxnLst/>
              <a:rect l="l" t="t" r="r" b="b"/>
              <a:pathLst>
                <a:path w="3072" h="978" extrusionOk="0">
                  <a:moveTo>
                    <a:pt x="1" y="0"/>
                  </a:moveTo>
                  <a:lnTo>
                    <a:pt x="1" y="978"/>
                  </a:lnTo>
                  <a:lnTo>
                    <a:pt x="3072" y="978"/>
                  </a:lnTo>
                  <a:lnTo>
                    <a:pt x="30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8"/>
            <p:cNvSpPr/>
            <p:nvPr/>
          </p:nvSpPr>
          <p:spPr>
            <a:xfrm>
              <a:off x="2599650" y="1131475"/>
              <a:ext cx="78350" cy="26000"/>
            </a:xfrm>
            <a:custGeom>
              <a:avLst/>
              <a:gdLst/>
              <a:ahLst/>
              <a:cxnLst/>
              <a:rect l="l" t="t" r="r" b="b"/>
              <a:pathLst>
                <a:path w="3134" h="1040" extrusionOk="0">
                  <a:moveTo>
                    <a:pt x="1" y="0"/>
                  </a:moveTo>
                  <a:lnTo>
                    <a:pt x="1" y="31"/>
                  </a:lnTo>
                  <a:lnTo>
                    <a:pt x="1" y="1008"/>
                  </a:lnTo>
                  <a:lnTo>
                    <a:pt x="1" y="1039"/>
                  </a:lnTo>
                  <a:lnTo>
                    <a:pt x="807" y="1039"/>
                  </a:lnTo>
                  <a:lnTo>
                    <a:pt x="1583" y="1024"/>
                  </a:lnTo>
                  <a:lnTo>
                    <a:pt x="3118" y="1008"/>
                  </a:lnTo>
                  <a:lnTo>
                    <a:pt x="1552" y="962"/>
                  </a:lnTo>
                  <a:lnTo>
                    <a:pt x="792" y="946"/>
                  </a:lnTo>
                  <a:lnTo>
                    <a:pt x="78" y="946"/>
                  </a:lnTo>
                  <a:lnTo>
                    <a:pt x="78" y="62"/>
                  </a:lnTo>
                  <a:lnTo>
                    <a:pt x="3103" y="62"/>
                  </a:lnTo>
                  <a:lnTo>
                    <a:pt x="3118" y="1008"/>
                  </a:lnTo>
                  <a:lnTo>
                    <a:pt x="3134" y="16"/>
                  </a:lnTo>
                  <a:lnTo>
                    <a:pt x="313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8"/>
            <p:cNvSpPr/>
            <p:nvPr/>
          </p:nvSpPr>
          <p:spPr>
            <a:xfrm>
              <a:off x="3181275" y="897275"/>
              <a:ext cx="78350" cy="26775"/>
            </a:xfrm>
            <a:custGeom>
              <a:avLst/>
              <a:gdLst/>
              <a:ahLst/>
              <a:cxnLst/>
              <a:rect l="l" t="t" r="r" b="b"/>
              <a:pathLst>
                <a:path w="3134" h="1071" extrusionOk="0">
                  <a:moveTo>
                    <a:pt x="0" y="0"/>
                  </a:moveTo>
                  <a:lnTo>
                    <a:pt x="0" y="62"/>
                  </a:lnTo>
                  <a:lnTo>
                    <a:pt x="0" y="1024"/>
                  </a:lnTo>
                  <a:lnTo>
                    <a:pt x="0" y="1070"/>
                  </a:lnTo>
                  <a:lnTo>
                    <a:pt x="807" y="1070"/>
                  </a:lnTo>
                  <a:lnTo>
                    <a:pt x="1582" y="1055"/>
                  </a:lnTo>
                  <a:lnTo>
                    <a:pt x="3118" y="1024"/>
                  </a:lnTo>
                  <a:lnTo>
                    <a:pt x="1551" y="993"/>
                  </a:lnTo>
                  <a:lnTo>
                    <a:pt x="791" y="977"/>
                  </a:lnTo>
                  <a:lnTo>
                    <a:pt x="78" y="977"/>
                  </a:lnTo>
                  <a:lnTo>
                    <a:pt x="78" y="78"/>
                  </a:lnTo>
                  <a:lnTo>
                    <a:pt x="3102" y="78"/>
                  </a:lnTo>
                  <a:lnTo>
                    <a:pt x="3118" y="1024"/>
                  </a:lnTo>
                  <a:lnTo>
                    <a:pt x="3133" y="16"/>
                  </a:lnTo>
                  <a:lnTo>
                    <a:pt x="31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8"/>
            <p:cNvSpPr/>
            <p:nvPr/>
          </p:nvSpPr>
          <p:spPr>
            <a:xfrm>
              <a:off x="3138625" y="928300"/>
              <a:ext cx="78350" cy="26000"/>
            </a:xfrm>
            <a:custGeom>
              <a:avLst/>
              <a:gdLst/>
              <a:ahLst/>
              <a:cxnLst/>
              <a:rect l="l" t="t" r="r" b="b"/>
              <a:pathLst>
                <a:path w="3134" h="1040" extrusionOk="0">
                  <a:moveTo>
                    <a:pt x="0" y="0"/>
                  </a:moveTo>
                  <a:lnTo>
                    <a:pt x="0" y="47"/>
                  </a:lnTo>
                  <a:lnTo>
                    <a:pt x="0" y="1008"/>
                  </a:lnTo>
                  <a:lnTo>
                    <a:pt x="0" y="1039"/>
                  </a:lnTo>
                  <a:lnTo>
                    <a:pt x="807" y="1039"/>
                  </a:lnTo>
                  <a:lnTo>
                    <a:pt x="1582" y="1024"/>
                  </a:lnTo>
                  <a:lnTo>
                    <a:pt x="3118" y="1008"/>
                  </a:lnTo>
                  <a:lnTo>
                    <a:pt x="1551" y="977"/>
                  </a:lnTo>
                  <a:lnTo>
                    <a:pt x="791" y="946"/>
                  </a:lnTo>
                  <a:lnTo>
                    <a:pt x="78" y="946"/>
                  </a:lnTo>
                  <a:lnTo>
                    <a:pt x="78" y="62"/>
                  </a:lnTo>
                  <a:lnTo>
                    <a:pt x="3102" y="62"/>
                  </a:lnTo>
                  <a:lnTo>
                    <a:pt x="3118" y="1008"/>
                  </a:lnTo>
                  <a:lnTo>
                    <a:pt x="3133" y="16"/>
                  </a:lnTo>
                  <a:lnTo>
                    <a:pt x="31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8"/>
            <p:cNvSpPr/>
            <p:nvPr/>
          </p:nvSpPr>
          <p:spPr>
            <a:xfrm>
              <a:off x="3096750" y="898050"/>
              <a:ext cx="76800" cy="24450"/>
            </a:xfrm>
            <a:custGeom>
              <a:avLst/>
              <a:gdLst/>
              <a:ahLst/>
              <a:cxnLst/>
              <a:rect l="l" t="t" r="r" b="b"/>
              <a:pathLst>
                <a:path w="3072" h="978" extrusionOk="0">
                  <a:moveTo>
                    <a:pt x="0" y="0"/>
                  </a:moveTo>
                  <a:lnTo>
                    <a:pt x="0" y="977"/>
                  </a:lnTo>
                  <a:lnTo>
                    <a:pt x="3071" y="977"/>
                  </a:lnTo>
                  <a:lnTo>
                    <a:pt x="30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8"/>
            <p:cNvSpPr/>
            <p:nvPr/>
          </p:nvSpPr>
          <p:spPr>
            <a:xfrm>
              <a:off x="3427475" y="1132250"/>
              <a:ext cx="76425" cy="24450"/>
            </a:xfrm>
            <a:custGeom>
              <a:avLst/>
              <a:gdLst/>
              <a:ahLst/>
              <a:cxnLst/>
              <a:rect l="l" t="t" r="r" b="b"/>
              <a:pathLst>
                <a:path w="3057" h="978" extrusionOk="0">
                  <a:moveTo>
                    <a:pt x="1" y="0"/>
                  </a:moveTo>
                  <a:lnTo>
                    <a:pt x="1" y="977"/>
                  </a:lnTo>
                  <a:lnTo>
                    <a:pt x="3056" y="977"/>
                  </a:lnTo>
                  <a:lnTo>
                    <a:pt x="30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8"/>
            <p:cNvSpPr/>
            <p:nvPr/>
          </p:nvSpPr>
          <p:spPr>
            <a:xfrm>
              <a:off x="3384825" y="375375"/>
              <a:ext cx="76425" cy="24050"/>
            </a:xfrm>
            <a:custGeom>
              <a:avLst/>
              <a:gdLst/>
              <a:ahLst/>
              <a:cxnLst/>
              <a:rect l="l" t="t" r="r" b="b"/>
              <a:pathLst>
                <a:path w="3057" h="962" extrusionOk="0">
                  <a:moveTo>
                    <a:pt x="1" y="0"/>
                  </a:moveTo>
                  <a:lnTo>
                    <a:pt x="1" y="962"/>
                  </a:lnTo>
                  <a:lnTo>
                    <a:pt x="3056" y="962"/>
                  </a:lnTo>
                  <a:lnTo>
                    <a:pt x="305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8"/>
            <p:cNvSpPr/>
            <p:nvPr/>
          </p:nvSpPr>
          <p:spPr>
            <a:xfrm>
              <a:off x="3425925" y="405225"/>
              <a:ext cx="78750" cy="26400"/>
            </a:xfrm>
            <a:custGeom>
              <a:avLst/>
              <a:gdLst/>
              <a:ahLst/>
              <a:cxnLst/>
              <a:rect l="l" t="t" r="r" b="b"/>
              <a:pathLst>
                <a:path w="3150" h="1056" extrusionOk="0">
                  <a:moveTo>
                    <a:pt x="1" y="1"/>
                  </a:moveTo>
                  <a:lnTo>
                    <a:pt x="1" y="47"/>
                  </a:lnTo>
                  <a:lnTo>
                    <a:pt x="1" y="1009"/>
                  </a:lnTo>
                  <a:lnTo>
                    <a:pt x="1" y="1055"/>
                  </a:lnTo>
                  <a:lnTo>
                    <a:pt x="823" y="1055"/>
                  </a:lnTo>
                  <a:lnTo>
                    <a:pt x="1598" y="1040"/>
                  </a:lnTo>
                  <a:lnTo>
                    <a:pt x="3118" y="1009"/>
                  </a:lnTo>
                  <a:lnTo>
                    <a:pt x="3118" y="1009"/>
                  </a:lnTo>
                  <a:lnTo>
                    <a:pt x="3118" y="1009"/>
                  </a:lnTo>
                  <a:lnTo>
                    <a:pt x="1552" y="962"/>
                  </a:lnTo>
                  <a:lnTo>
                    <a:pt x="792" y="931"/>
                  </a:lnTo>
                  <a:lnTo>
                    <a:pt x="78" y="931"/>
                  </a:lnTo>
                  <a:lnTo>
                    <a:pt x="78" y="47"/>
                  </a:lnTo>
                  <a:lnTo>
                    <a:pt x="3103" y="47"/>
                  </a:lnTo>
                  <a:lnTo>
                    <a:pt x="3118" y="1009"/>
                  </a:lnTo>
                  <a:lnTo>
                    <a:pt x="3149" y="32"/>
                  </a:lnTo>
                  <a:lnTo>
                    <a:pt x="314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8"/>
            <p:cNvSpPr/>
            <p:nvPr/>
          </p:nvSpPr>
          <p:spPr>
            <a:xfrm>
              <a:off x="2642300" y="374200"/>
              <a:ext cx="78350" cy="26400"/>
            </a:xfrm>
            <a:custGeom>
              <a:avLst/>
              <a:gdLst/>
              <a:ahLst/>
              <a:cxnLst/>
              <a:rect l="l" t="t" r="r" b="b"/>
              <a:pathLst>
                <a:path w="3134" h="1056" extrusionOk="0">
                  <a:moveTo>
                    <a:pt x="1" y="1"/>
                  </a:moveTo>
                  <a:lnTo>
                    <a:pt x="1" y="47"/>
                  </a:lnTo>
                  <a:lnTo>
                    <a:pt x="1" y="1009"/>
                  </a:lnTo>
                  <a:lnTo>
                    <a:pt x="1" y="1056"/>
                  </a:lnTo>
                  <a:lnTo>
                    <a:pt x="807" y="1056"/>
                  </a:lnTo>
                  <a:lnTo>
                    <a:pt x="1583" y="1040"/>
                  </a:lnTo>
                  <a:lnTo>
                    <a:pt x="3118" y="1009"/>
                  </a:lnTo>
                  <a:lnTo>
                    <a:pt x="1552" y="978"/>
                  </a:lnTo>
                  <a:lnTo>
                    <a:pt x="792" y="962"/>
                  </a:lnTo>
                  <a:lnTo>
                    <a:pt x="78" y="962"/>
                  </a:lnTo>
                  <a:lnTo>
                    <a:pt x="78" y="63"/>
                  </a:lnTo>
                  <a:lnTo>
                    <a:pt x="3103" y="63"/>
                  </a:lnTo>
                  <a:lnTo>
                    <a:pt x="3118" y="1009"/>
                  </a:lnTo>
                  <a:lnTo>
                    <a:pt x="3134" y="32"/>
                  </a:lnTo>
                  <a:lnTo>
                    <a:pt x="31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8"/>
            <p:cNvSpPr/>
            <p:nvPr/>
          </p:nvSpPr>
          <p:spPr>
            <a:xfrm>
              <a:off x="3249125" y="369550"/>
              <a:ext cx="270275" cy="329600"/>
            </a:xfrm>
            <a:custGeom>
              <a:avLst/>
              <a:gdLst/>
              <a:ahLst/>
              <a:cxnLst/>
              <a:rect l="l" t="t" r="r" b="b"/>
              <a:pathLst>
                <a:path w="10811" h="13184" extrusionOk="0">
                  <a:moveTo>
                    <a:pt x="0" y="1"/>
                  </a:moveTo>
                  <a:lnTo>
                    <a:pt x="0" y="13184"/>
                  </a:lnTo>
                  <a:lnTo>
                    <a:pt x="10811" y="13184"/>
                  </a:lnTo>
                  <a:lnTo>
                    <a:pt x="10811" y="1086"/>
                  </a:lnTo>
                  <a:lnTo>
                    <a:pt x="96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8"/>
            <p:cNvSpPr/>
            <p:nvPr/>
          </p:nvSpPr>
          <p:spPr>
            <a:xfrm>
              <a:off x="3263075" y="383125"/>
              <a:ext cx="242750" cy="302475"/>
            </a:xfrm>
            <a:custGeom>
              <a:avLst/>
              <a:gdLst/>
              <a:ahLst/>
              <a:cxnLst/>
              <a:rect l="l" t="t" r="r" b="b"/>
              <a:pathLst>
                <a:path w="9710" h="12099" extrusionOk="0">
                  <a:moveTo>
                    <a:pt x="1" y="1"/>
                  </a:moveTo>
                  <a:lnTo>
                    <a:pt x="1" y="12098"/>
                  </a:lnTo>
                  <a:lnTo>
                    <a:pt x="9710" y="12098"/>
                  </a:lnTo>
                  <a:lnTo>
                    <a:pt x="97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8"/>
            <p:cNvSpPr/>
            <p:nvPr/>
          </p:nvSpPr>
          <p:spPr>
            <a:xfrm>
              <a:off x="3375925" y="383125"/>
              <a:ext cx="16300" cy="151250"/>
            </a:xfrm>
            <a:custGeom>
              <a:avLst/>
              <a:gdLst/>
              <a:ahLst/>
              <a:cxnLst/>
              <a:rect l="l" t="t" r="r" b="b"/>
              <a:pathLst>
                <a:path w="652" h="6050" extrusionOk="0">
                  <a:moveTo>
                    <a:pt x="0" y="1"/>
                  </a:moveTo>
                  <a:lnTo>
                    <a:pt x="341" y="6049"/>
                  </a:lnTo>
                  <a:lnTo>
                    <a:pt x="6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8"/>
            <p:cNvSpPr/>
            <p:nvPr/>
          </p:nvSpPr>
          <p:spPr>
            <a:xfrm>
              <a:off x="3334825" y="383125"/>
              <a:ext cx="49650" cy="151250"/>
            </a:xfrm>
            <a:custGeom>
              <a:avLst/>
              <a:gdLst/>
              <a:ahLst/>
              <a:cxnLst/>
              <a:rect l="l" t="t" r="r" b="b"/>
              <a:pathLst>
                <a:path w="1986" h="6050" extrusionOk="0">
                  <a:moveTo>
                    <a:pt x="0" y="1"/>
                  </a:moveTo>
                  <a:lnTo>
                    <a:pt x="1985" y="6049"/>
                  </a:lnTo>
                  <a:lnTo>
                    <a:pt x="6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8"/>
            <p:cNvSpPr/>
            <p:nvPr/>
          </p:nvSpPr>
          <p:spPr>
            <a:xfrm>
              <a:off x="3285950" y="383125"/>
              <a:ext cx="98525" cy="151250"/>
            </a:xfrm>
            <a:custGeom>
              <a:avLst/>
              <a:gdLst/>
              <a:ahLst/>
              <a:cxnLst/>
              <a:rect l="l" t="t" r="r" b="b"/>
              <a:pathLst>
                <a:path w="3941" h="6050" extrusionOk="0">
                  <a:moveTo>
                    <a:pt x="1" y="1"/>
                  </a:moveTo>
                  <a:lnTo>
                    <a:pt x="3940" y="6049"/>
                  </a:lnTo>
                  <a:lnTo>
                    <a:pt x="8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8"/>
            <p:cNvSpPr/>
            <p:nvPr/>
          </p:nvSpPr>
          <p:spPr>
            <a:xfrm>
              <a:off x="3263075" y="399025"/>
              <a:ext cx="121400" cy="135350"/>
            </a:xfrm>
            <a:custGeom>
              <a:avLst/>
              <a:gdLst/>
              <a:ahLst/>
              <a:cxnLst/>
              <a:rect l="l" t="t" r="r" b="b"/>
              <a:pathLst>
                <a:path w="4856" h="5414" extrusionOk="0">
                  <a:moveTo>
                    <a:pt x="1" y="0"/>
                  </a:moveTo>
                  <a:lnTo>
                    <a:pt x="1" y="1055"/>
                  </a:lnTo>
                  <a:lnTo>
                    <a:pt x="4855" y="5413"/>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8"/>
            <p:cNvSpPr/>
            <p:nvPr/>
          </p:nvSpPr>
          <p:spPr>
            <a:xfrm>
              <a:off x="3263075" y="455250"/>
              <a:ext cx="121400" cy="79125"/>
            </a:xfrm>
            <a:custGeom>
              <a:avLst/>
              <a:gdLst/>
              <a:ahLst/>
              <a:cxnLst/>
              <a:rect l="l" t="t" r="r" b="b"/>
              <a:pathLst>
                <a:path w="4856" h="3165" extrusionOk="0">
                  <a:moveTo>
                    <a:pt x="1" y="0"/>
                  </a:moveTo>
                  <a:lnTo>
                    <a:pt x="1" y="683"/>
                  </a:lnTo>
                  <a:lnTo>
                    <a:pt x="4855" y="316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8"/>
            <p:cNvSpPr/>
            <p:nvPr/>
          </p:nvSpPr>
          <p:spPr>
            <a:xfrm>
              <a:off x="3263075" y="494400"/>
              <a:ext cx="121400" cy="39975"/>
            </a:xfrm>
            <a:custGeom>
              <a:avLst/>
              <a:gdLst/>
              <a:ahLst/>
              <a:cxnLst/>
              <a:rect l="l" t="t" r="r" b="b"/>
              <a:pathLst>
                <a:path w="4856" h="1599" extrusionOk="0">
                  <a:moveTo>
                    <a:pt x="1" y="1"/>
                  </a:moveTo>
                  <a:lnTo>
                    <a:pt x="1" y="575"/>
                  </a:lnTo>
                  <a:lnTo>
                    <a:pt x="4855" y="1598"/>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8"/>
            <p:cNvSpPr/>
            <p:nvPr/>
          </p:nvSpPr>
          <p:spPr>
            <a:xfrm>
              <a:off x="3263075" y="527375"/>
              <a:ext cx="121400" cy="13200"/>
            </a:xfrm>
            <a:custGeom>
              <a:avLst/>
              <a:gdLst/>
              <a:ahLst/>
              <a:cxnLst/>
              <a:rect l="l" t="t" r="r" b="b"/>
              <a:pathLst>
                <a:path w="4856" h="528" extrusionOk="0">
                  <a:moveTo>
                    <a:pt x="1" y="0"/>
                  </a:moveTo>
                  <a:lnTo>
                    <a:pt x="1" y="527"/>
                  </a:lnTo>
                  <a:lnTo>
                    <a:pt x="4855" y="279"/>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8"/>
            <p:cNvSpPr/>
            <p:nvPr/>
          </p:nvSpPr>
          <p:spPr>
            <a:xfrm>
              <a:off x="3263075" y="534350"/>
              <a:ext cx="121400" cy="39175"/>
            </a:xfrm>
            <a:custGeom>
              <a:avLst/>
              <a:gdLst/>
              <a:ahLst/>
              <a:cxnLst/>
              <a:rect l="l" t="t" r="r" b="b"/>
              <a:pathLst>
                <a:path w="4856" h="1567" extrusionOk="0">
                  <a:moveTo>
                    <a:pt x="4855" y="0"/>
                  </a:moveTo>
                  <a:lnTo>
                    <a:pt x="1" y="1024"/>
                  </a:lnTo>
                  <a:lnTo>
                    <a:pt x="1" y="1567"/>
                  </a:lnTo>
                  <a:lnTo>
                    <a:pt x="485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8"/>
            <p:cNvSpPr/>
            <p:nvPr/>
          </p:nvSpPr>
          <p:spPr>
            <a:xfrm>
              <a:off x="3263075" y="534350"/>
              <a:ext cx="121400" cy="78350"/>
            </a:xfrm>
            <a:custGeom>
              <a:avLst/>
              <a:gdLst/>
              <a:ahLst/>
              <a:cxnLst/>
              <a:rect l="l" t="t" r="r" b="b"/>
              <a:pathLst>
                <a:path w="4856" h="3134" extrusionOk="0">
                  <a:moveTo>
                    <a:pt x="4855" y="0"/>
                  </a:moveTo>
                  <a:lnTo>
                    <a:pt x="1" y="2466"/>
                  </a:lnTo>
                  <a:lnTo>
                    <a:pt x="1" y="3133"/>
                  </a:lnTo>
                  <a:lnTo>
                    <a:pt x="485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8"/>
            <p:cNvSpPr/>
            <p:nvPr/>
          </p:nvSpPr>
          <p:spPr>
            <a:xfrm>
              <a:off x="3263075" y="534350"/>
              <a:ext cx="121400" cy="134575"/>
            </a:xfrm>
            <a:custGeom>
              <a:avLst/>
              <a:gdLst/>
              <a:ahLst/>
              <a:cxnLst/>
              <a:rect l="l" t="t" r="r" b="b"/>
              <a:pathLst>
                <a:path w="4856" h="5383" extrusionOk="0">
                  <a:moveTo>
                    <a:pt x="4855" y="0"/>
                  </a:moveTo>
                  <a:lnTo>
                    <a:pt x="1" y="4359"/>
                  </a:lnTo>
                  <a:lnTo>
                    <a:pt x="1" y="5382"/>
                  </a:lnTo>
                  <a:lnTo>
                    <a:pt x="485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8"/>
            <p:cNvSpPr/>
            <p:nvPr/>
          </p:nvSpPr>
          <p:spPr>
            <a:xfrm>
              <a:off x="3285950" y="534350"/>
              <a:ext cx="98525" cy="151250"/>
            </a:xfrm>
            <a:custGeom>
              <a:avLst/>
              <a:gdLst/>
              <a:ahLst/>
              <a:cxnLst/>
              <a:rect l="l" t="t" r="r" b="b"/>
              <a:pathLst>
                <a:path w="3941" h="6050" extrusionOk="0">
                  <a:moveTo>
                    <a:pt x="3940" y="0"/>
                  </a:moveTo>
                  <a:lnTo>
                    <a:pt x="1" y="6049"/>
                  </a:lnTo>
                  <a:lnTo>
                    <a:pt x="854" y="6049"/>
                  </a:lnTo>
                  <a:lnTo>
                    <a:pt x="394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8"/>
            <p:cNvSpPr/>
            <p:nvPr/>
          </p:nvSpPr>
          <p:spPr>
            <a:xfrm>
              <a:off x="3334825" y="534350"/>
              <a:ext cx="49650" cy="151250"/>
            </a:xfrm>
            <a:custGeom>
              <a:avLst/>
              <a:gdLst/>
              <a:ahLst/>
              <a:cxnLst/>
              <a:rect l="l" t="t" r="r" b="b"/>
              <a:pathLst>
                <a:path w="1986" h="6050" extrusionOk="0">
                  <a:moveTo>
                    <a:pt x="1985" y="0"/>
                  </a:moveTo>
                  <a:lnTo>
                    <a:pt x="0" y="6049"/>
                  </a:lnTo>
                  <a:lnTo>
                    <a:pt x="698" y="6049"/>
                  </a:lnTo>
                  <a:lnTo>
                    <a:pt x="198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8"/>
            <p:cNvSpPr/>
            <p:nvPr/>
          </p:nvSpPr>
          <p:spPr>
            <a:xfrm>
              <a:off x="3375925" y="534350"/>
              <a:ext cx="16300" cy="151250"/>
            </a:xfrm>
            <a:custGeom>
              <a:avLst/>
              <a:gdLst/>
              <a:ahLst/>
              <a:cxnLst/>
              <a:rect l="l" t="t" r="r" b="b"/>
              <a:pathLst>
                <a:path w="652" h="6050" extrusionOk="0">
                  <a:moveTo>
                    <a:pt x="341" y="0"/>
                  </a:moveTo>
                  <a:lnTo>
                    <a:pt x="0" y="6049"/>
                  </a:lnTo>
                  <a:lnTo>
                    <a:pt x="651" y="6049"/>
                  </a:lnTo>
                  <a:lnTo>
                    <a:pt x="34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8"/>
            <p:cNvSpPr/>
            <p:nvPr/>
          </p:nvSpPr>
          <p:spPr>
            <a:xfrm>
              <a:off x="3384450" y="534350"/>
              <a:ext cx="48875" cy="151250"/>
            </a:xfrm>
            <a:custGeom>
              <a:avLst/>
              <a:gdLst/>
              <a:ahLst/>
              <a:cxnLst/>
              <a:rect l="l" t="t" r="r" b="b"/>
              <a:pathLst>
                <a:path w="1955" h="6050" extrusionOk="0">
                  <a:moveTo>
                    <a:pt x="0" y="0"/>
                  </a:moveTo>
                  <a:lnTo>
                    <a:pt x="1272" y="6049"/>
                  </a:lnTo>
                  <a:lnTo>
                    <a:pt x="1954" y="6049"/>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8"/>
            <p:cNvSpPr/>
            <p:nvPr/>
          </p:nvSpPr>
          <p:spPr>
            <a:xfrm>
              <a:off x="3384450" y="534350"/>
              <a:ext cx="98125" cy="151250"/>
            </a:xfrm>
            <a:custGeom>
              <a:avLst/>
              <a:gdLst/>
              <a:ahLst/>
              <a:cxnLst/>
              <a:rect l="l" t="t" r="r" b="b"/>
              <a:pathLst>
                <a:path w="3925" h="6050" extrusionOk="0">
                  <a:moveTo>
                    <a:pt x="0" y="0"/>
                  </a:moveTo>
                  <a:lnTo>
                    <a:pt x="3071" y="6049"/>
                  </a:lnTo>
                  <a:lnTo>
                    <a:pt x="3924" y="6049"/>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8"/>
            <p:cNvSpPr/>
            <p:nvPr/>
          </p:nvSpPr>
          <p:spPr>
            <a:xfrm>
              <a:off x="3384450" y="534350"/>
              <a:ext cx="121000" cy="134575"/>
            </a:xfrm>
            <a:custGeom>
              <a:avLst/>
              <a:gdLst/>
              <a:ahLst/>
              <a:cxnLst/>
              <a:rect l="l" t="t" r="r" b="b"/>
              <a:pathLst>
                <a:path w="4840" h="5383" extrusionOk="0">
                  <a:moveTo>
                    <a:pt x="0" y="0"/>
                  </a:moveTo>
                  <a:lnTo>
                    <a:pt x="4839" y="5382"/>
                  </a:lnTo>
                  <a:lnTo>
                    <a:pt x="4839" y="4359"/>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8"/>
            <p:cNvSpPr/>
            <p:nvPr/>
          </p:nvSpPr>
          <p:spPr>
            <a:xfrm>
              <a:off x="3384450" y="534350"/>
              <a:ext cx="121000" cy="79125"/>
            </a:xfrm>
            <a:custGeom>
              <a:avLst/>
              <a:gdLst/>
              <a:ahLst/>
              <a:cxnLst/>
              <a:rect l="l" t="t" r="r" b="b"/>
              <a:pathLst>
                <a:path w="4840" h="3165" extrusionOk="0">
                  <a:moveTo>
                    <a:pt x="0" y="0"/>
                  </a:moveTo>
                  <a:lnTo>
                    <a:pt x="4839" y="3164"/>
                  </a:lnTo>
                  <a:lnTo>
                    <a:pt x="4839" y="246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8"/>
            <p:cNvSpPr/>
            <p:nvPr/>
          </p:nvSpPr>
          <p:spPr>
            <a:xfrm>
              <a:off x="3384450" y="534350"/>
              <a:ext cx="121000" cy="39175"/>
            </a:xfrm>
            <a:custGeom>
              <a:avLst/>
              <a:gdLst/>
              <a:ahLst/>
              <a:cxnLst/>
              <a:rect l="l" t="t" r="r" b="b"/>
              <a:pathLst>
                <a:path w="4840" h="1567" extrusionOk="0">
                  <a:moveTo>
                    <a:pt x="0" y="0"/>
                  </a:moveTo>
                  <a:lnTo>
                    <a:pt x="4839" y="1567"/>
                  </a:lnTo>
                  <a:lnTo>
                    <a:pt x="4839" y="1024"/>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8"/>
            <p:cNvSpPr/>
            <p:nvPr/>
          </p:nvSpPr>
          <p:spPr>
            <a:xfrm>
              <a:off x="3384450" y="527375"/>
              <a:ext cx="121000" cy="13200"/>
            </a:xfrm>
            <a:custGeom>
              <a:avLst/>
              <a:gdLst/>
              <a:ahLst/>
              <a:cxnLst/>
              <a:rect l="l" t="t" r="r" b="b"/>
              <a:pathLst>
                <a:path w="4840" h="528" extrusionOk="0">
                  <a:moveTo>
                    <a:pt x="4839" y="0"/>
                  </a:moveTo>
                  <a:lnTo>
                    <a:pt x="0" y="279"/>
                  </a:lnTo>
                  <a:lnTo>
                    <a:pt x="4839" y="527"/>
                  </a:lnTo>
                  <a:lnTo>
                    <a:pt x="48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8"/>
            <p:cNvSpPr/>
            <p:nvPr/>
          </p:nvSpPr>
          <p:spPr>
            <a:xfrm>
              <a:off x="3384450" y="494400"/>
              <a:ext cx="121000" cy="39975"/>
            </a:xfrm>
            <a:custGeom>
              <a:avLst/>
              <a:gdLst/>
              <a:ahLst/>
              <a:cxnLst/>
              <a:rect l="l" t="t" r="r" b="b"/>
              <a:pathLst>
                <a:path w="4840" h="1599" extrusionOk="0">
                  <a:moveTo>
                    <a:pt x="4839" y="1"/>
                  </a:moveTo>
                  <a:lnTo>
                    <a:pt x="0" y="1598"/>
                  </a:lnTo>
                  <a:lnTo>
                    <a:pt x="4839" y="575"/>
                  </a:lnTo>
                  <a:lnTo>
                    <a:pt x="48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8"/>
            <p:cNvSpPr/>
            <p:nvPr/>
          </p:nvSpPr>
          <p:spPr>
            <a:xfrm>
              <a:off x="3384450" y="455250"/>
              <a:ext cx="121000" cy="79125"/>
            </a:xfrm>
            <a:custGeom>
              <a:avLst/>
              <a:gdLst/>
              <a:ahLst/>
              <a:cxnLst/>
              <a:rect l="l" t="t" r="r" b="b"/>
              <a:pathLst>
                <a:path w="4840" h="3165" extrusionOk="0">
                  <a:moveTo>
                    <a:pt x="4839" y="0"/>
                  </a:moveTo>
                  <a:lnTo>
                    <a:pt x="0" y="3164"/>
                  </a:lnTo>
                  <a:lnTo>
                    <a:pt x="4839" y="683"/>
                  </a:lnTo>
                  <a:lnTo>
                    <a:pt x="48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8"/>
            <p:cNvSpPr/>
            <p:nvPr/>
          </p:nvSpPr>
          <p:spPr>
            <a:xfrm>
              <a:off x="3384450" y="399025"/>
              <a:ext cx="121000" cy="135350"/>
            </a:xfrm>
            <a:custGeom>
              <a:avLst/>
              <a:gdLst/>
              <a:ahLst/>
              <a:cxnLst/>
              <a:rect l="l" t="t" r="r" b="b"/>
              <a:pathLst>
                <a:path w="4840" h="5414" extrusionOk="0">
                  <a:moveTo>
                    <a:pt x="4839" y="0"/>
                  </a:moveTo>
                  <a:lnTo>
                    <a:pt x="0" y="5413"/>
                  </a:lnTo>
                  <a:lnTo>
                    <a:pt x="0" y="5413"/>
                  </a:lnTo>
                  <a:lnTo>
                    <a:pt x="4839" y="1055"/>
                  </a:lnTo>
                  <a:lnTo>
                    <a:pt x="48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8"/>
            <p:cNvSpPr/>
            <p:nvPr/>
          </p:nvSpPr>
          <p:spPr>
            <a:xfrm>
              <a:off x="3384450" y="383125"/>
              <a:ext cx="98125" cy="151250"/>
            </a:xfrm>
            <a:custGeom>
              <a:avLst/>
              <a:gdLst/>
              <a:ahLst/>
              <a:cxnLst/>
              <a:rect l="l" t="t" r="r" b="b"/>
              <a:pathLst>
                <a:path w="3925" h="6050" extrusionOk="0">
                  <a:moveTo>
                    <a:pt x="3071" y="1"/>
                  </a:moveTo>
                  <a:lnTo>
                    <a:pt x="0" y="6049"/>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8"/>
            <p:cNvSpPr/>
            <p:nvPr/>
          </p:nvSpPr>
          <p:spPr>
            <a:xfrm>
              <a:off x="3384450" y="383125"/>
              <a:ext cx="48875" cy="151250"/>
            </a:xfrm>
            <a:custGeom>
              <a:avLst/>
              <a:gdLst/>
              <a:ahLst/>
              <a:cxnLst/>
              <a:rect l="l" t="t" r="r" b="b"/>
              <a:pathLst>
                <a:path w="1955" h="6050" extrusionOk="0">
                  <a:moveTo>
                    <a:pt x="1272" y="1"/>
                  </a:moveTo>
                  <a:lnTo>
                    <a:pt x="0" y="6049"/>
                  </a:lnTo>
                  <a:lnTo>
                    <a:pt x="19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8"/>
            <p:cNvSpPr/>
            <p:nvPr/>
          </p:nvSpPr>
          <p:spPr>
            <a:xfrm>
              <a:off x="3314650" y="433150"/>
              <a:ext cx="141550" cy="202425"/>
            </a:xfrm>
            <a:custGeom>
              <a:avLst/>
              <a:gdLst/>
              <a:ahLst/>
              <a:cxnLst/>
              <a:rect l="l" t="t" r="r" b="b"/>
              <a:pathLst>
                <a:path w="5662" h="8097" extrusionOk="0">
                  <a:moveTo>
                    <a:pt x="4762" y="0"/>
                  </a:moveTo>
                  <a:lnTo>
                    <a:pt x="94" y="481"/>
                  </a:lnTo>
                  <a:cubicBezTo>
                    <a:pt x="32" y="481"/>
                    <a:pt x="1" y="543"/>
                    <a:pt x="16" y="590"/>
                  </a:cubicBezTo>
                  <a:lnTo>
                    <a:pt x="792" y="8003"/>
                  </a:lnTo>
                  <a:cubicBezTo>
                    <a:pt x="792" y="8065"/>
                    <a:pt x="854" y="8096"/>
                    <a:pt x="900" y="8096"/>
                  </a:cubicBezTo>
                  <a:lnTo>
                    <a:pt x="5305" y="7631"/>
                  </a:lnTo>
                  <a:cubicBezTo>
                    <a:pt x="5522" y="7616"/>
                    <a:pt x="5662" y="7429"/>
                    <a:pt x="5630" y="7243"/>
                  </a:cubicBezTo>
                  <a:lnTo>
                    <a:pt x="4886" y="93"/>
                  </a:lnTo>
                  <a:cubicBezTo>
                    <a:pt x="4855" y="31"/>
                    <a:pt x="4824" y="0"/>
                    <a:pt x="47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8"/>
            <p:cNvSpPr/>
            <p:nvPr/>
          </p:nvSpPr>
          <p:spPr>
            <a:xfrm>
              <a:off x="3327050" y="445550"/>
              <a:ext cx="107050" cy="76025"/>
            </a:xfrm>
            <a:custGeom>
              <a:avLst/>
              <a:gdLst/>
              <a:ahLst/>
              <a:cxnLst/>
              <a:rect l="l" t="t" r="r" b="b"/>
              <a:pathLst>
                <a:path w="4282" h="3041" extrusionOk="0">
                  <a:moveTo>
                    <a:pt x="3940" y="1"/>
                  </a:moveTo>
                  <a:lnTo>
                    <a:pt x="63" y="404"/>
                  </a:lnTo>
                  <a:cubicBezTo>
                    <a:pt x="16" y="404"/>
                    <a:pt x="1" y="450"/>
                    <a:pt x="1" y="481"/>
                  </a:cubicBezTo>
                  <a:lnTo>
                    <a:pt x="280" y="2994"/>
                  </a:lnTo>
                  <a:cubicBezTo>
                    <a:pt x="280" y="3025"/>
                    <a:pt x="311" y="3041"/>
                    <a:pt x="358" y="3041"/>
                  </a:cubicBezTo>
                  <a:lnTo>
                    <a:pt x="4111" y="2653"/>
                  </a:lnTo>
                  <a:cubicBezTo>
                    <a:pt x="4204" y="2653"/>
                    <a:pt x="4281" y="2560"/>
                    <a:pt x="4266" y="2467"/>
                  </a:cubicBezTo>
                  <a:lnTo>
                    <a:pt x="4018" y="63"/>
                  </a:lnTo>
                  <a:cubicBezTo>
                    <a:pt x="4018" y="16"/>
                    <a:pt x="3971" y="1"/>
                    <a:pt x="3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8"/>
            <p:cNvSpPr/>
            <p:nvPr/>
          </p:nvSpPr>
          <p:spPr>
            <a:xfrm>
              <a:off x="3348775" y="452925"/>
              <a:ext cx="62050" cy="62050"/>
            </a:xfrm>
            <a:custGeom>
              <a:avLst/>
              <a:gdLst/>
              <a:ahLst/>
              <a:cxnLst/>
              <a:rect l="l" t="t" r="r" b="b"/>
              <a:pathLst>
                <a:path w="2482" h="2482" extrusionOk="0">
                  <a:moveTo>
                    <a:pt x="2249" y="0"/>
                  </a:moveTo>
                  <a:lnTo>
                    <a:pt x="0" y="233"/>
                  </a:lnTo>
                  <a:lnTo>
                    <a:pt x="249" y="2482"/>
                  </a:lnTo>
                  <a:lnTo>
                    <a:pt x="2482" y="2234"/>
                  </a:lnTo>
                  <a:lnTo>
                    <a:pt x="22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8"/>
            <p:cNvSpPr/>
            <p:nvPr/>
          </p:nvSpPr>
          <p:spPr>
            <a:xfrm>
              <a:off x="3335975" y="533775"/>
              <a:ext cx="45000" cy="42275"/>
            </a:xfrm>
            <a:custGeom>
              <a:avLst/>
              <a:gdLst/>
              <a:ahLst/>
              <a:cxnLst/>
              <a:rect l="l" t="t" r="r" b="b"/>
              <a:pathLst>
                <a:path w="1800" h="1691" extrusionOk="0">
                  <a:moveTo>
                    <a:pt x="917" y="1"/>
                  </a:moveTo>
                  <a:cubicBezTo>
                    <a:pt x="880" y="1"/>
                    <a:pt x="844" y="3"/>
                    <a:pt x="807" y="8"/>
                  </a:cubicBezTo>
                  <a:cubicBezTo>
                    <a:pt x="342" y="54"/>
                    <a:pt x="1" y="473"/>
                    <a:pt x="47" y="938"/>
                  </a:cubicBezTo>
                  <a:cubicBezTo>
                    <a:pt x="104" y="1367"/>
                    <a:pt x="451" y="1690"/>
                    <a:pt x="869" y="1690"/>
                  </a:cubicBezTo>
                  <a:cubicBezTo>
                    <a:pt x="904" y="1690"/>
                    <a:pt x="941" y="1688"/>
                    <a:pt x="978" y="1683"/>
                  </a:cubicBezTo>
                  <a:cubicBezTo>
                    <a:pt x="1443" y="1636"/>
                    <a:pt x="1800" y="1218"/>
                    <a:pt x="1738" y="752"/>
                  </a:cubicBezTo>
                  <a:cubicBezTo>
                    <a:pt x="1709" y="324"/>
                    <a:pt x="1338" y="1"/>
                    <a:pt x="917" y="1"/>
                  </a:cubicBez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8"/>
            <p:cNvSpPr/>
            <p:nvPr/>
          </p:nvSpPr>
          <p:spPr>
            <a:xfrm>
              <a:off x="3351475" y="539375"/>
              <a:ext cx="13600" cy="30675"/>
            </a:xfrm>
            <a:custGeom>
              <a:avLst/>
              <a:gdLst/>
              <a:ahLst/>
              <a:cxnLst/>
              <a:rect l="l" t="t" r="r" b="b"/>
              <a:pathLst>
                <a:path w="544" h="1227" extrusionOk="0">
                  <a:moveTo>
                    <a:pt x="404" y="1"/>
                  </a:moveTo>
                  <a:lnTo>
                    <a:pt x="1" y="32"/>
                  </a:lnTo>
                  <a:lnTo>
                    <a:pt x="125" y="1226"/>
                  </a:lnTo>
                  <a:lnTo>
                    <a:pt x="544" y="1195"/>
                  </a:lnTo>
                  <a:lnTo>
                    <a:pt x="404"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8"/>
            <p:cNvSpPr/>
            <p:nvPr/>
          </p:nvSpPr>
          <p:spPr>
            <a:xfrm>
              <a:off x="3342575" y="548300"/>
              <a:ext cx="31025" cy="13200"/>
            </a:xfrm>
            <a:custGeom>
              <a:avLst/>
              <a:gdLst/>
              <a:ahLst/>
              <a:cxnLst/>
              <a:rect l="l" t="t" r="r" b="b"/>
              <a:pathLst>
                <a:path w="1241" h="528" extrusionOk="0">
                  <a:moveTo>
                    <a:pt x="1194" y="1"/>
                  </a:moveTo>
                  <a:lnTo>
                    <a:pt x="0" y="125"/>
                  </a:lnTo>
                  <a:lnTo>
                    <a:pt x="47" y="528"/>
                  </a:lnTo>
                  <a:lnTo>
                    <a:pt x="1241" y="404"/>
                  </a:lnTo>
                  <a:lnTo>
                    <a:pt x="1194"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8"/>
            <p:cNvSpPr/>
            <p:nvPr/>
          </p:nvSpPr>
          <p:spPr>
            <a:xfrm>
              <a:off x="3396850" y="527175"/>
              <a:ext cx="43075" cy="36550"/>
            </a:xfrm>
            <a:custGeom>
              <a:avLst/>
              <a:gdLst/>
              <a:ahLst/>
              <a:cxnLst/>
              <a:rect l="l" t="t" r="r" b="b"/>
              <a:pathLst>
                <a:path w="1723" h="1462" extrusionOk="0">
                  <a:moveTo>
                    <a:pt x="1276" y="1"/>
                  </a:moveTo>
                  <a:cubicBezTo>
                    <a:pt x="1237" y="1"/>
                    <a:pt x="1196" y="13"/>
                    <a:pt x="1164" y="39"/>
                  </a:cubicBezTo>
                  <a:lnTo>
                    <a:pt x="94" y="784"/>
                  </a:lnTo>
                  <a:cubicBezTo>
                    <a:pt x="16" y="846"/>
                    <a:pt x="1" y="939"/>
                    <a:pt x="47" y="1047"/>
                  </a:cubicBezTo>
                  <a:lnTo>
                    <a:pt x="295" y="1389"/>
                  </a:lnTo>
                  <a:cubicBezTo>
                    <a:pt x="334" y="1437"/>
                    <a:pt x="391" y="1461"/>
                    <a:pt x="447" y="1461"/>
                  </a:cubicBezTo>
                  <a:cubicBezTo>
                    <a:pt x="481" y="1461"/>
                    <a:pt x="514" y="1452"/>
                    <a:pt x="543" y="1435"/>
                  </a:cubicBezTo>
                  <a:lnTo>
                    <a:pt x="1629" y="675"/>
                  </a:lnTo>
                  <a:cubicBezTo>
                    <a:pt x="1707" y="613"/>
                    <a:pt x="1722" y="504"/>
                    <a:pt x="1676" y="427"/>
                  </a:cubicBezTo>
                  <a:lnTo>
                    <a:pt x="1412" y="70"/>
                  </a:lnTo>
                  <a:cubicBezTo>
                    <a:pt x="1385" y="25"/>
                    <a:pt x="1331" y="1"/>
                    <a:pt x="1276" y="1"/>
                  </a:cubicBez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8"/>
            <p:cNvSpPr/>
            <p:nvPr/>
          </p:nvSpPr>
          <p:spPr>
            <a:xfrm>
              <a:off x="3403050" y="544625"/>
              <a:ext cx="14375" cy="12650"/>
            </a:xfrm>
            <a:custGeom>
              <a:avLst/>
              <a:gdLst/>
              <a:ahLst/>
              <a:cxnLst/>
              <a:rect l="l" t="t" r="r" b="b"/>
              <a:pathLst>
                <a:path w="575" h="506" extrusionOk="0">
                  <a:moveTo>
                    <a:pt x="295" y="1"/>
                  </a:moveTo>
                  <a:cubicBezTo>
                    <a:pt x="243" y="1"/>
                    <a:pt x="189" y="18"/>
                    <a:pt x="140" y="55"/>
                  </a:cubicBezTo>
                  <a:cubicBezTo>
                    <a:pt x="32" y="132"/>
                    <a:pt x="1" y="287"/>
                    <a:pt x="78" y="396"/>
                  </a:cubicBezTo>
                  <a:cubicBezTo>
                    <a:pt x="125" y="470"/>
                    <a:pt x="198" y="505"/>
                    <a:pt x="277" y="505"/>
                  </a:cubicBezTo>
                  <a:cubicBezTo>
                    <a:pt x="330" y="505"/>
                    <a:pt x="385" y="489"/>
                    <a:pt x="435" y="458"/>
                  </a:cubicBezTo>
                  <a:cubicBezTo>
                    <a:pt x="544" y="380"/>
                    <a:pt x="575" y="225"/>
                    <a:pt x="497" y="117"/>
                  </a:cubicBezTo>
                  <a:cubicBezTo>
                    <a:pt x="450" y="42"/>
                    <a:pt x="375"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8"/>
            <p:cNvSpPr/>
            <p:nvPr/>
          </p:nvSpPr>
          <p:spPr>
            <a:xfrm>
              <a:off x="3419350" y="533275"/>
              <a:ext cx="13975" cy="12350"/>
            </a:xfrm>
            <a:custGeom>
              <a:avLst/>
              <a:gdLst/>
              <a:ahLst/>
              <a:cxnLst/>
              <a:rect l="l" t="t" r="r" b="b"/>
              <a:pathLst>
                <a:path w="559" h="494" extrusionOk="0">
                  <a:moveTo>
                    <a:pt x="261" y="0"/>
                  </a:moveTo>
                  <a:cubicBezTo>
                    <a:pt x="213" y="0"/>
                    <a:pt x="165" y="14"/>
                    <a:pt x="124" y="43"/>
                  </a:cubicBezTo>
                  <a:cubicBezTo>
                    <a:pt x="16" y="121"/>
                    <a:pt x="0" y="276"/>
                    <a:pt x="78" y="385"/>
                  </a:cubicBezTo>
                  <a:cubicBezTo>
                    <a:pt x="124" y="459"/>
                    <a:pt x="198" y="494"/>
                    <a:pt x="273" y="494"/>
                  </a:cubicBezTo>
                  <a:cubicBezTo>
                    <a:pt x="324" y="494"/>
                    <a:pt x="375" y="478"/>
                    <a:pt x="419" y="447"/>
                  </a:cubicBezTo>
                  <a:cubicBezTo>
                    <a:pt x="543" y="369"/>
                    <a:pt x="558" y="214"/>
                    <a:pt x="481" y="105"/>
                  </a:cubicBezTo>
                  <a:cubicBezTo>
                    <a:pt x="423" y="38"/>
                    <a:pt x="341" y="0"/>
                    <a:pt x="2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8"/>
            <p:cNvSpPr/>
            <p:nvPr/>
          </p:nvSpPr>
          <p:spPr>
            <a:xfrm>
              <a:off x="3389475" y="577550"/>
              <a:ext cx="18650" cy="15225"/>
            </a:xfrm>
            <a:custGeom>
              <a:avLst/>
              <a:gdLst/>
              <a:ahLst/>
              <a:cxnLst/>
              <a:rect l="l" t="t" r="r" b="b"/>
              <a:pathLst>
                <a:path w="746" h="609" extrusionOk="0">
                  <a:moveTo>
                    <a:pt x="597" y="0"/>
                  </a:moveTo>
                  <a:cubicBezTo>
                    <a:pt x="588" y="0"/>
                    <a:pt x="580" y="4"/>
                    <a:pt x="575" y="9"/>
                  </a:cubicBezTo>
                  <a:lnTo>
                    <a:pt x="47" y="382"/>
                  </a:lnTo>
                  <a:cubicBezTo>
                    <a:pt x="1" y="397"/>
                    <a:pt x="1" y="444"/>
                    <a:pt x="32" y="459"/>
                  </a:cubicBezTo>
                  <a:lnTo>
                    <a:pt x="109" y="583"/>
                  </a:lnTo>
                  <a:cubicBezTo>
                    <a:pt x="119" y="601"/>
                    <a:pt x="133" y="609"/>
                    <a:pt x="150" y="609"/>
                  </a:cubicBezTo>
                  <a:cubicBezTo>
                    <a:pt x="161" y="609"/>
                    <a:pt x="174" y="605"/>
                    <a:pt x="187" y="599"/>
                  </a:cubicBezTo>
                  <a:lnTo>
                    <a:pt x="699" y="227"/>
                  </a:lnTo>
                  <a:cubicBezTo>
                    <a:pt x="730" y="211"/>
                    <a:pt x="745" y="164"/>
                    <a:pt x="730" y="149"/>
                  </a:cubicBezTo>
                  <a:lnTo>
                    <a:pt x="652" y="40"/>
                  </a:lnTo>
                  <a:cubicBezTo>
                    <a:pt x="633" y="11"/>
                    <a:pt x="613" y="0"/>
                    <a:pt x="597"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8"/>
            <p:cNvSpPr/>
            <p:nvPr/>
          </p:nvSpPr>
          <p:spPr>
            <a:xfrm>
              <a:off x="3424375" y="608400"/>
              <a:ext cx="7775" cy="10100"/>
            </a:xfrm>
            <a:custGeom>
              <a:avLst/>
              <a:gdLst/>
              <a:ahLst/>
              <a:cxnLst/>
              <a:rect l="l" t="t" r="r" b="b"/>
              <a:pathLst>
                <a:path w="311" h="404" extrusionOk="0">
                  <a:moveTo>
                    <a:pt x="47" y="1"/>
                  </a:moveTo>
                  <a:lnTo>
                    <a:pt x="1" y="32"/>
                  </a:lnTo>
                  <a:lnTo>
                    <a:pt x="1" y="78"/>
                  </a:lnTo>
                  <a:lnTo>
                    <a:pt x="233" y="404"/>
                  </a:lnTo>
                  <a:lnTo>
                    <a:pt x="280" y="404"/>
                  </a:lnTo>
                  <a:lnTo>
                    <a:pt x="311" y="373"/>
                  </a:lnTo>
                  <a:lnTo>
                    <a:pt x="311" y="326"/>
                  </a:lnTo>
                  <a:lnTo>
                    <a:pt x="78"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8"/>
            <p:cNvSpPr/>
            <p:nvPr/>
          </p:nvSpPr>
          <p:spPr>
            <a:xfrm>
              <a:off x="3427875" y="606075"/>
              <a:ext cx="7775" cy="10100"/>
            </a:xfrm>
            <a:custGeom>
              <a:avLst/>
              <a:gdLst/>
              <a:ahLst/>
              <a:cxnLst/>
              <a:rect l="l" t="t" r="r" b="b"/>
              <a:pathLst>
                <a:path w="311" h="404" extrusionOk="0">
                  <a:moveTo>
                    <a:pt x="47" y="1"/>
                  </a:moveTo>
                  <a:lnTo>
                    <a:pt x="0" y="32"/>
                  </a:lnTo>
                  <a:lnTo>
                    <a:pt x="0" y="78"/>
                  </a:lnTo>
                  <a:lnTo>
                    <a:pt x="233" y="404"/>
                  </a:lnTo>
                  <a:lnTo>
                    <a:pt x="279" y="404"/>
                  </a:lnTo>
                  <a:lnTo>
                    <a:pt x="311" y="373"/>
                  </a:lnTo>
                  <a:lnTo>
                    <a:pt x="311" y="326"/>
                  </a:lnTo>
                  <a:lnTo>
                    <a:pt x="78"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8"/>
            <p:cNvSpPr/>
            <p:nvPr/>
          </p:nvSpPr>
          <p:spPr>
            <a:xfrm>
              <a:off x="3431350" y="603375"/>
              <a:ext cx="7800" cy="10650"/>
            </a:xfrm>
            <a:custGeom>
              <a:avLst/>
              <a:gdLst/>
              <a:ahLst/>
              <a:cxnLst/>
              <a:rect l="l" t="t" r="r" b="b"/>
              <a:pathLst>
                <a:path w="312" h="426" extrusionOk="0">
                  <a:moveTo>
                    <a:pt x="32" y="0"/>
                  </a:moveTo>
                  <a:lnTo>
                    <a:pt x="1" y="47"/>
                  </a:lnTo>
                  <a:lnTo>
                    <a:pt x="1" y="93"/>
                  </a:lnTo>
                  <a:lnTo>
                    <a:pt x="234" y="419"/>
                  </a:lnTo>
                  <a:cubicBezTo>
                    <a:pt x="234" y="419"/>
                    <a:pt x="240" y="426"/>
                    <a:pt x="250" y="426"/>
                  </a:cubicBezTo>
                  <a:cubicBezTo>
                    <a:pt x="254" y="426"/>
                    <a:pt x="259" y="424"/>
                    <a:pt x="265" y="419"/>
                  </a:cubicBezTo>
                  <a:lnTo>
                    <a:pt x="311" y="372"/>
                  </a:lnTo>
                  <a:lnTo>
                    <a:pt x="311" y="341"/>
                  </a:lnTo>
                  <a:lnTo>
                    <a:pt x="78"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8"/>
            <p:cNvSpPr/>
            <p:nvPr/>
          </p:nvSpPr>
          <p:spPr>
            <a:xfrm>
              <a:off x="3434075" y="601025"/>
              <a:ext cx="7775" cy="10800"/>
            </a:xfrm>
            <a:custGeom>
              <a:avLst/>
              <a:gdLst/>
              <a:ahLst/>
              <a:cxnLst/>
              <a:rect l="l" t="t" r="r" b="b"/>
              <a:pathLst>
                <a:path w="311" h="432" extrusionOk="0">
                  <a:moveTo>
                    <a:pt x="47" y="1"/>
                  </a:moveTo>
                  <a:lnTo>
                    <a:pt x="0" y="48"/>
                  </a:lnTo>
                  <a:lnTo>
                    <a:pt x="0" y="79"/>
                  </a:lnTo>
                  <a:lnTo>
                    <a:pt x="233" y="420"/>
                  </a:lnTo>
                  <a:cubicBezTo>
                    <a:pt x="233" y="427"/>
                    <a:pt x="241" y="431"/>
                    <a:pt x="251" y="431"/>
                  </a:cubicBezTo>
                  <a:cubicBezTo>
                    <a:pt x="260" y="431"/>
                    <a:pt x="272" y="427"/>
                    <a:pt x="280" y="420"/>
                  </a:cubicBezTo>
                  <a:lnTo>
                    <a:pt x="311" y="373"/>
                  </a:lnTo>
                  <a:lnTo>
                    <a:pt x="311" y="327"/>
                  </a:lnTo>
                  <a:lnTo>
                    <a:pt x="78"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8"/>
            <p:cNvSpPr/>
            <p:nvPr/>
          </p:nvSpPr>
          <p:spPr>
            <a:xfrm>
              <a:off x="3437575" y="598700"/>
              <a:ext cx="7775" cy="10400"/>
            </a:xfrm>
            <a:custGeom>
              <a:avLst/>
              <a:gdLst/>
              <a:ahLst/>
              <a:cxnLst/>
              <a:rect l="l" t="t" r="r" b="b"/>
              <a:pathLst>
                <a:path w="311" h="416" extrusionOk="0">
                  <a:moveTo>
                    <a:pt x="47" y="1"/>
                  </a:moveTo>
                  <a:lnTo>
                    <a:pt x="0" y="32"/>
                  </a:lnTo>
                  <a:lnTo>
                    <a:pt x="0" y="78"/>
                  </a:lnTo>
                  <a:lnTo>
                    <a:pt x="233" y="404"/>
                  </a:lnTo>
                  <a:cubicBezTo>
                    <a:pt x="233" y="412"/>
                    <a:pt x="237" y="416"/>
                    <a:pt x="244" y="416"/>
                  </a:cubicBezTo>
                  <a:cubicBezTo>
                    <a:pt x="252" y="416"/>
                    <a:pt x="264" y="412"/>
                    <a:pt x="279" y="404"/>
                  </a:cubicBezTo>
                  <a:lnTo>
                    <a:pt x="310" y="373"/>
                  </a:lnTo>
                  <a:lnTo>
                    <a:pt x="310" y="327"/>
                  </a:lnTo>
                  <a:lnTo>
                    <a:pt x="78"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8"/>
            <p:cNvSpPr/>
            <p:nvPr/>
          </p:nvSpPr>
          <p:spPr>
            <a:xfrm>
              <a:off x="3441050" y="596375"/>
              <a:ext cx="7775" cy="10400"/>
            </a:xfrm>
            <a:custGeom>
              <a:avLst/>
              <a:gdLst/>
              <a:ahLst/>
              <a:cxnLst/>
              <a:rect l="l" t="t" r="r" b="b"/>
              <a:pathLst>
                <a:path w="311" h="416" extrusionOk="0">
                  <a:moveTo>
                    <a:pt x="32" y="1"/>
                  </a:moveTo>
                  <a:lnTo>
                    <a:pt x="1" y="32"/>
                  </a:lnTo>
                  <a:lnTo>
                    <a:pt x="1" y="78"/>
                  </a:lnTo>
                  <a:lnTo>
                    <a:pt x="233" y="404"/>
                  </a:lnTo>
                  <a:cubicBezTo>
                    <a:pt x="233" y="412"/>
                    <a:pt x="237" y="416"/>
                    <a:pt x="243" y="416"/>
                  </a:cubicBezTo>
                  <a:cubicBezTo>
                    <a:pt x="249" y="416"/>
                    <a:pt x="257" y="412"/>
                    <a:pt x="264" y="404"/>
                  </a:cubicBezTo>
                  <a:lnTo>
                    <a:pt x="311" y="373"/>
                  </a:lnTo>
                  <a:lnTo>
                    <a:pt x="311" y="327"/>
                  </a:lnTo>
                  <a:lnTo>
                    <a:pt x="78"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8"/>
            <p:cNvSpPr/>
            <p:nvPr/>
          </p:nvSpPr>
          <p:spPr>
            <a:xfrm>
              <a:off x="3370100" y="579950"/>
              <a:ext cx="18625" cy="15175"/>
            </a:xfrm>
            <a:custGeom>
              <a:avLst/>
              <a:gdLst/>
              <a:ahLst/>
              <a:cxnLst/>
              <a:rect l="l" t="t" r="r" b="b"/>
              <a:pathLst>
                <a:path w="745" h="607" extrusionOk="0">
                  <a:moveTo>
                    <a:pt x="603" y="0"/>
                  </a:moveTo>
                  <a:cubicBezTo>
                    <a:pt x="591" y="0"/>
                    <a:pt x="581" y="8"/>
                    <a:pt x="574" y="22"/>
                  </a:cubicBezTo>
                  <a:lnTo>
                    <a:pt x="47" y="379"/>
                  </a:lnTo>
                  <a:cubicBezTo>
                    <a:pt x="0" y="410"/>
                    <a:pt x="0" y="441"/>
                    <a:pt x="31" y="456"/>
                  </a:cubicBezTo>
                  <a:lnTo>
                    <a:pt x="109" y="580"/>
                  </a:lnTo>
                  <a:cubicBezTo>
                    <a:pt x="118" y="598"/>
                    <a:pt x="132" y="606"/>
                    <a:pt x="149" y="606"/>
                  </a:cubicBezTo>
                  <a:cubicBezTo>
                    <a:pt x="161" y="606"/>
                    <a:pt x="174" y="602"/>
                    <a:pt x="186" y="596"/>
                  </a:cubicBezTo>
                  <a:lnTo>
                    <a:pt x="698" y="224"/>
                  </a:lnTo>
                  <a:cubicBezTo>
                    <a:pt x="729" y="208"/>
                    <a:pt x="745" y="177"/>
                    <a:pt x="729" y="146"/>
                  </a:cubicBezTo>
                  <a:lnTo>
                    <a:pt x="652" y="37"/>
                  </a:lnTo>
                  <a:cubicBezTo>
                    <a:pt x="635" y="12"/>
                    <a:pt x="618" y="0"/>
                    <a:pt x="603"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8"/>
            <p:cNvSpPr/>
            <p:nvPr/>
          </p:nvSpPr>
          <p:spPr>
            <a:xfrm>
              <a:off x="3334025" y="521950"/>
              <a:ext cx="28725" cy="5450"/>
            </a:xfrm>
            <a:custGeom>
              <a:avLst/>
              <a:gdLst/>
              <a:ahLst/>
              <a:cxnLst/>
              <a:rect l="l" t="t" r="r" b="b"/>
              <a:pathLst>
                <a:path w="1149" h="218" extrusionOk="0">
                  <a:moveTo>
                    <a:pt x="1149" y="0"/>
                  </a:moveTo>
                  <a:lnTo>
                    <a:pt x="1" y="124"/>
                  </a:lnTo>
                  <a:lnTo>
                    <a:pt x="17" y="217"/>
                  </a:lnTo>
                  <a:lnTo>
                    <a:pt x="1149" y="109"/>
                  </a:lnTo>
                  <a:lnTo>
                    <a:pt x="11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8"/>
            <p:cNvSpPr/>
            <p:nvPr/>
          </p:nvSpPr>
          <p:spPr>
            <a:xfrm>
              <a:off x="3393750" y="514575"/>
              <a:ext cx="40350" cy="7000"/>
            </a:xfrm>
            <a:custGeom>
              <a:avLst/>
              <a:gdLst/>
              <a:ahLst/>
              <a:cxnLst/>
              <a:rect l="l" t="t" r="r" b="b"/>
              <a:pathLst>
                <a:path w="1614" h="280" extrusionOk="0">
                  <a:moveTo>
                    <a:pt x="1613" y="0"/>
                  </a:moveTo>
                  <a:lnTo>
                    <a:pt x="0" y="171"/>
                  </a:lnTo>
                  <a:lnTo>
                    <a:pt x="16" y="280"/>
                  </a:lnTo>
                  <a:lnTo>
                    <a:pt x="1613" y="109"/>
                  </a:lnTo>
                  <a:lnTo>
                    <a:pt x="16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8"/>
            <p:cNvSpPr/>
            <p:nvPr/>
          </p:nvSpPr>
          <p:spPr>
            <a:xfrm>
              <a:off x="3366600" y="521550"/>
              <a:ext cx="2750" cy="2750"/>
            </a:xfrm>
            <a:custGeom>
              <a:avLst/>
              <a:gdLst/>
              <a:ahLst/>
              <a:cxnLst/>
              <a:rect l="l" t="t" r="r" b="b"/>
              <a:pathLst>
                <a:path w="110" h="110" extrusionOk="0">
                  <a:moveTo>
                    <a:pt x="94" y="1"/>
                  </a:moveTo>
                  <a:lnTo>
                    <a:pt x="1" y="16"/>
                  </a:lnTo>
                  <a:lnTo>
                    <a:pt x="16" y="109"/>
                  </a:lnTo>
                  <a:lnTo>
                    <a:pt x="109" y="94"/>
                  </a:lnTo>
                  <a:lnTo>
                    <a:pt x="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8"/>
            <p:cNvSpPr/>
            <p:nvPr/>
          </p:nvSpPr>
          <p:spPr>
            <a:xfrm>
              <a:off x="3370875" y="521150"/>
              <a:ext cx="2725" cy="2750"/>
            </a:xfrm>
            <a:custGeom>
              <a:avLst/>
              <a:gdLst/>
              <a:ahLst/>
              <a:cxnLst/>
              <a:rect l="l" t="t" r="r" b="b"/>
              <a:pathLst>
                <a:path w="109" h="110" extrusionOk="0">
                  <a:moveTo>
                    <a:pt x="0" y="1"/>
                  </a:moveTo>
                  <a:lnTo>
                    <a:pt x="16" y="110"/>
                  </a:lnTo>
                  <a:lnTo>
                    <a:pt x="109" y="94"/>
                  </a:lnTo>
                  <a:lnTo>
                    <a:pt x="1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8"/>
            <p:cNvSpPr/>
            <p:nvPr/>
          </p:nvSpPr>
          <p:spPr>
            <a:xfrm>
              <a:off x="3375525" y="520775"/>
              <a:ext cx="2350" cy="2350"/>
            </a:xfrm>
            <a:custGeom>
              <a:avLst/>
              <a:gdLst/>
              <a:ahLst/>
              <a:cxnLst/>
              <a:rect l="l" t="t" r="r" b="b"/>
              <a:pathLst>
                <a:path w="94" h="94" extrusionOk="0">
                  <a:moveTo>
                    <a:pt x="1" y="0"/>
                  </a:moveTo>
                  <a:lnTo>
                    <a:pt x="1" y="94"/>
                  </a:lnTo>
                  <a:lnTo>
                    <a:pt x="94" y="94"/>
                  </a:lnTo>
                  <a:lnTo>
                    <a:pt x="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8"/>
            <p:cNvSpPr/>
            <p:nvPr/>
          </p:nvSpPr>
          <p:spPr>
            <a:xfrm>
              <a:off x="3379400" y="520000"/>
              <a:ext cx="2350" cy="2750"/>
            </a:xfrm>
            <a:custGeom>
              <a:avLst/>
              <a:gdLst/>
              <a:ahLst/>
              <a:cxnLst/>
              <a:rect l="l" t="t" r="r" b="b"/>
              <a:pathLst>
                <a:path w="94" h="110" extrusionOk="0">
                  <a:moveTo>
                    <a:pt x="94" y="0"/>
                  </a:moveTo>
                  <a:lnTo>
                    <a:pt x="1" y="16"/>
                  </a:lnTo>
                  <a:lnTo>
                    <a:pt x="1" y="109"/>
                  </a:lnTo>
                  <a:lnTo>
                    <a:pt x="94" y="109"/>
                  </a:lnTo>
                  <a:lnTo>
                    <a:pt x="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8"/>
            <p:cNvSpPr/>
            <p:nvPr/>
          </p:nvSpPr>
          <p:spPr>
            <a:xfrm>
              <a:off x="3383675" y="519600"/>
              <a:ext cx="2725" cy="2750"/>
            </a:xfrm>
            <a:custGeom>
              <a:avLst/>
              <a:gdLst/>
              <a:ahLst/>
              <a:cxnLst/>
              <a:rect l="l" t="t" r="r" b="b"/>
              <a:pathLst>
                <a:path w="109" h="110" extrusionOk="0">
                  <a:moveTo>
                    <a:pt x="0" y="1"/>
                  </a:moveTo>
                  <a:lnTo>
                    <a:pt x="0" y="110"/>
                  </a:lnTo>
                  <a:lnTo>
                    <a:pt x="109" y="94"/>
                  </a:lnTo>
                  <a:lnTo>
                    <a:pt x="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8"/>
            <p:cNvSpPr/>
            <p:nvPr/>
          </p:nvSpPr>
          <p:spPr>
            <a:xfrm>
              <a:off x="3387925" y="519225"/>
              <a:ext cx="2750" cy="2750"/>
            </a:xfrm>
            <a:custGeom>
              <a:avLst/>
              <a:gdLst/>
              <a:ahLst/>
              <a:cxnLst/>
              <a:rect l="l" t="t" r="r" b="b"/>
              <a:pathLst>
                <a:path w="110" h="110" extrusionOk="0">
                  <a:moveTo>
                    <a:pt x="94" y="0"/>
                  </a:moveTo>
                  <a:lnTo>
                    <a:pt x="1" y="16"/>
                  </a:lnTo>
                  <a:lnTo>
                    <a:pt x="16" y="109"/>
                  </a:lnTo>
                  <a:lnTo>
                    <a:pt x="109" y="94"/>
                  </a:lnTo>
                  <a:lnTo>
                    <a:pt x="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8"/>
            <p:cNvSpPr/>
            <p:nvPr/>
          </p:nvSpPr>
          <p:spPr>
            <a:xfrm>
              <a:off x="3380575" y="618100"/>
              <a:ext cx="22125" cy="8550"/>
            </a:xfrm>
            <a:custGeom>
              <a:avLst/>
              <a:gdLst/>
              <a:ahLst/>
              <a:cxnLst/>
              <a:rect l="l" t="t" r="r" b="b"/>
              <a:pathLst>
                <a:path w="885" h="342" extrusionOk="0">
                  <a:moveTo>
                    <a:pt x="807" y="0"/>
                  </a:moveTo>
                  <a:lnTo>
                    <a:pt x="47" y="78"/>
                  </a:lnTo>
                  <a:cubicBezTo>
                    <a:pt x="31" y="78"/>
                    <a:pt x="0" y="124"/>
                    <a:pt x="0" y="140"/>
                  </a:cubicBezTo>
                  <a:lnTo>
                    <a:pt x="16" y="295"/>
                  </a:lnTo>
                  <a:cubicBezTo>
                    <a:pt x="16" y="326"/>
                    <a:pt x="31" y="342"/>
                    <a:pt x="78" y="342"/>
                  </a:cubicBezTo>
                  <a:lnTo>
                    <a:pt x="822" y="264"/>
                  </a:lnTo>
                  <a:cubicBezTo>
                    <a:pt x="869" y="264"/>
                    <a:pt x="884" y="249"/>
                    <a:pt x="884" y="218"/>
                  </a:cubicBezTo>
                  <a:lnTo>
                    <a:pt x="869" y="62"/>
                  </a:lnTo>
                  <a:cubicBezTo>
                    <a:pt x="869" y="16"/>
                    <a:pt x="853" y="0"/>
                    <a:pt x="807" y="0"/>
                  </a:cubicBez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8"/>
            <p:cNvSpPr/>
            <p:nvPr/>
          </p:nvSpPr>
          <p:spPr>
            <a:xfrm>
              <a:off x="3316975" y="604150"/>
              <a:ext cx="29875" cy="4675"/>
            </a:xfrm>
            <a:custGeom>
              <a:avLst/>
              <a:gdLst/>
              <a:ahLst/>
              <a:cxnLst/>
              <a:rect l="l" t="t" r="r" b="b"/>
              <a:pathLst>
                <a:path w="1195" h="187" extrusionOk="0">
                  <a:moveTo>
                    <a:pt x="1" y="0"/>
                  </a:moveTo>
                  <a:lnTo>
                    <a:pt x="1" y="186"/>
                  </a:lnTo>
                  <a:lnTo>
                    <a:pt x="1195" y="186"/>
                  </a:lnTo>
                  <a:lnTo>
                    <a:pt x="11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8"/>
            <p:cNvSpPr/>
            <p:nvPr/>
          </p:nvSpPr>
          <p:spPr>
            <a:xfrm>
              <a:off x="3435225" y="481625"/>
              <a:ext cx="29900" cy="4675"/>
            </a:xfrm>
            <a:custGeom>
              <a:avLst/>
              <a:gdLst/>
              <a:ahLst/>
              <a:cxnLst/>
              <a:rect l="l" t="t" r="r" b="b"/>
              <a:pathLst>
                <a:path w="1196" h="187" extrusionOk="0">
                  <a:moveTo>
                    <a:pt x="1" y="0"/>
                  </a:moveTo>
                  <a:lnTo>
                    <a:pt x="1" y="186"/>
                  </a:lnTo>
                  <a:lnTo>
                    <a:pt x="1195" y="186"/>
                  </a:lnTo>
                  <a:lnTo>
                    <a:pt x="11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8"/>
            <p:cNvSpPr/>
            <p:nvPr/>
          </p:nvSpPr>
          <p:spPr>
            <a:xfrm>
              <a:off x="3431750" y="564200"/>
              <a:ext cx="29875" cy="5075"/>
            </a:xfrm>
            <a:custGeom>
              <a:avLst/>
              <a:gdLst/>
              <a:ahLst/>
              <a:cxnLst/>
              <a:rect l="l" t="t" r="r" b="b"/>
              <a:pathLst>
                <a:path w="1195" h="203" extrusionOk="0">
                  <a:moveTo>
                    <a:pt x="0" y="1"/>
                  </a:moveTo>
                  <a:lnTo>
                    <a:pt x="0" y="202"/>
                  </a:lnTo>
                  <a:lnTo>
                    <a:pt x="1195" y="202"/>
                  </a:lnTo>
                  <a:lnTo>
                    <a:pt x="11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8"/>
            <p:cNvSpPr/>
            <p:nvPr/>
          </p:nvSpPr>
          <p:spPr>
            <a:xfrm>
              <a:off x="3443000" y="547925"/>
              <a:ext cx="29875" cy="4675"/>
            </a:xfrm>
            <a:custGeom>
              <a:avLst/>
              <a:gdLst/>
              <a:ahLst/>
              <a:cxnLst/>
              <a:rect l="l" t="t" r="r" b="b"/>
              <a:pathLst>
                <a:path w="1195" h="187" extrusionOk="0">
                  <a:moveTo>
                    <a:pt x="0" y="0"/>
                  </a:moveTo>
                  <a:lnTo>
                    <a:pt x="0" y="186"/>
                  </a:lnTo>
                  <a:lnTo>
                    <a:pt x="1194" y="186"/>
                  </a:lnTo>
                  <a:lnTo>
                    <a:pt x="1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8"/>
            <p:cNvSpPr/>
            <p:nvPr/>
          </p:nvSpPr>
          <p:spPr>
            <a:xfrm>
              <a:off x="3443000" y="616150"/>
              <a:ext cx="29875" cy="5075"/>
            </a:xfrm>
            <a:custGeom>
              <a:avLst/>
              <a:gdLst/>
              <a:ahLst/>
              <a:cxnLst/>
              <a:rect l="l" t="t" r="r" b="b"/>
              <a:pathLst>
                <a:path w="1195" h="203" extrusionOk="0">
                  <a:moveTo>
                    <a:pt x="0" y="1"/>
                  </a:moveTo>
                  <a:lnTo>
                    <a:pt x="0" y="202"/>
                  </a:lnTo>
                  <a:lnTo>
                    <a:pt x="1194" y="202"/>
                  </a:lnTo>
                  <a:lnTo>
                    <a:pt x="11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8"/>
            <p:cNvSpPr/>
            <p:nvPr/>
          </p:nvSpPr>
          <p:spPr>
            <a:xfrm>
              <a:off x="3303800" y="592500"/>
              <a:ext cx="29875" cy="4675"/>
            </a:xfrm>
            <a:custGeom>
              <a:avLst/>
              <a:gdLst/>
              <a:ahLst/>
              <a:cxnLst/>
              <a:rect l="l" t="t" r="r" b="b"/>
              <a:pathLst>
                <a:path w="1195" h="187" extrusionOk="0">
                  <a:moveTo>
                    <a:pt x="0" y="1"/>
                  </a:moveTo>
                  <a:lnTo>
                    <a:pt x="0" y="187"/>
                  </a:lnTo>
                  <a:lnTo>
                    <a:pt x="1194" y="187"/>
                  </a:lnTo>
                  <a:lnTo>
                    <a:pt x="119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8"/>
            <p:cNvSpPr/>
            <p:nvPr/>
          </p:nvSpPr>
          <p:spPr>
            <a:xfrm>
              <a:off x="3295650" y="453700"/>
              <a:ext cx="29875" cy="5050"/>
            </a:xfrm>
            <a:custGeom>
              <a:avLst/>
              <a:gdLst/>
              <a:ahLst/>
              <a:cxnLst/>
              <a:rect l="l" t="t" r="r" b="b"/>
              <a:pathLst>
                <a:path w="1195" h="202" extrusionOk="0">
                  <a:moveTo>
                    <a:pt x="1" y="0"/>
                  </a:moveTo>
                  <a:lnTo>
                    <a:pt x="1" y="202"/>
                  </a:lnTo>
                  <a:lnTo>
                    <a:pt x="1195" y="202"/>
                  </a:lnTo>
                  <a:lnTo>
                    <a:pt x="11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8"/>
            <p:cNvSpPr/>
            <p:nvPr/>
          </p:nvSpPr>
          <p:spPr>
            <a:xfrm>
              <a:off x="3491075" y="369550"/>
              <a:ext cx="28325" cy="27175"/>
            </a:xfrm>
            <a:custGeom>
              <a:avLst/>
              <a:gdLst/>
              <a:ahLst/>
              <a:cxnLst/>
              <a:rect l="l" t="t" r="r" b="b"/>
              <a:pathLst>
                <a:path w="1133" h="1087" extrusionOk="0">
                  <a:moveTo>
                    <a:pt x="0" y="1"/>
                  </a:moveTo>
                  <a:lnTo>
                    <a:pt x="0" y="1086"/>
                  </a:lnTo>
                  <a:lnTo>
                    <a:pt x="1133" y="1086"/>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8"/>
            <p:cNvSpPr/>
            <p:nvPr/>
          </p:nvSpPr>
          <p:spPr>
            <a:xfrm>
              <a:off x="2624850" y="491300"/>
              <a:ext cx="341625" cy="16700"/>
            </a:xfrm>
            <a:custGeom>
              <a:avLst/>
              <a:gdLst/>
              <a:ahLst/>
              <a:cxnLst/>
              <a:rect l="l" t="t" r="r" b="b"/>
              <a:pathLst>
                <a:path w="13665" h="668" extrusionOk="0">
                  <a:moveTo>
                    <a:pt x="1" y="1"/>
                  </a:moveTo>
                  <a:lnTo>
                    <a:pt x="1" y="668"/>
                  </a:lnTo>
                  <a:lnTo>
                    <a:pt x="13665" y="668"/>
                  </a:lnTo>
                  <a:lnTo>
                    <a:pt x="1366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8"/>
            <p:cNvSpPr/>
            <p:nvPr/>
          </p:nvSpPr>
          <p:spPr>
            <a:xfrm>
              <a:off x="2660525" y="507975"/>
              <a:ext cx="21350" cy="65950"/>
            </a:xfrm>
            <a:custGeom>
              <a:avLst/>
              <a:gdLst/>
              <a:ahLst/>
              <a:cxnLst/>
              <a:rect l="l" t="t" r="r" b="b"/>
              <a:pathLst>
                <a:path w="854" h="2638" extrusionOk="0">
                  <a:moveTo>
                    <a:pt x="1" y="1"/>
                  </a:moveTo>
                  <a:lnTo>
                    <a:pt x="233" y="2637"/>
                  </a:lnTo>
                  <a:lnTo>
                    <a:pt x="854" y="2637"/>
                  </a:lnTo>
                  <a:lnTo>
                    <a:pt x="85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8"/>
            <p:cNvSpPr/>
            <p:nvPr/>
          </p:nvSpPr>
          <p:spPr>
            <a:xfrm>
              <a:off x="2909850" y="507975"/>
              <a:ext cx="21350" cy="65950"/>
            </a:xfrm>
            <a:custGeom>
              <a:avLst/>
              <a:gdLst/>
              <a:ahLst/>
              <a:cxnLst/>
              <a:rect l="l" t="t" r="r" b="b"/>
              <a:pathLst>
                <a:path w="854" h="2638" extrusionOk="0">
                  <a:moveTo>
                    <a:pt x="1" y="1"/>
                  </a:moveTo>
                  <a:lnTo>
                    <a:pt x="1" y="2637"/>
                  </a:lnTo>
                  <a:lnTo>
                    <a:pt x="621" y="2637"/>
                  </a:lnTo>
                  <a:lnTo>
                    <a:pt x="85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8"/>
            <p:cNvSpPr/>
            <p:nvPr/>
          </p:nvSpPr>
          <p:spPr>
            <a:xfrm>
              <a:off x="2660525" y="507975"/>
              <a:ext cx="21350" cy="22900"/>
            </a:xfrm>
            <a:custGeom>
              <a:avLst/>
              <a:gdLst/>
              <a:ahLst/>
              <a:cxnLst/>
              <a:rect l="l" t="t" r="r" b="b"/>
              <a:pathLst>
                <a:path w="854" h="916" extrusionOk="0">
                  <a:moveTo>
                    <a:pt x="1" y="1"/>
                  </a:moveTo>
                  <a:lnTo>
                    <a:pt x="78" y="916"/>
                  </a:lnTo>
                  <a:lnTo>
                    <a:pt x="854" y="916"/>
                  </a:lnTo>
                  <a:lnTo>
                    <a:pt x="8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8"/>
            <p:cNvSpPr/>
            <p:nvPr/>
          </p:nvSpPr>
          <p:spPr>
            <a:xfrm>
              <a:off x="2909850" y="507975"/>
              <a:ext cx="21350" cy="22900"/>
            </a:xfrm>
            <a:custGeom>
              <a:avLst/>
              <a:gdLst/>
              <a:ahLst/>
              <a:cxnLst/>
              <a:rect l="l" t="t" r="r" b="b"/>
              <a:pathLst>
                <a:path w="854" h="916" extrusionOk="0">
                  <a:moveTo>
                    <a:pt x="1" y="1"/>
                  </a:moveTo>
                  <a:lnTo>
                    <a:pt x="1" y="916"/>
                  </a:lnTo>
                  <a:lnTo>
                    <a:pt x="776" y="916"/>
                  </a:lnTo>
                  <a:lnTo>
                    <a:pt x="8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8"/>
            <p:cNvSpPr/>
            <p:nvPr/>
          </p:nvSpPr>
          <p:spPr>
            <a:xfrm>
              <a:off x="2685725" y="390600"/>
              <a:ext cx="43475" cy="80575"/>
            </a:xfrm>
            <a:custGeom>
              <a:avLst/>
              <a:gdLst/>
              <a:ahLst/>
              <a:cxnLst/>
              <a:rect l="l" t="t" r="r" b="b"/>
              <a:pathLst>
                <a:path w="1739" h="3223" extrusionOk="0">
                  <a:moveTo>
                    <a:pt x="1637" y="0"/>
                  </a:moveTo>
                  <a:cubicBezTo>
                    <a:pt x="1622" y="0"/>
                    <a:pt x="1606" y="4"/>
                    <a:pt x="1598" y="12"/>
                  </a:cubicBezTo>
                  <a:cubicBezTo>
                    <a:pt x="901" y="942"/>
                    <a:pt x="172" y="2044"/>
                    <a:pt x="1" y="3207"/>
                  </a:cubicBezTo>
                  <a:cubicBezTo>
                    <a:pt x="1" y="3207"/>
                    <a:pt x="1" y="3222"/>
                    <a:pt x="32" y="3222"/>
                  </a:cubicBezTo>
                  <a:cubicBezTo>
                    <a:pt x="32" y="3222"/>
                    <a:pt x="47" y="3222"/>
                    <a:pt x="47" y="3207"/>
                  </a:cubicBezTo>
                  <a:cubicBezTo>
                    <a:pt x="125" y="2881"/>
                    <a:pt x="218" y="2571"/>
                    <a:pt x="358" y="2276"/>
                  </a:cubicBezTo>
                  <a:cubicBezTo>
                    <a:pt x="823" y="2168"/>
                    <a:pt x="1273" y="2044"/>
                    <a:pt x="1505" y="1594"/>
                  </a:cubicBezTo>
                  <a:cubicBezTo>
                    <a:pt x="1738" y="1159"/>
                    <a:pt x="1707" y="539"/>
                    <a:pt x="1676" y="12"/>
                  </a:cubicBezTo>
                  <a:cubicBezTo>
                    <a:pt x="1668" y="4"/>
                    <a:pt x="1653" y="0"/>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8"/>
            <p:cNvSpPr/>
            <p:nvPr/>
          </p:nvSpPr>
          <p:spPr>
            <a:xfrm>
              <a:off x="2694375" y="397475"/>
              <a:ext cx="30925" cy="50200"/>
            </a:xfrm>
            <a:custGeom>
              <a:avLst/>
              <a:gdLst/>
              <a:ahLst/>
              <a:cxnLst/>
              <a:rect l="l" t="t" r="r" b="b"/>
              <a:pathLst>
                <a:path w="1237" h="2008" extrusionOk="0">
                  <a:moveTo>
                    <a:pt x="1237" y="0"/>
                  </a:moveTo>
                  <a:cubicBezTo>
                    <a:pt x="725" y="590"/>
                    <a:pt x="322" y="1288"/>
                    <a:pt x="12" y="1986"/>
                  </a:cubicBezTo>
                  <a:cubicBezTo>
                    <a:pt x="1" y="1997"/>
                    <a:pt x="13" y="2008"/>
                    <a:pt x="16" y="2008"/>
                  </a:cubicBezTo>
                  <a:cubicBezTo>
                    <a:pt x="17" y="2008"/>
                    <a:pt x="16" y="2006"/>
                    <a:pt x="12" y="2001"/>
                  </a:cubicBezTo>
                  <a:cubicBezTo>
                    <a:pt x="43" y="1939"/>
                    <a:pt x="89" y="1862"/>
                    <a:pt x="120" y="1815"/>
                  </a:cubicBezTo>
                  <a:cubicBezTo>
                    <a:pt x="151" y="1784"/>
                    <a:pt x="167" y="1784"/>
                    <a:pt x="182" y="1769"/>
                  </a:cubicBezTo>
                  <a:lnTo>
                    <a:pt x="182" y="1769"/>
                  </a:lnTo>
                  <a:lnTo>
                    <a:pt x="120" y="1784"/>
                  </a:lnTo>
                  <a:cubicBezTo>
                    <a:pt x="198" y="1629"/>
                    <a:pt x="275" y="1505"/>
                    <a:pt x="353" y="1365"/>
                  </a:cubicBezTo>
                  <a:cubicBezTo>
                    <a:pt x="648" y="1164"/>
                    <a:pt x="880" y="900"/>
                    <a:pt x="1097" y="621"/>
                  </a:cubicBezTo>
                  <a:lnTo>
                    <a:pt x="1097" y="621"/>
                  </a:lnTo>
                  <a:cubicBezTo>
                    <a:pt x="880" y="884"/>
                    <a:pt x="632" y="1086"/>
                    <a:pt x="399" y="1319"/>
                  </a:cubicBezTo>
                  <a:cubicBezTo>
                    <a:pt x="632" y="853"/>
                    <a:pt x="927" y="419"/>
                    <a:pt x="1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8"/>
            <p:cNvSpPr/>
            <p:nvPr/>
          </p:nvSpPr>
          <p:spPr>
            <a:xfrm>
              <a:off x="2699950" y="432375"/>
              <a:ext cx="13725" cy="9100"/>
            </a:xfrm>
            <a:custGeom>
              <a:avLst/>
              <a:gdLst/>
              <a:ahLst/>
              <a:cxnLst/>
              <a:rect l="l" t="t" r="r" b="b"/>
              <a:pathLst>
                <a:path w="549" h="364" extrusionOk="0">
                  <a:moveTo>
                    <a:pt x="549" y="0"/>
                  </a:moveTo>
                  <a:cubicBezTo>
                    <a:pt x="378" y="124"/>
                    <a:pt x="207" y="264"/>
                    <a:pt x="21" y="357"/>
                  </a:cubicBezTo>
                  <a:cubicBezTo>
                    <a:pt x="207" y="264"/>
                    <a:pt x="378" y="140"/>
                    <a:pt x="549" y="0"/>
                  </a:cubicBezTo>
                  <a:close/>
                  <a:moveTo>
                    <a:pt x="21" y="357"/>
                  </a:moveTo>
                  <a:cubicBezTo>
                    <a:pt x="1" y="357"/>
                    <a:pt x="8" y="364"/>
                    <a:pt x="14" y="364"/>
                  </a:cubicBezTo>
                  <a:cubicBezTo>
                    <a:pt x="18" y="364"/>
                    <a:pt x="21" y="362"/>
                    <a:pt x="21" y="35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8"/>
            <p:cNvSpPr/>
            <p:nvPr/>
          </p:nvSpPr>
          <p:spPr>
            <a:xfrm>
              <a:off x="2681850" y="350150"/>
              <a:ext cx="30250" cy="120925"/>
            </a:xfrm>
            <a:custGeom>
              <a:avLst/>
              <a:gdLst/>
              <a:ahLst/>
              <a:cxnLst/>
              <a:rect l="l" t="t" r="r" b="b"/>
              <a:pathLst>
                <a:path w="1210" h="4837" extrusionOk="0">
                  <a:moveTo>
                    <a:pt x="893" y="0"/>
                  </a:moveTo>
                  <a:cubicBezTo>
                    <a:pt x="891" y="0"/>
                    <a:pt x="888" y="1"/>
                    <a:pt x="885" y="1"/>
                  </a:cubicBezTo>
                  <a:cubicBezTo>
                    <a:pt x="776" y="17"/>
                    <a:pt x="497" y="699"/>
                    <a:pt x="420" y="932"/>
                  </a:cubicBezTo>
                  <a:cubicBezTo>
                    <a:pt x="296" y="1304"/>
                    <a:pt x="202" y="1692"/>
                    <a:pt x="140" y="2080"/>
                  </a:cubicBezTo>
                  <a:cubicBezTo>
                    <a:pt x="1" y="2964"/>
                    <a:pt x="32" y="3894"/>
                    <a:pt x="78" y="4825"/>
                  </a:cubicBezTo>
                  <a:cubicBezTo>
                    <a:pt x="78" y="4833"/>
                    <a:pt x="86" y="4836"/>
                    <a:pt x="94" y="4836"/>
                  </a:cubicBezTo>
                  <a:cubicBezTo>
                    <a:pt x="102" y="4836"/>
                    <a:pt x="109" y="4833"/>
                    <a:pt x="109" y="4825"/>
                  </a:cubicBezTo>
                  <a:lnTo>
                    <a:pt x="109" y="3662"/>
                  </a:lnTo>
                  <a:cubicBezTo>
                    <a:pt x="202" y="3475"/>
                    <a:pt x="420" y="3351"/>
                    <a:pt x="575" y="3196"/>
                  </a:cubicBezTo>
                  <a:cubicBezTo>
                    <a:pt x="668" y="3088"/>
                    <a:pt x="761" y="2948"/>
                    <a:pt x="838" y="2809"/>
                  </a:cubicBezTo>
                  <a:cubicBezTo>
                    <a:pt x="1009" y="2483"/>
                    <a:pt x="1133" y="2111"/>
                    <a:pt x="1164" y="1738"/>
                  </a:cubicBezTo>
                  <a:cubicBezTo>
                    <a:pt x="1210" y="1342"/>
                    <a:pt x="1061" y="0"/>
                    <a:pt x="8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8"/>
            <p:cNvSpPr/>
            <p:nvPr/>
          </p:nvSpPr>
          <p:spPr>
            <a:xfrm>
              <a:off x="2683800" y="355975"/>
              <a:ext cx="21350" cy="76775"/>
            </a:xfrm>
            <a:custGeom>
              <a:avLst/>
              <a:gdLst/>
              <a:ahLst/>
              <a:cxnLst/>
              <a:rect l="l" t="t" r="r" b="b"/>
              <a:pathLst>
                <a:path w="854" h="3071" extrusionOk="0">
                  <a:moveTo>
                    <a:pt x="745" y="1"/>
                  </a:moveTo>
                  <a:cubicBezTo>
                    <a:pt x="466" y="466"/>
                    <a:pt x="357" y="947"/>
                    <a:pt x="233" y="1443"/>
                  </a:cubicBezTo>
                  <a:cubicBezTo>
                    <a:pt x="140" y="1909"/>
                    <a:pt x="31" y="2420"/>
                    <a:pt x="0" y="2901"/>
                  </a:cubicBezTo>
                  <a:cubicBezTo>
                    <a:pt x="0" y="2979"/>
                    <a:pt x="0" y="3025"/>
                    <a:pt x="31" y="3056"/>
                  </a:cubicBezTo>
                  <a:cubicBezTo>
                    <a:pt x="31" y="3056"/>
                    <a:pt x="38" y="3070"/>
                    <a:pt x="43" y="3070"/>
                  </a:cubicBezTo>
                  <a:cubicBezTo>
                    <a:pt x="45" y="3070"/>
                    <a:pt x="47" y="3067"/>
                    <a:pt x="47" y="3056"/>
                  </a:cubicBezTo>
                  <a:cubicBezTo>
                    <a:pt x="47" y="3010"/>
                    <a:pt x="62" y="2963"/>
                    <a:pt x="62" y="2901"/>
                  </a:cubicBezTo>
                  <a:cubicBezTo>
                    <a:pt x="435" y="2638"/>
                    <a:pt x="729" y="2265"/>
                    <a:pt x="853" y="1816"/>
                  </a:cubicBezTo>
                  <a:lnTo>
                    <a:pt x="853" y="1816"/>
                  </a:lnTo>
                  <a:cubicBezTo>
                    <a:pt x="683" y="2234"/>
                    <a:pt x="419" y="2591"/>
                    <a:pt x="62" y="2870"/>
                  </a:cubicBezTo>
                  <a:cubicBezTo>
                    <a:pt x="78" y="2700"/>
                    <a:pt x="124" y="2498"/>
                    <a:pt x="140" y="2312"/>
                  </a:cubicBezTo>
                  <a:cubicBezTo>
                    <a:pt x="140" y="2281"/>
                    <a:pt x="156" y="2265"/>
                    <a:pt x="156" y="2265"/>
                  </a:cubicBezTo>
                  <a:cubicBezTo>
                    <a:pt x="146" y="2265"/>
                    <a:pt x="142" y="2272"/>
                    <a:pt x="141" y="2276"/>
                  </a:cubicBezTo>
                  <a:lnTo>
                    <a:pt x="141" y="2276"/>
                  </a:lnTo>
                  <a:cubicBezTo>
                    <a:pt x="203" y="1890"/>
                    <a:pt x="264" y="1535"/>
                    <a:pt x="357" y="1164"/>
                  </a:cubicBezTo>
                  <a:cubicBezTo>
                    <a:pt x="373" y="1118"/>
                    <a:pt x="419" y="1087"/>
                    <a:pt x="435" y="1040"/>
                  </a:cubicBezTo>
                  <a:cubicBezTo>
                    <a:pt x="435" y="1040"/>
                    <a:pt x="428" y="1033"/>
                    <a:pt x="423" y="1033"/>
                  </a:cubicBezTo>
                  <a:cubicBezTo>
                    <a:pt x="421" y="1033"/>
                    <a:pt x="419" y="1035"/>
                    <a:pt x="419" y="1040"/>
                  </a:cubicBezTo>
                  <a:cubicBezTo>
                    <a:pt x="388" y="1056"/>
                    <a:pt x="373" y="1102"/>
                    <a:pt x="357" y="1118"/>
                  </a:cubicBezTo>
                  <a:cubicBezTo>
                    <a:pt x="450" y="730"/>
                    <a:pt x="590" y="342"/>
                    <a:pt x="7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8"/>
            <p:cNvSpPr/>
            <p:nvPr/>
          </p:nvSpPr>
          <p:spPr>
            <a:xfrm>
              <a:off x="2687675" y="381575"/>
              <a:ext cx="17475" cy="29500"/>
            </a:xfrm>
            <a:custGeom>
              <a:avLst/>
              <a:gdLst/>
              <a:ahLst/>
              <a:cxnLst/>
              <a:rect l="l" t="t" r="r" b="b"/>
              <a:pathLst>
                <a:path w="699" h="1180" extrusionOk="0">
                  <a:moveTo>
                    <a:pt x="698" y="1"/>
                  </a:moveTo>
                  <a:cubicBezTo>
                    <a:pt x="512" y="404"/>
                    <a:pt x="280" y="823"/>
                    <a:pt x="1" y="1179"/>
                  </a:cubicBezTo>
                  <a:cubicBezTo>
                    <a:pt x="311" y="838"/>
                    <a:pt x="543" y="435"/>
                    <a:pt x="6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8"/>
            <p:cNvSpPr/>
            <p:nvPr/>
          </p:nvSpPr>
          <p:spPr>
            <a:xfrm>
              <a:off x="2696600" y="365300"/>
              <a:ext cx="8150" cy="13975"/>
            </a:xfrm>
            <a:custGeom>
              <a:avLst/>
              <a:gdLst/>
              <a:ahLst/>
              <a:cxnLst/>
              <a:rect l="l" t="t" r="r" b="b"/>
              <a:pathLst>
                <a:path w="326" h="559" extrusionOk="0">
                  <a:moveTo>
                    <a:pt x="326" y="0"/>
                  </a:moveTo>
                  <a:lnTo>
                    <a:pt x="326" y="0"/>
                  </a:lnTo>
                  <a:cubicBezTo>
                    <a:pt x="217" y="186"/>
                    <a:pt x="109" y="357"/>
                    <a:pt x="0" y="558"/>
                  </a:cubicBezTo>
                  <a:cubicBezTo>
                    <a:pt x="124" y="388"/>
                    <a:pt x="248" y="186"/>
                    <a:pt x="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8"/>
            <p:cNvSpPr/>
            <p:nvPr/>
          </p:nvSpPr>
          <p:spPr>
            <a:xfrm>
              <a:off x="2695425" y="381200"/>
              <a:ext cx="25" cy="25"/>
            </a:xfrm>
            <a:custGeom>
              <a:avLst/>
              <a:gdLst/>
              <a:ahLst/>
              <a:cxnLst/>
              <a:rect l="l" t="t" r="r" b="b"/>
              <a:pathLst>
                <a:path w="1" h="1" extrusionOk="0">
                  <a:moveTo>
                    <a:pt x="1" y="0"/>
                  </a:moveTo>
                  <a:lnTo>
                    <a:pt x="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8"/>
            <p:cNvSpPr/>
            <p:nvPr/>
          </p:nvSpPr>
          <p:spPr>
            <a:xfrm>
              <a:off x="2650450" y="367025"/>
              <a:ext cx="31050" cy="99875"/>
            </a:xfrm>
            <a:custGeom>
              <a:avLst/>
              <a:gdLst/>
              <a:ahLst/>
              <a:cxnLst/>
              <a:rect l="l" t="t" r="r" b="b"/>
              <a:pathLst>
                <a:path w="1242" h="3995" extrusionOk="0">
                  <a:moveTo>
                    <a:pt x="225" y="1"/>
                  </a:moveTo>
                  <a:cubicBezTo>
                    <a:pt x="218" y="1"/>
                    <a:pt x="210" y="9"/>
                    <a:pt x="202" y="24"/>
                  </a:cubicBezTo>
                  <a:cubicBezTo>
                    <a:pt x="1" y="521"/>
                    <a:pt x="63" y="1141"/>
                    <a:pt x="233" y="1653"/>
                  </a:cubicBezTo>
                  <a:cubicBezTo>
                    <a:pt x="326" y="1916"/>
                    <a:pt x="466" y="2196"/>
                    <a:pt x="621" y="2428"/>
                  </a:cubicBezTo>
                  <a:cubicBezTo>
                    <a:pt x="792" y="2676"/>
                    <a:pt x="1009" y="2893"/>
                    <a:pt x="1164" y="3142"/>
                  </a:cubicBezTo>
                  <a:cubicBezTo>
                    <a:pt x="1164" y="3390"/>
                    <a:pt x="1133" y="3653"/>
                    <a:pt x="1071" y="3902"/>
                  </a:cubicBezTo>
                  <a:cubicBezTo>
                    <a:pt x="1071" y="3917"/>
                    <a:pt x="1071" y="3948"/>
                    <a:pt x="1086" y="3995"/>
                  </a:cubicBezTo>
                  <a:cubicBezTo>
                    <a:pt x="1164" y="3731"/>
                    <a:pt x="1210" y="3436"/>
                    <a:pt x="1226" y="3142"/>
                  </a:cubicBezTo>
                  <a:lnTo>
                    <a:pt x="1226" y="3126"/>
                  </a:lnTo>
                  <a:cubicBezTo>
                    <a:pt x="1241" y="2738"/>
                    <a:pt x="1195" y="2351"/>
                    <a:pt x="1133" y="1963"/>
                  </a:cubicBezTo>
                  <a:cubicBezTo>
                    <a:pt x="1009" y="1234"/>
                    <a:pt x="745" y="567"/>
                    <a:pt x="249" y="24"/>
                  </a:cubicBezTo>
                  <a:cubicBezTo>
                    <a:pt x="241" y="9"/>
                    <a:pt x="233" y="1"/>
                    <a:pt x="2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8"/>
            <p:cNvSpPr/>
            <p:nvPr/>
          </p:nvSpPr>
          <p:spPr>
            <a:xfrm>
              <a:off x="2657425" y="373650"/>
              <a:ext cx="21750" cy="65150"/>
            </a:xfrm>
            <a:custGeom>
              <a:avLst/>
              <a:gdLst/>
              <a:ahLst/>
              <a:cxnLst/>
              <a:rect l="l" t="t" r="r" b="b"/>
              <a:pathLst>
                <a:path w="870" h="2606" extrusionOk="0">
                  <a:moveTo>
                    <a:pt x="12" y="0"/>
                  </a:moveTo>
                  <a:cubicBezTo>
                    <a:pt x="8" y="0"/>
                    <a:pt x="1" y="7"/>
                    <a:pt x="1" y="7"/>
                  </a:cubicBezTo>
                  <a:cubicBezTo>
                    <a:pt x="8" y="19"/>
                    <a:pt x="15" y="30"/>
                    <a:pt x="21" y="41"/>
                  </a:cubicBezTo>
                  <a:lnTo>
                    <a:pt x="21" y="41"/>
                  </a:lnTo>
                  <a:lnTo>
                    <a:pt x="16" y="7"/>
                  </a:lnTo>
                  <a:cubicBezTo>
                    <a:pt x="16" y="2"/>
                    <a:pt x="15" y="0"/>
                    <a:pt x="12" y="0"/>
                  </a:cubicBezTo>
                  <a:close/>
                  <a:moveTo>
                    <a:pt x="32" y="7"/>
                  </a:moveTo>
                  <a:lnTo>
                    <a:pt x="39" y="70"/>
                  </a:lnTo>
                  <a:lnTo>
                    <a:pt x="39" y="70"/>
                  </a:lnTo>
                  <a:cubicBezTo>
                    <a:pt x="33" y="61"/>
                    <a:pt x="27" y="51"/>
                    <a:pt x="21" y="41"/>
                  </a:cubicBezTo>
                  <a:lnTo>
                    <a:pt x="21" y="41"/>
                  </a:lnTo>
                  <a:lnTo>
                    <a:pt x="72" y="370"/>
                  </a:lnTo>
                  <a:lnTo>
                    <a:pt x="39" y="70"/>
                  </a:lnTo>
                  <a:lnTo>
                    <a:pt x="39" y="70"/>
                  </a:lnTo>
                  <a:cubicBezTo>
                    <a:pt x="174" y="302"/>
                    <a:pt x="275" y="557"/>
                    <a:pt x="389" y="798"/>
                  </a:cubicBezTo>
                  <a:cubicBezTo>
                    <a:pt x="342" y="783"/>
                    <a:pt x="326" y="752"/>
                    <a:pt x="280" y="705"/>
                  </a:cubicBezTo>
                  <a:cubicBezTo>
                    <a:pt x="202" y="612"/>
                    <a:pt x="125" y="519"/>
                    <a:pt x="78" y="411"/>
                  </a:cubicBezTo>
                  <a:lnTo>
                    <a:pt x="72" y="370"/>
                  </a:lnTo>
                  <a:lnTo>
                    <a:pt x="78" y="426"/>
                  </a:lnTo>
                  <a:cubicBezTo>
                    <a:pt x="171" y="612"/>
                    <a:pt x="311" y="736"/>
                    <a:pt x="420" y="876"/>
                  </a:cubicBezTo>
                  <a:cubicBezTo>
                    <a:pt x="513" y="1155"/>
                    <a:pt x="621" y="1403"/>
                    <a:pt x="668" y="1667"/>
                  </a:cubicBezTo>
                  <a:lnTo>
                    <a:pt x="652" y="1651"/>
                  </a:lnTo>
                  <a:cubicBezTo>
                    <a:pt x="637" y="1651"/>
                    <a:pt x="606" y="1651"/>
                    <a:pt x="637" y="1667"/>
                  </a:cubicBezTo>
                  <a:lnTo>
                    <a:pt x="668" y="1713"/>
                  </a:lnTo>
                  <a:lnTo>
                    <a:pt x="792" y="2287"/>
                  </a:lnTo>
                  <a:cubicBezTo>
                    <a:pt x="590" y="2117"/>
                    <a:pt x="420" y="1931"/>
                    <a:pt x="264" y="1729"/>
                  </a:cubicBezTo>
                  <a:lnTo>
                    <a:pt x="264" y="1729"/>
                  </a:lnTo>
                  <a:cubicBezTo>
                    <a:pt x="420" y="1962"/>
                    <a:pt x="590" y="2179"/>
                    <a:pt x="807" y="2349"/>
                  </a:cubicBezTo>
                  <a:cubicBezTo>
                    <a:pt x="823" y="2427"/>
                    <a:pt x="823" y="2504"/>
                    <a:pt x="854" y="2582"/>
                  </a:cubicBezTo>
                  <a:cubicBezTo>
                    <a:pt x="854" y="2597"/>
                    <a:pt x="858" y="2605"/>
                    <a:pt x="862" y="2605"/>
                  </a:cubicBezTo>
                  <a:cubicBezTo>
                    <a:pt x="865" y="2605"/>
                    <a:pt x="869" y="2597"/>
                    <a:pt x="869" y="2582"/>
                  </a:cubicBezTo>
                  <a:cubicBezTo>
                    <a:pt x="823" y="1682"/>
                    <a:pt x="497" y="767"/>
                    <a:pt x="32" y="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8"/>
            <p:cNvSpPr/>
            <p:nvPr/>
          </p:nvSpPr>
          <p:spPr>
            <a:xfrm>
              <a:off x="2660525" y="397475"/>
              <a:ext cx="11675" cy="15525"/>
            </a:xfrm>
            <a:custGeom>
              <a:avLst/>
              <a:gdLst/>
              <a:ahLst/>
              <a:cxnLst/>
              <a:rect l="l" t="t" r="r" b="b"/>
              <a:pathLst>
                <a:path w="467" h="621" extrusionOk="0">
                  <a:moveTo>
                    <a:pt x="1" y="0"/>
                  </a:moveTo>
                  <a:lnTo>
                    <a:pt x="1" y="0"/>
                  </a:lnTo>
                  <a:cubicBezTo>
                    <a:pt x="125" y="218"/>
                    <a:pt x="280" y="435"/>
                    <a:pt x="466" y="621"/>
                  </a:cubicBezTo>
                  <a:cubicBezTo>
                    <a:pt x="342" y="419"/>
                    <a:pt x="156" y="218"/>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8"/>
            <p:cNvSpPr/>
            <p:nvPr/>
          </p:nvSpPr>
          <p:spPr>
            <a:xfrm>
              <a:off x="2672425" y="413975"/>
              <a:ext cx="550" cy="200"/>
            </a:xfrm>
            <a:custGeom>
              <a:avLst/>
              <a:gdLst/>
              <a:ahLst/>
              <a:cxnLst/>
              <a:rect l="l" t="t" r="r" b="b"/>
              <a:pathLst>
                <a:path w="22" h="8" extrusionOk="0">
                  <a:moveTo>
                    <a:pt x="14" y="0"/>
                  </a:moveTo>
                  <a:cubicBezTo>
                    <a:pt x="7" y="0"/>
                    <a:pt x="0" y="7"/>
                    <a:pt x="21" y="7"/>
                  </a:cubicBezTo>
                  <a:cubicBezTo>
                    <a:pt x="21" y="2"/>
                    <a:pt x="18" y="0"/>
                    <a:pt x="14"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8"/>
            <p:cNvSpPr/>
            <p:nvPr/>
          </p:nvSpPr>
          <p:spPr>
            <a:xfrm>
              <a:off x="2638050" y="404675"/>
              <a:ext cx="41500" cy="61450"/>
            </a:xfrm>
            <a:custGeom>
              <a:avLst/>
              <a:gdLst/>
              <a:ahLst/>
              <a:cxnLst/>
              <a:rect l="l" t="t" r="r" b="b"/>
              <a:pathLst>
                <a:path w="1660" h="2458" extrusionOk="0">
                  <a:moveTo>
                    <a:pt x="54" y="1"/>
                  </a:moveTo>
                  <a:cubicBezTo>
                    <a:pt x="38" y="1"/>
                    <a:pt x="27" y="12"/>
                    <a:pt x="16" y="23"/>
                  </a:cubicBezTo>
                  <a:cubicBezTo>
                    <a:pt x="0" y="23"/>
                    <a:pt x="0" y="23"/>
                    <a:pt x="0" y="54"/>
                  </a:cubicBezTo>
                  <a:cubicBezTo>
                    <a:pt x="47" y="472"/>
                    <a:pt x="233" y="876"/>
                    <a:pt x="497" y="1217"/>
                  </a:cubicBezTo>
                  <a:cubicBezTo>
                    <a:pt x="621" y="1341"/>
                    <a:pt x="745" y="1450"/>
                    <a:pt x="900" y="1527"/>
                  </a:cubicBezTo>
                  <a:cubicBezTo>
                    <a:pt x="1086" y="1620"/>
                    <a:pt x="1257" y="1713"/>
                    <a:pt x="1443" y="1775"/>
                  </a:cubicBezTo>
                  <a:cubicBezTo>
                    <a:pt x="1520" y="1992"/>
                    <a:pt x="1598" y="2225"/>
                    <a:pt x="1644" y="2458"/>
                  </a:cubicBezTo>
                  <a:cubicBezTo>
                    <a:pt x="1644" y="2427"/>
                    <a:pt x="1660" y="2411"/>
                    <a:pt x="1660" y="2396"/>
                  </a:cubicBezTo>
                  <a:cubicBezTo>
                    <a:pt x="1551" y="1403"/>
                    <a:pt x="900" y="550"/>
                    <a:pt x="78" y="7"/>
                  </a:cubicBezTo>
                  <a:cubicBezTo>
                    <a:pt x="69" y="3"/>
                    <a:pt x="61" y="1"/>
                    <a:pt x="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8"/>
            <p:cNvSpPr/>
            <p:nvPr/>
          </p:nvSpPr>
          <p:spPr>
            <a:xfrm>
              <a:off x="2644775" y="412800"/>
              <a:ext cx="26650" cy="32775"/>
            </a:xfrm>
            <a:custGeom>
              <a:avLst/>
              <a:gdLst/>
              <a:ahLst/>
              <a:cxnLst/>
              <a:rect l="l" t="t" r="r" b="b"/>
              <a:pathLst>
                <a:path w="1066" h="1311" extrusionOk="0">
                  <a:moveTo>
                    <a:pt x="7" y="1"/>
                  </a:moveTo>
                  <a:cubicBezTo>
                    <a:pt x="4" y="1"/>
                    <a:pt x="0" y="8"/>
                    <a:pt x="10" y="8"/>
                  </a:cubicBezTo>
                  <a:cubicBezTo>
                    <a:pt x="10" y="3"/>
                    <a:pt x="9" y="1"/>
                    <a:pt x="7" y="1"/>
                  </a:cubicBezTo>
                  <a:close/>
                  <a:moveTo>
                    <a:pt x="88" y="209"/>
                  </a:moveTo>
                  <a:lnTo>
                    <a:pt x="88" y="209"/>
                  </a:lnTo>
                  <a:cubicBezTo>
                    <a:pt x="128" y="229"/>
                    <a:pt x="175" y="249"/>
                    <a:pt x="219" y="269"/>
                  </a:cubicBezTo>
                  <a:lnTo>
                    <a:pt x="219" y="269"/>
                  </a:lnTo>
                  <a:cubicBezTo>
                    <a:pt x="172" y="236"/>
                    <a:pt x="142" y="223"/>
                    <a:pt x="88" y="209"/>
                  </a:cubicBezTo>
                  <a:close/>
                  <a:moveTo>
                    <a:pt x="10" y="8"/>
                  </a:moveTo>
                  <a:lnTo>
                    <a:pt x="10" y="8"/>
                  </a:lnTo>
                  <a:cubicBezTo>
                    <a:pt x="86" y="84"/>
                    <a:pt x="162" y="145"/>
                    <a:pt x="238" y="278"/>
                  </a:cubicBezTo>
                  <a:lnTo>
                    <a:pt x="238" y="278"/>
                  </a:lnTo>
                  <a:cubicBezTo>
                    <a:pt x="232" y="275"/>
                    <a:pt x="225" y="272"/>
                    <a:pt x="219" y="269"/>
                  </a:cubicBezTo>
                  <a:lnTo>
                    <a:pt x="219" y="269"/>
                  </a:lnTo>
                  <a:cubicBezTo>
                    <a:pt x="227" y="275"/>
                    <a:pt x="235" y="281"/>
                    <a:pt x="243" y="287"/>
                  </a:cubicBezTo>
                  <a:cubicBezTo>
                    <a:pt x="241" y="284"/>
                    <a:pt x="240" y="281"/>
                    <a:pt x="238" y="278"/>
                  </a:cubicBezTo>
                  <a:lnTo>
                    <a:pt x="238" y="278"/>
                  </a:lnTo>
                  <a:cubicBezTo>
                    <a:pt x="256" y="286"/>
                    <a:pt x="273" y="294"/>
                    <a:pt x="290" y="303"/>
                  </a:cubicBezTo>
                  <a:cubicBezTo>
                    <a:pt x="414" y="458"/>
                    <a:pt x="538" y="597"/>
                    <a:pt x="646" y="752"/>
                  </a:cubicBezTo>
                  <a:cubicBezTo>
                    <a:pt x="476" y="675"/>
                    <a:pt x="305" y="582"/>
                    <a:pt x="135" y="473"/>
                  </a:cubicBezTo>
                  <a:lnTo>
                    <a:pt x="135" y="473"/>
                  </a:lnTo>
                  <a:cubicBezTo>
                    <a:pt x="305" y="597"/>
                    <a:pt x="491" y="706"/>
                    <a:pt x="693" y="783"/>
                  </a:cubicBezTo>
                  <a:cubicBezTo>
                    <a:pt x="770" y="892"/>
                    <a:pt x="832" y="985"/>
                    <a:pt x="910" y="1093"/>
                  </a:cubicBezTo>
                  <a:cubicBezTo>
                    <a:pt x="832" y="1062"/>
                    <a:pt x="755" y="1047"/>
                    <a:pt x="677" y="1000"/>
                  </a:cubicBezTo>
                  <a:cubicBezTo>
                    <a:pt x="569" y="938"/>
                    <a:pt x="491" y="892"/>
                    <a:pt x="414" y="830"/>
                  </a:cubicBezTo>
                  <a:lnTo>
                    <a:pt x="414" y="830"/>
                  </a:lnTo>
                  <a:cubicBezTo>
                    <a:pt x="553" y="969"/>
                    <a:pt x="724" y="1062"/>
                    <a:pt x="926" y="1125"/>
                  </a:cubicBezTo>
                  <a:cubicBezTo>
                    <a:pt x="972" y="1171"/>
                    <a:pt x="1003" y="1249"/>
                    <a:pt x="1034" y="1311"/>
                  </a:cubicBezTo>
                  <a:cubicBezTo>
                    <a:pt x="1034" y="1311"/>
                    <a:pt x="1065" y="1311"/>
                    <a:pt x="1065" y="1295"/>
                  </a:cubicBezTo>
                  <a:cubicBezTo>
                    <a:pt x="832" y="783"/>
                    <a:pt x="476" y="349"/>
                    <a:pt x="10" y="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8"/>
            <p:cNvSpPr/>
            <p:nvPr/>
          </p:nvSpPr>
          <p:spPr>
            <a:xfrm>
              <a:off x="2645800" y="421900"/>
              <a:ext cx="800" cy="425"/>
            </a:xfrm>
            <a:custGeom>
              <a:avLst/>
              <a:gdLst/>
              <a:ahLst/>
              <a:cxnLst/>
              <a:rect l="l" t="t" r="r" b="b"/>
              <a:pathLst>
                <a:path w="32" h="17" extrusionOk="0">
                  <a:moveTo>
                    <a:pt x="0" y="1"/>
                  </a:moveTo>
                  <a:cubicBezTo>
                    <a:pt x="0" y="16"/>
                    <a:pt x="16" y="16"/>
                    <a:pt x="31" y="16"/>
                  </a:cubicBezTo>
                  <a:cubicBezTo>
                    <a:pt x="16" y="16"/>
                    <a:pt x="16" y="1"/>
                    <a:pt x="0"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8"/>
            <p:cNvSpPr/>
            <p:nvPr/>
          </p:nvSpPr>
          <p:spPr>
            <a:xfrm>
              <a:off x="2662075" y="454475"/>
              <a:ext cx="42300" cy="36850"/>
            </a:xfrm>
            <a:custGeom>
              <a:avLst/>
              <a:gdLst/>
              <a:ahLst/>
              <a:cxnLst/>
              <a:rect l="l" t="t" r="r" b="b"/>
              <a:pathLst>
                <a:path w="1692" h="1474" extrusionOk="0">
                  <a:moveTo>
                    <a:pt x="125" y="0"/>
                  </a:moveTo>
                  <a:lnTo>
                    <a:pt x="78" y="357"/>
                  </a:lnTo>
                  <a:lnTo>
                    <a:pt x="1" y="1474"/>
                  </a:lnTo>
                  <a:lnTo>
                    <a:pt x="1691" y="1474"/>
                  </a:lnTo>
                  <a:lnTo>
                    <a:pt x="1598" y="357"/>
                  </a:lnTo>
                  <a:lnTo>
                    <a:pt x="15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8"/>
            <p:cNvSpPr/>
            <p:nvPr/>
          </p:nvSpPr>
          <p:spPr>
            <a:xfrm>
              <a:off x="2664025" y="454475"/>
              <a:ext cx="38025" cy="8950"/>
            </a:xfrm>
            <a:custGeom>
              <a:avLst/>
              <a:gdLst/>
              <a:ahLst/>
              <a:cxnLst/>
              <a:rect l="l" t="t" r="r" b="b"/>
              <a:pathLst>
                <a:path w="1521" h="358" extrusionOk="0">
                  <a:moveTo>
                    <a:pt x="47" y="0"/>
                  </a:moveTo>
                  <a:lnTo>
                    <a:pt x="0" y="357"/>
                  </a:lnTo>
                  <a:lnTo>
                    <a:pt x="1520" y="357"/>
                  </a:lnTo>
                  <a:lnTo>
                    <a:pt x="1474" y="0"/>
                  </a:ln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8"/>
            <p:cNvSpPr/>
            <p:nvPr/>
          </p:nvSpPr>
          <p:spPr>
            <a:xfrm>
              <a:off x="2662075" y="447100"/>
              <a:ext cx="42300" cy="8950"/>
            </a:xfrm>
            <a:custGeom>
              <a:avLst/>
              <a:gdLst/>
              <a:ahLst/>
              <a:cxnLst/>
              <a:rect l="l" t="t" r="r" b="b"/>
              <a:pathLst>
                <a:path w="1692" h="358" extrusionOk="0">
                  <a:moveTo>
                    <a:pt x="1" y="1"/>
                  </a:moveTo>
                  <a:lnTo>
                    <a:pt x="1" y="357"/>
                  </a:lnTo>
                  <a:lnTo>
                    <a:pt x="1691" y="357"/>
                  </a:lnTo>
                  <a:lnTo>
                    <a:pt x="16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8"/>
            <p:cNvSpPr/>
            <p:nvPr/>
          </p:nvSpPr>
          <p:spPr>
            <a:xfrm>
              <a:off x="2781900" y="390100"/>
              <a:ext cx="25225" cy="100850"/>
            </a:xfrm>
            <a:custGeom>
              <a:avLst/>
              <a:gdLst/>
              <a:ahLst/>
              <a:cxnLst/>
              <a:rect l="l" t="t" r="r" b="b"/>
              <a:pathLst>
                <a:path w="1009" h="4034" extrusionOk="0">
                  <a:moveTo>
                    <a:pt x="0" y="1"/>
                  </a:moveTo>
                  <a:lnTo>
                    <a:pt x="0" y="4033"/>
                  </a:lnTo>
                  <a:lnTo>
                    <a:pt x="1008" y="4033"/>
                  </a:lnTo>
                  <a:lnTo>
                    <a:pt x="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8"/>
            <p:cNvSpPr/>
            <p:nvPr/>
          </p:nvSpPr>
          <p:spPr>
            <a:xfrm>
              <a:off x="2781900" y="385075"/>
              <a:ext cx="25225" cy="10875"/>
            </a:xfrm>
            <a:custGeom>
              <a:avLst/>
              <a:gdLst/>
              <a:ahLst/>
              <a:cxnLst/>
              <a:rect l="l" t="t" r="r" b="b"/>
              <a:pathLst>
                <a:path w="1009" h="435" extrusionOk="0">
                  <a:moveTo>
                    <a:pt x="0" y="0"/>
                  </a:moveTo>
                  <a:lnTo>
                    <a:pt x="0" y="434"/>
                  </a:lnTo>
                  <a:lnTo>
                    <a:pt x="1008" y="434"/>
                  </a:lnTo>
                  <a:lnTo>
                    <a:pt x="10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8"/>
            <p:cNvSpPr/>
            <p:nvPr/>
          </p:nvSpPr>
          <p:spPr>
            <a:xfrm>
              <a:off x="2781900" y="410275"/>
              <a:ext cx="25225" cy="4275"/>
            </a:xfrm>
            <a:custGeom>
              <a:avLst/>
              <a:gdLst/>
              <a:ahLst/>
              <a:cxnLst/>
              <a:rect l="l" t="t" r="r" b="b"/>
              <a:pathLst>
                <a:path w="1009" h="171" extrusionOk="0">
                  <a:moveTo>
                    <a:pt x="0" y="0"/>
                  </a:moveTo>
                  <a:lnTo>
                    <a:pt x="0" y="171"/>
                  </a:lnTo>
                  <a:lnTo>
                    <a:pt x="1008" y="171"/>
                  </a:lnTo>
                  <a:lnTo>
                    <a:pt x="10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8"/>
            <p:cNvSpPr/>
            <p:nvPr/>
          </p:nvSpPr>
          <p:spPr>
            <a:xfrm>
              <a:off x="2781900" y="466875"/>
              <a:ext cx="25225" cy="11275"/>
            </a:xfrm>
            <a:custGeom>
              <a:avLst/>
              <a:gdLst/>
              <a:ahLst/>
              <a:cxnLst/>
              <a:rect l="l" t="t" r="r" b="b"/>
              <a:pathLst>
                <a:path w="1009" h="451" extrusionOk="0">
                  <a:moveTo>
                    <a:pt x="0" y="1"/>
                  </a:moveTo>
                  <a:lnTo>
                    <a:pt x="0" y="450"/>
                  </a:lnTo>
                  <a:lnTo>
                    <a:pt x="1008" y="450"/>
                  </a:lnTo>
                  <a:lnTo>
                    <a:pt x="10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8"/>
            <p:cNvSpPr/>
            <p:nvPr/>
          </p:nvSpPr>
          <p:spPr>
            <a:xfrm>
              <a:off x="2807475" y="373425"/>
              <a:ext cx="17875" cy="117525"/>
            </a:xfrm>
            <a:custGeom>
              <a:avLst/>
              <a:gdLst/>
              <a:ahLst/>
              <a:cxnLst/>
              <a:rect l="l" t="t" r="r" b="b"/>
              <a:pathLst>
                <a:path w="715" h="4701" extrusionOk="0">
                  <a:moveTo>
                    <a:pt x="1" y="1"/>
                  </a:moveTo>
                  <a:lnTo>
                    <a:pt x="1" y="4700"/>
                  </a:lnTo>
                  <a:lnTo>
                    <a:pt x="714" y="4700"/>
                  </a:lnTo>
                  <a:lnTo>
                    <a:pt x="7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8"/>
            <p:cNvSpPr/>
            <p:nvPr/>
          </p:nvSpPr>
          <p:spPr>
            <a:xfrm>
              <a:off x="2810975" y="384675"/>
              <a:ext cx="10500" cy="45000"/>
            </a:xfrm>
            <a:custGeom>
              <a:avLst/>
              <a:gdLst/>
              <a:ahLst/>
              <a:cxnLst/>
              <a:rect l="l" t="t" r="r" b="b"/>
              <a:pathLst>
                <a:path w="420" h="1800" extrusionOk="0">
                  <a:moveTo>
                    <a:pt x="1" y="1"/>
                  </a:moveTo>
                  <a:lnTo>
                    <a:pt x="1" y="1800"/>
                  </a:lnTo>
                  <a:lnTo>
                    <a:pt x="419" y="1800"/>
                  </a:lnTo>
                  <a:lnTo>
                    <a:pt x="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8"/>
            <p:cNvSpPr/>
            <p:nvPr/>
          </p:nvSpPr>
          <p:spPr>
            <a:xfrm>
              <a:off x="2855575" y="395525"/>
              <a:ext cx="96175" cy="95425"/>
            </a:xfrm>
            <a:custGeom>
              <a:avLst/>
              <a:gdLst/>
              <a:ahLst/>
              <a:cxnLst/>
              <a:rect l="l" t="t" r="r" b="b"/>
              <a:pathLst>
                <a:path w="3847" h="3817" extrusionOk="0">
                  <a:moveTo>
                    <a:pt x="496" y="1"/>
                  </a:moveTo>
                  <a:lnTo>
                    <a:pt x="0" y="513"/>
                  </a:lnTo>
                  <a:lnTo>
                    <a:pt x="3350" y="3816"/>
                  </a:lnTo>
                  <a:lnTo>
                    <a:pt x="3847" y="3320"/>
                  </a:lnTo>
                  <a:lnTo>
                    <a:pt x="4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8"/>
            <p:cNvSpPr/>
            <p:nvPr/>
          </p:nvSpPr>
          <p:spPr>
            <a:xfrm>
              <a:off x="2889700" y="429650"/>
              <a:ext cx="39550" cy="39200"/>
            </a:xfrm>
            <a:custGeom>
              <a:avLst/>
              <a:gdLst/>
              <a:ahLst/>
              <a:cxnLst/>
              <a:rect l="l" t="t" r="r" b="b"/>
              <a:pathLst>
                <a:path w="1582" h="1568" extrusionOk="0">
                  <a:moveTo>
                    <a:pt x="310" y="1"/>
                  </a:moveTo>
                  <a:lnTo>
                    <a:pt x="0" y="295"/>
                  </a:lnTo>
                  <a:lnTo>
                    <a:pt x="1287" y="1567"/>
                  </a:lnTo>
                  <a:lnTo>
                    <a:pt x="1582" y="1273"/>
                  </a:lnTo>
                  <a:lnTo>
                    <a:pt x="3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8"/>
            <p:cNvSpPr/>
            <p:nvPr/>
          </p:nvSpPr>
          <p:spPr>
            <a:xfrm>
              <a:off x="2825325" y="401750"/>
              <a:ext cx="30275" cy="89975"/>
            </a:xfrm>
            <a:custGeom>
              <a:avLst/>
              <a:gdLst/>
              <a:ahLst/>
              <a:cxnLst/>
              <a:rect l="l" t="t" r="r" b="b"/>
              <a:pathLst>
                <a:path w="1211" h="3599" extrusionOk="0">
                  <a:moveTo>
                    <a:pt x="0" y="0"/>
                  </a:moveTo>
                  <a:lnTo>
                    <a:pt x="0" y="3598"/>
                  </a:lnTo>
                  <a:lnTo>
                    <a:pt x="1210" y="3598"/>
                  </a:lnTo>
                  <a:lnTo>
                    <a:pt x="12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8"/>
            <p:cNvSpPr/>
            <p:nvPr/>
          </p:nvSpPr>
          <p:spPr>
            <a:xfrm>
              <a:off x="2825325" y="473075"/>
              <a:ext cx="30275" cy="8575"/>
            </a:xfrm>
            <a:custGeom>
              <a:avLst/>
              <a:gdLst/>
              <a:ahLst/>
              <a:cxnLst/>
              <a:rect l="l" t="t" r="r" b="b"/>
              <a:pathLst>
                <a:path w="1211" h="343" extrusionOk="0">
                  <a:moveTo>
                    <a:pt x="0" y="1"/>
                  </a:moveTo>
                  <a:lnTo>
                    <a:pt x="0" y="342"/>
                  </a:lnTo>
                  <a:lnTo>
                    <a:pt x="1210" y="342"/>
                  </a:lnTo>
                  <a:lnTo>
                    <a:pt x="12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8"/>
            <p:cNvSpPr/>
            <p:nvPr/>
          </p:nvSpPr>
          <p:spPr>
            <a:xfrm>
              <a:off x="2825325" y="464950"/>
              <a:ext cx="30275" cy="3500"/>
            </a:xfrm>
            <a:custGeom>
              <a:avLst/>
              <a:gdLst/>
              <a:ahLst/>
              <a:cxnLst/>
              <a:rect l="l" t="t" r="r" b="b"/>
              <a:pathLst>
                <a:path w="1211" h="140" extrusionOk="0">
                  <a:moveTo>
                    <a:pt x="0" y="0"/>
                  </a:moveTo>
                  <a:lnTo>
                    <a:pt x="0" y="140"/>
                  </a:lnTo>
                  <a:lnTo>
                    <a:pt x="1210" y="140"/>
                  </a:lnTo>
                  <a:lnTo>
                    <a:pt x="12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8"/>
            <p:cNvSpPr/>
            <p:nvPr/>
          </p:nvSpPr>
          <p:spPr>
            <a:xfrm>
              <a:off x="2729950" y="405625"/>
              <a:ext cx="52350" cy="85700"/>
            </a:xfrm>
            <a:custGeom>
              <a:avLst/>
              <a:gdLst/>
              <a:ahLst/>
              <a:cxnLst/>
              <a:rect l="l" t="t" r="r" b="b"/>
              <a:pathLst>
                <a:path w="2094" h="3428" extrusionOk="0">
                  <a:moveTo>
                    <a:pt x="1334" y="0"/>
                  </a:moveTo>
                  <a:lnTo>
                    <a:pt x="0" y="3102"/>
                  </a:lnTo>
                  <a:lnTo>
                    <a:pt x="760" y="3428"/>
                  </a:lnTo>
                  <a:lnTo>
                    <a:pt x="2094" y="326"/>
                  </a:lnTo>
                  <a:lnTo>
                    <a:pt x="13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8"/>
            <p:cNvSpPr/>
            <p:nvPr/>
          </p:nvSpPr>
          <p:spPr>
            <a:xfrm>
              <a:off x="2733425" y="467650"/>
              <a:ext cx="22125" cy="15550"/>
            </a:xfrm>
            <a:custGeom>
              <a:avLst/>
              <a:gdLst/>
              <a:ahLst/>
              <a:cxnLst/>
              <a:rect l="l" t="t" r="r" b="b"/>
              <a:pathLst>
                <a:path w="885" h="622" extrusionOk="0">
                  <a:moveTo>
                    <a:pt x="125" y="1"/>
                  </a:moveTo>
                  <a:lnTo>
                    <a:pt x="1" y="295"/>
                  </a:lnTo>
                  <a:lnTo>
                    <a:pt x="761" y="621"/>
                  </a:lnTo>
                  <a:lnTo>
                    <a:pt x="885" y="326"/>
                  </a:lnTo>
                  <a:lnTo>
                    <a:pt x="1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8"/>
            <p:cNvSpPr/>
            <p:nvPr/>
          </p:nvSpPr>
          <p:spPr>
            <a:xfrm>
              <a:off x="2752825" y="421525"/>
              <a:ext cx="22500" cy="15525"/>
            </a:xfrm>
            <a:custGeom>
              <a:avLst/>
              <a:gdLst/>
              <a:ahLst/>
              <a:cxnLst/>
              <a:rect l="l" t="t" r="r" b="b"/>
              <a:pathLst>
                <a:path w="900" h="621" extrusionOk="0">
                  <a:moveTo>
                    <a:pt x="124" y="0"/>
                  </a:moveTo>
                  <a:lnTo>
                    <a:pt x="0" y="295"/>
                  </a:lnTo>
                  <a:lnTo>
                    <a:pt x="776" y="620"/>
                  </a:lnTo>
                  <a:lnTo>
                    <a:pt x="900" y="326"/>
                  </a:lnTo>
                  <a:lnTo>
                    <a:pt x="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8"/>
            <p:cNvSpPr/>
            <p:nvPr/>
          </p:nvSpPr>
          <p:spPr>
            <a:xfrm>
              <a:off x="2749725" y="433925"/>
              <a:ext cx="20575" cy="10875"/>
            </a:xfrm>
            <a:custGeom>
              <a:avLst/>
              <a:gdLst/>
              <a:ahLst/>
              <a:cxnLst/>
              <a:rect l="l" t="t" r="r" b="b"/>
              <a:pathLst>
                <a:path w="823" h="435" extrusionOk="0">
                  <a:moveTo>
                    <a:pt x="47" y="0"/>
                  </a:moveTo>
                  <a:lnTo>
                    <a:pt x="0" y="109"/>
                  </a:lnTo>
                  <a:lnTo>
                    <a:pt x="776" y="435"/>
                  </a:lnTo>
                  <a:lnTo>
                    <a:pt x="822" y="326"/>
                  </a:lnTo>
                  <a:lnTo>
                    <a:pt x="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8"/>
            <p:cNvSpPr/>
            <p:nvPr/>
          </p:nvSpPr>
          <p:spPr>
            <a:xfrm>
              <a:off x="2585700" y="1284625"/>
              <a:ext cx="933700" cy="1950"/>
            </a:xfrm>
            <a:custGeom>
              <a:avLst/>
              <a:gdLst/>
              <a:ahLst/>
              <a:cxnLst/>
              <a:rect l="l" t="t" r="r" b="b"/>
              <a:pathLst>
                <a:path w="37348" h="78" extrusionOk="0">
                  <a:moveTo>
                    <a:pt x="9337" y="0"/>
                  </a:moveTo>
                  <a:lnTo>
                    <a:pt x="4669" y="16"/>
                  </a:lnTo>
                  <a:lnTo>
                    <a:pt x="0" y="31"/>
                  </a:lnTo>
                  <a:lnTo>
                    <a:pt x="4669" y="62"/>
                  </a:lnTo>
                  <a:lnTo>
                    <a:pt x="9337" y="62"/>
                  </a:lnTo>
                  <a:lnTo>
                    <a:pt x="18659" y="78"/>
                  </a:lnTo>
                  <a:lnTo>
                    <a:pt x="28011" y="62"/>
                  </a:lnTo>
                  <a:lnTo>
                    <a:pt x="32679" y="62"/>
                  </a:lnTo>
                  <a:lnTo>
                    <a:pt x="37348" y="31"/>
                  </a:lnTo>
                  <a:lnTo>
                    <a:pt x="32679" y="16"/>
                  </a:lnTo>
                  <a:lnTo>
                    <a:pt x="28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8"/>
            <p:cNvSpPr/>
            <p:nvPr/>
          </p:nvSpPr>
          <p:spPr>
            <a:xfrm>
              <a:off x="2619050" y="794900"/>
              <a:ext cx="171400" cy="490525"/>
            </a:xfrm>
            <a:custGeom>
              <a:avLst/>
              <a:gdLst/>
              <a:ahLst/>
              <a:cxnLst/>
              <a:rect l="l" t="t" r="r" b="b"/>
              <a:pathLst>
                <a:path w="6856" h="19621" extrusionOk="0">
                  <a:moveTo>
                    <a:pt x="0" y="1"/>
                  </a:moveTo>
                  <a:lnTo>
                    <a:pt x="0" y="19620"/>
                  </a:lnTo>
                  <a:lnTo>
                    <a:pt x="6856" y="19620"/>
                  </a:lnTo>
                  <a:lnTo>
                    <a:pt x="6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8"/>
            <p:cNvSpPr/>
            <p:nvPr/>
          </p:nvSpPr>
          <p:spPr>
            <a:xfrm>
              <a:off x="3313875" y="794900"/>
              <a:ext cx="171800" cy="490525"/>
            </a:xfrm>
            <a:custGeom>
              <a:avLst/>
              <a:gdLst/>
              <a:ahLst/>
              <a:cxnLst/>
              <a:rect l="l" t="t" r="r" b="b"/>
              <a:pathLst>
                <a:path w="6872" h="19621" extrusionOk="0">
                  <a:moveTo>
                    <a:pt x="0" y="1"/>
                  </a:moveTo>
                  <a:lnTo>
                    <a:pt x="0" y="19620"/>
                  </a:lnTo>
                  <a:lnTo>
                    <a:pt x="6871" y="19620"/>
                  </a:lnTo>
                  <a:lnTo>
                    <a:pt x="68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8"/>
            <p:cNvSpPr/>
            <p:nvPr/>
          </p:nvSpPr>
          <p:spPr>
            <a:xfrm>
              <a:off x="2619050" y="794900"/>
              <a:ext cx="694850" cy="53550"/>
            </a:xfrm>
            <a:custGeom>
              <a:avLst/>
              <a:gdLst/>
              <a:ahLst/>
              <a:cxnLst/>
              <a:rect l="l" t="t" r="r" b="b"/>
              <a:pathLst>
                <a:path w="27794" h="2142" extrusionOk="0">
                  <a:moveTo>
                    <a:pt x="0" y="1"/>
                  </a:moveTo>
                  <a:lnTo>
                    <a:pt x="0" y="2141"/>
                  </a:lnTo>
                  <a:lnTo>
                    <a:pt x="27793" y="2141"/>
                  </a:lnTo>
                  <a:lnTo>
                    <a:pt x="27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8"/>
            <p:cNvSpPr/>
            <p:nvPr/>
          </p:nvSpPr>
          <p:spPr>
            <a:xfrm>
              <a:off x="2619050" y="820875"/>
              <a:ext cx="694075" cy="1200"/>
            </a:xfrm>
            <a:custGeom>
              <a:avLst/>
              <a:gdLst/>
              <a:ahLst/>
              <a:cxnLst/>
              <a:rect l="l" t="t" r="r" b="b"/>
              <a:pathLst>
                <a:path w="27763" h="48" extrusionOk="0">
                  <a:moveTo>
                    <a:pt x="13881" y="1"/>
                  </a:moveTo>
                  <a:lnTo>
                    <a:pt x="6933" y="16"/>
                  </a:lnTo>
                  <a:lnTo>
                    <a:pt x="3474" y="16"/>
                  </a:lnTo>
                  <a:lnTo>
                    <a:pt x="0" y="32"/>
                  </a:lnTo>
                  <a:lnTo>
                    <a:pt x="3474" y="32"/>
                  </a:lnTo>
                  <a:lnTo>
                    <a:pt x="6933" y="47"/>
                  </a:lnTo>
                  <a:lnTo>
                    <a:pt x="20814" y="47"/>
                  </a:lnTo>
                  <a:lnTo>
                    <a:pt x="24288" y="32"/>
                  </a:lnTo>
                  <a:lnTo>
                    <a:pt x="27762" y="32"/>
                  </a:lnTo>
                  <a:lnTo>
                    <a:pt x="24288" y="16"/>
                  </a:lnTo>
                  <a:lnTo>
                    <a:pt x="20814" y="16"/>
                  </a:lnTo>
                  <a:lnTo>
                    <a:pt x="138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8"/>
            <p:cNvSpPr/>
            <p:nvPr/>
          </p:nvSpPr>
          <p:spPr>
            <a:xfrm>
              <a:off x="3290600" y="794900"/>
              <a:ext cx="23300" cy="490525"/>
            </a:xfrm>
            <a:custGeom>
              <a:avLst/>
              <a:gdLst/>
              <a:ahLst/>
              <a:cxnLst/>
              <a:rect l="l" t="t" r="r" b="b"/>
              <a:pathLst>
                <a:path w="932" h="19621" extrusionOk="0">
                  <a:moveTo>
                    <a:pt x="1" y="1"/>
                  </a:moveTo>
                  <a:lnTo>
                    <a:pt x="1" y="19620"/>
                  </a:lnTo>
                  <a:lnTo>
                    <a:pt x="931" y="19620"/>
                  </a:lnTo>
                  <a:lnTo>
                    <a:pt x="9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8"/>
            <p:cNvSpPr/>
            <p:nvPr/>
          </p:nvSpPr>
          <p:spPr>
            <a:xfrm>
              <a:off x="2619050" y="794900"/>
              <a:ext cx="23275" cy="490525"/>
            </a:xfrm>
            <a:custGeom>
              <a:avLst/>
              <a:gdLst/>
              <a:ahLst/>
              <a:cxnLst/>
              <a:rect l="l" t="t" r="r" b="b"/>
              <a:pathLst>
                <a:path w="931" h="19621" extrusionOk="0">
                  <a:moveTo>
                    <a:pt x="0" y="1"/>
                  </a:moveTo>
                  <a:lnTo>
                    <a:pt x="0" y="19620"/>
                  </a:lnTo>
                  <a:lnTo>
                    <a:pt x="931" y="19620"/>
                  </a:lnTo>
                  <a:lnTo>
                    <a:pt x="9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8"/>
            <p:cNvSpPr/>
            <p:nvPr/>
          </p:nvSpPr>
          <p:spPr>
            <a:xfrm>
              <a:off x="3429025" y="992650"/>
              <a:ext cx="84175" cy="152025"/>
            </a:xfrm>
            <a:custGeom>
              <a:avLst/>
              <a:gdLst/>
              <a:ahLst/>
              <a:cxnLst/>
              <a:rect l="l" t="t" r="r" b="b"/>
              <a:pathLst>
                <a:path w="3367" h="6081" extrusionOk="0">
                  <a:moveTo>
                    <a:pt x="3366" y="1"/>
                  </a:moveTo>
                  <a:lnTo>
                    <a:pt x="3366" y="1"/>
                  </a:lnTo>
                  <a:cubicBezTo>
                    <a:pt x="3366" y="1"/>
                    <a:pt x="2141" y="1117"/>
                    <a:pt x="1490" y="2125"/>
                  </a:cubicBezTo>
                  <a:cubicBezTo>
                    <a:pt x="807" y="3134"/>
                    <a:pt x="1" y="6080"/>
                    <a:pt x="1" y="6080"/>
                  </a:cubicBezTo>
                  <a:cubicBezTo>
                    <a:pt x="3335" y="4561"/>
                    <a:pt x="3366" y="1"/>
                    <a:pt x="3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8"/>
            <p:cNvSpPr/>
            <p:nvPr/>
          </p:nvSpPr>
          <p:spPr>
            <a:xfrm>
              <a:off x="3430200" y="1021975"/>
              <a:ext cx="67375" cy="122075"/>
            </a:xfrm>
            <a:custGeom>
              <a:avLst/>
              <a:gdLst/>
              <a:ahLst/>
              <a:cxnLst/>
              <a:rect l="l" t="t" r="r" b="b"/>
              <a:pathLst>
                <a:path w="2695" h="4883" extrusionOk="0">
                  <a:moveTo>
                    <a:pt x="2680" y="0"/>
                  </a:moveTo>
                  <a:cubicBezTo>
                    <a:pt x="2676" y="0"/>
                    <a:pt x="2672" y="2"/>
                    <a:pt x="2668" y="6"/>
                  </a:cubicBezTo>
                  <a:cubicBezTo>
                    <a:pt x="2435" y="286"/>
                    <a:pt x="2234" y="580"/>
                    <a:pt x="2048" y="890"/>
                  </a:cubicBezTo>
                  <a:cubicBezTo>
                    <a:pt x="2094" y="627"/>
                    <a:pt x="2203" y="394"/>
                    <a:pt x="2296" y="161"/>
                  </a:cubicBezTo>
                  <a:lnTo>
                    <a:pt x="2280" y="161"/>
                  </a:lnTo>
                  <a:cubicBezTo>
                    <a:pt x="2094" y="472"/>
                    <a:pt x="1986" y="797"/>
                    <a:pt x="1893" y="1123"/>
                  </a:cubicBezTo>
                  <a:cubicBezTo>
                    <a:pt x="1474" y="1790"/>
                    <a:pt x="1164" y="2534"/>
                    <a:pt x="838" y="3248"/>
                  </a:cubicBezTo>
                  <a:lnTo>
                    <a:pt x="1195" y="1852"/>
                  </a:lnTo>
                  <a:lnTo>
                    <a:pt x="1164" y="1852"/>
                  </a:lnTo>
                  <a:cubicBezTo>
                    <a:pt x="993" y="2364"/>
                    <a:pt x="853" y="2891"/>
                    <a:pt x="760" y="3403"/>
                  </a:cubicBezTo>
                  <a:cubicBezTo>
                    <a:pt x="528" y="3899"/>
                    <a:pt x="280" y="4380"/>
                    <a:pt x="0" y="4845"/>
                  </a:cubicBezTo>
                  <a:cubicBezTo>
                    <a:pt x="0" y="4861"/>
                    <a:pt x="0" y="4861"/>
                    <a:pt x="47" y="4861"/>
                  </a:cubicBezTo>
                  <a:cubicBezTo>
                    <a:pt x="47" y="4872"/>
                    <a:pt x="55" y="4883"/>
                    <a:pt x="65" y="4883"/>
                  </a:cubicBezTo>
                  <a:cubicBezTo>
                    <a:pt x="69" y="4883"/>
                    <a:pt x="73" y="4881"/>
                    <a:pt x="78" y="4876"/>
                  </a:cubicBezTo>
                  <a:cubicBezTo>
                    <a:pt x="233" y="4644"/>
                    <a:pt x="388" y="4411"/>
                    <a:pt x="528" y="4178"/>
                  </a:cubicBezTo>
                  <a:cubicBezTo>
                    <a:pt x="1195" y="3651"/>
                    <a:pt x="1660" y="3000"/>
                    <a:pt x="2125" y="2302"/>
                  </a:cubicBezTo>
                  <a:lnTo>
                    <a:pt x="2125" y="2286"/>
                  </a:lnTo>
                  <a:lnTo>
                    <a:pt x="2094" y="2286"/>
                  </a:lnTo>
                  <a:cubicBezTo>
                    <a:pt x="1629" y="2922"/>
                    <a:pt x="1164" y="3574"/>
                    <a:pt x="574" y="4085"/>
                  </a:cubicBezTo>
                  <a:cubicBezTo>
                    <a:pt x="853" y="3543"/>
                    <a:pt x="1117" y="2953"/>
                    <a:pt x="1365" y="2395"/>
                  </a:cubicBezTo>
                  <a:cubicBezTo>
                    <a:pt x="1768" y="1945"/>
                    <a:pt x="2141" y="1464"/>
                    <a:pt x="2466" y="968"/>
                  </a:cubicBezTo>
                  <a:lnTo>
                    <a:pt x="2466" y="968"/>
                  </a:lnTo>
                  <a:cubicBezTo>
                    <a:pt x="2156" y="1433"/>
                    <a:pt x="1815" y="1852"/>
                    <a:pt x="1443" y="2255"/>
                  </a:cubicBezTo>
                  <a:cubicBezTo>
                    <a:pt x="1784" y="1464"/>
                    <a:pt x="2156" y="704"/>
                    <a:pt x="2684" y="37"/>
                  </a:cubicBezTo>
                  <a:cubicBezTo>
                    <a:pt x="2695" y="15"/>
                    <a:pt x="2690" y="0"/>
                    <a:pt x="2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8"/>
            <p:cNvSpPr/>
            <p:nvPr/>
          </p:nvSpPr>
          <p:spPr>
            <a:xfrm>
              <a:off x="3370875" y="920525"/>
              <a:ext cx="91150" cy="224150"/>
            </a:xfrm>
            <a:custGeom>
              <a:avLst/>
              <a:gdLst/>
              <a:ahLst/>
              <a:cxnLst/>
              <a:rect l="l" t="t" r="r" b="b"/>
              <a:pathLst>
                <a:path w="3646" h="8966" extrusionOk="0">
                  <a:moveTo>
                    <a:pt x="2311" y="1"/>
                  </a:moveTo>
                  <a:cubicBezTo>
                    <a:pt x="2311" y="1"/>
                    <a:pt x="0" y="4111"/>
                    <a:pt x="2172" y="8965"/>
                  </a:cubicBezTo>
                  <a:cubicBezTo>
                    <a:pt x="2172" y="8965"/>
                    <a:pt x="3645" y="6220"/>
                    <a:pt x="3211" y="3584"/>
                  </a:cubicBezTo>
                  <a:cubicBezTo>
                    <a:pt x="2792" y="947"/>
                    <a:pt x="2311" y="1"/>
                    <a:pt x="2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8"/>
            <p:cNvSpPr/>
            <p:nvPr/>
          </p:nvSpPr>
          <p:spPr>
            <a:xfrm>
              <a:off x="3409650" y="952725"/>
              <a:ext cx="31825" cy="190550"/>
            </a:xfrm>
            <a:custGeom>
              <a:avLst/>
              <a:gdLst/>
              <a:ahLst/>
              <a:cxnLst/>
              <a:rect l="l" t="t" r="r" b="b"/>
              <a:pathLst>
                <a:path w="1273" h="7622" extrusionOk="0">
                  <a:moveTo>
                    <a:pt x="729" y="0"/>
                  </a:moveTo>
                  <a:cubicBezTo>
                    <a:pt x="714" y="0"/>
                    <a:pt x="714" y="16"/>
                    <a:pt x="714" y="16"/>
                  </a:cubicBezTo>
                  <a:cubicBezTo>
                    <a:pt x="698" y="822"/>
                    <a:pt x="652" y="1629"/>
                    <a:pt x="636" y="2420"/>
                  </a:cubicBezTo>
                  <a:cubicBezTo>
                    <a:pt x="497" y="1908"/>
                    <a:pt x="404" y="1396"/>
                    <a:pt x="357" y="869"/>
                  </a:cubicBezTo>
                  <a:cubicBezTo>
                    <a:pt x="357" y="861"/>
                    <a:pt x="353" y="857"/>
                    <a:pt x="349" y="857"/>
                  </a:cubicBezTo>
                  <a:cubicBezTo>
                    <a:pt x="345" y="857"/>
                    <a:pt x="342" y="861"/>
                    <a:pt x="342" y="869"/>
                  </a:cubicBezTo>
                  <a:cubicBezTo>
                    <a:pt x="357" y="1474"/>
                    <a:pt x="435" y="2094"/>
                    <a:pt x="621" y="2668"/>
                  </a:cubicBezTo>
                  <a:cubicBezTo>
                    <a:pt x="574" y="3645"/>
                    <a:pt x="559" y="4607"/>
                    <a:pt x="559" y="5584"/>
                  </a:cubicBezTo>
                  <a:cubicBezTo>
                    <a:pt x="311" y="4886"/>
                    <a:pt x="109" y="4141"/>
                    <a:pt x="0" y="3381"/>
                  </a:cubicBezTo>
                  <a:lnTo>
                    <a:pt x="0" y="3381"/>
                  </a:lnTo>
                  <a:cubicBezTo>
                    <a:pt x="47" y="4219"/>
                    <a:pt x="249" y="5056"/>
                    <a:pt x="559" y="5816"/>
                  </a:cubicBezTo>
                  <a:cubicBezTo>
                    <a:pt x="559" y="6390"/>
                    <a:pt x="559" y="6995"/>
                    <a:pt x="574" y="7600"/>
                  </a:cubicBezTo>
                  <a:cubicBezTo>
                    <a:pt x="574" y="7600"/>
                    <a:pt x="574" y="7615"/>
                    <a:pt x="590" y="7615"/>
                  </a:cubicBezTo>
                  <a:cubicBezTo>
                    <a:pt x="594" y="7620"/>
                    <a:pt x="600" y="7622"/>
                    <a:pt x="606" y="7622"/>
                  </a:cubicBezTo>
                  <a:cubicBezTo>
                    <a:pt x="621" y="7622"/>
                    <a:pt x="636" y="7611"/>
                    <a:pt x="636" y="7600"/>
                  </a:cubicBezTo>
                  <a:cubicBezTo>
                    <a:pt x="636" y="7305"/>
                    <a:pt x="652" y="7010"/>
                    <a:pt x="652" y="6716"/>
                  </a:cubicBezTo>
                  <a:cubicBezTo>
                    <a:pt x="667" y="6716"/>
                    <a:pt x="667" y="6700"/>
                    <a:pt x="667" y="6700"/>
                  </a:cubicBezTo>
                  <a:cubicBezTo>
                    <a:pt x="1008" y="5770"/>
                    <a:pt x="1257" y="4762"/>
                    <a:pt x="1272" y="3769"/>
                  </a:cubicBezTo>
                  <a:lnTo>
                    <a:pt x="1272" y="3769"/>
                  </a:lnTo>
                  <a:cubicBezTo>
                    <a:pt x="1210" y="4684"/>
                    <a:pt x="946" y="5506"/>
                    <a:pt x="698" y="6359"/>
                  </a:cubicBezTo>
                  <a:cubicBezTo>
                    <a:pt x="714" y="5537"/>
                    <a:pt x="729" y="4746"/>
                    <a:pt x="729" y="3955"/>
                  </a:cubicBezTo>
                  <a:cubicBezTo>
                    <a:pt x="962" y="3412"/>
                    <a:pt x="1133" y="2838"/>
                    <a:pt x="1179" y="2265"/>
                  </a:cubicBezTo>
                  <a:lnTo>
                    <a:pt x="1179" y="2265"/>
                  </a:lnTo>
                  <a:cubicBezTo>
                    <a:pt x="1086" y="2761"/>
                    <a:pt x="931" y="3273"/>
                    <a:pt x="745" y="3753"/>
                  </a:cubicBezTo>
                  <a:lnTo>
                    <a:pt x="745" y="16"/>
                  </a:lnTo>
                  <a:cubicBezTo>
                    <a:pt x="745" y="0"/>
                    <a:pt x="729" y="0"/>
                    <a:pt x="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8"/>
            <p:cNvSpPr/>
            <p:nvPr/>
          </p:nvSpPr>
          <p:spPr>
            <a:xfrm>
              <a:off x="3411575" y="1026475"/>
              <a:ext cx="2750" cy="18150"/>
            </a:xfrm>
            <a:custGeom>
              <a:avLst/>
              <a:gdLst/>
              <a:ahLst/>
              <a:cxnLst/>
              <a:rect l="l" t="t" r="r" b="b"/>
              <a:pathLst>
                <a:path w="110" h="726" extrusionOk="0">
                  <a:moveTo>
                    <a:pt x="9" y="1"/>
                  </a:moveTo>
                  <a:cubicBezTo>
                    <a:pt x="5" y="1"/>
                    <a:pt x="1" y="5"/>
                    <a:pt x="1" y="12"/>
                  </a:cubicBezTo>
                  <a:cubicBezTo>
                    <a:pt x="16" y="245"/>
                    <a:pt x="47" y="493"/>
                    <a:pt x="109" y="726"/>
                  </a:cubicBezTo>
                  <a:cubicBezTo>
                    <a:pt x="94" y="493"/>
                    <a:pt x="78" y="245"/>
                    <a:pt x="16" y="12"/>
                  </a:cubicBezTo>
                  <a:cubicBezTo>
                    <a:pt x="16" y="5"/>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8"/>
            <p:cNvSpPr/>
            <p:nvPr/>
          </p:nvSpPr>
          <p:spPr>
            <a:xfrm>
              <a:off x="3431750" y="976750"/>
              <a:ext cx="2350" cy="13000"/>
            </a:xfrm>
            <a:custGeom>
              <a:avLst/>
              <a:gdLst/>
              <a:ahLst/>
              <a:cxnLst/>
              <a:rect l="l" t="t" r="r" b="b"/>
              <a:pathLst>
                <a:path w="94" h="520" extrusionOk="0">
                  <a:moveTo>
                    <a:pt x="78" y="1"/>
                  </a:moveTo>
                  <a:cubicBezTo>
                    <a:pt x="62" y="171"/>
                    <a:pt x="47" y="326"/>
                    <a:pt x="0" y="513"/>
                  </a:cubicBezTo>
                  <a:cubicBezTo>
                    <a:pt x="0" y="513"/>
                    <a:pt x="7" y="519"/>
                    <a:pt x="12" y="519"/>
                  </a:cubicBezTo>
                  <a:cubicBezTo>
                    <a:pt x="14" y="519"/>
                    <a:pt x="16" y="518"/>
                    <a:pt x="16" y="513"/>
                  </a:cubicBezTo>
                  <a:cubicBezTo>
                    <a:pt x="62" y="326"/>
                    <a:pt x="93" y="17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8"/>
            <p:cNvSpPr/>
            <p:nvPr/>
          </p:nvSpPr>
          <p:spPr>
            <a:xfrm>
              <a:off x="3338300" y="984500"/>
              <a:ext cx="74475" cy="160175"/>
            </a:xfrm>
            <a:custGeom>
              <a:avLst/>
              <a:gdLst/>
              <a:ahLst/>
              <a:cxnLst/>
              <a:rect l="l" t="t" r="r" b="b"/>
              <a:pathLst>
                <a:path w="2979" h="6407" extrusionOk="0">
                  <a:moveTo>
                    <a:pt x="1" y="1"/>
                  </a:moveTo>
                  <a:cubicBezTo>
                    <a:pt x="1" y="1"/>
                    <a:pt x="543" y="5026"/>
                    <a:pt x="2932" y="6406"/>
                  </a:cubicBezTo>
                  <a:cubicBezTo>
                    <a:pt x="2932" y="6406"/>
                    <a:pt x="2978" y="3553"/>
                    <a:pt x="2172" y="2141"/>
                  </a:cubicBezTo>
                  <a:cubicBezTo>
                    <a:pt x="1350" y="714"/>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8"/>
            <p:cNvSpPr/>
            <p:nvPr/>
          </p:nvSpPr>
          <p:spPr>
            <a:xfrm>
              <a:off x="3357700" y="1010100"/>
              <a:ext cx="47325" cy="124400"/>
            </a:xfrm>
            <a:custGeom>
              <a:avLst/>
              <a:gdLst/>
              <a:ahLst/>
              <a:cxnLst/>
              <a:rect l="l" t="t" r="r" b="b"/>
              <a:pathLst>
                <a:path w="1893" h="4976" extrusionOk="0">
                  <a:moveTo>
                    <a:pt x="0" y="1"/>
                  </a:moveTo>
                  <a:lnTo>
                    <a:pt x="0" y="16"/>
                  </a:lnTo>
                  <a:cubicBezTo>
                    <a:pt x="450" y="838"/>
                    <a:pt x="807" y="1660"/>
                    <a:pt x="1148" y="2513"/>
                  </a:cubicBezTo>
                  <a:cubicBezTo>
                    <a:pt x="714" y="2141"/>
                    <a:pt x="326" y="1753"/>
                    <a:pt x="16" y="1272"/>
                  </a:cubicBezTo>
                  <a:cubicBezTo>
                    <a:pt x="10" y="1262"/>
                    <a:pt x="7" y="1259"/>
                    <a:pt x="5" y="1259"/>
                  </a:cubicBezTo>
                  <a:cubicBezTo>
                    <a:pt x="0" y="1259"/>
                    <a:pt x="0" y="1272"/>
                    <a:pt x="0" y="1272"/>
                  </a:cubicBezTo>
                  <a:cubicBezTo>
                    <a:pt x="295" y="1815"/>
                    <a:pt x="729" y="2218"/>
                    <a:pt x="1194" y="2622"/>
                  </a:cubicBezTo>
                  <a:cubicBezTo>
                    <a:pt x="1402" y="3157"/>
                    <a:pt x="1596" y="3706"/>
                    <a:pt x="1748" y="4255"/>
                  </a:cubicBezTo>
                  <a:lnTo>
                    <a:pt x="1748" y="4255"/>
                  </a:lnTo>
                  <a:cubicBezTo>
                    <a:pt x="1706" y="4066"/>
                    <a:pt x="1661" y="3877"/>
                    <a:pt x="1613" y="3692"/>
                  </a:cubicBezTo>
                  <a:cubicBezTo>
                    <a:pt x="1629" y="3211"/>
                    <a:pt x="1582" y="2715"/>
                    <a:pt x="1489" y="2249"/>
                  </a:cubicBezTo>
                  <a:lnTo>
                    <a:pt x="1473" y="2249"/>
                  </a:lnTo>
                  <a:cubicBezTo>
                    <a:pt x="1536" y="2684"/>
                    <a:pt x="1551" y="3103"/>
                    <a:pt x="1567" y="3537"/>
                  </a:cubicBezTo>
                  <a:cubicBezTo>
                    <a:pt x="1380" y="2870"/>
                    <a:pt x="1148" y="2234"/>
                    <a:pt x="853" y="1598"/>
                  </a:cubicBezTo>
                  <a:cubicBezTo>
                    <a:pt x="791" y="1179"/>
                    <a:pt x="682" y="776"/>
                    <a:pt x="527" y="388"/>
                  </a:cubicBezTo>
                  <a:lnTo>
                    <a:pt x="527" y="388"/>
                  </a:lnTo>
                  <a:cubicBezTo>
                    <a:pt x="605" y="683"/>
                    <a:pt x="651" y="993"/>
                    <a:pt x="729" y="1303"/>
                  </a:cubicBezTo>
                  <a:cubicBezTo>
                    <a:pt x="527" y="854"/>
                    <a:pt x="264" y="435"/>
                    <a:pt x="16" y="1"/>
                  </a:cubicBezTo>
                  <a:close/>
                  <a:moveTo>
                    <a:pt x="651" y="2932"/>
                  </a:moveTo>
                  <a:lnTo>
                    <a:pt x="651" y="2932"/>
                  </a:lnTo>
                  <a:cubicBezTo>
                    <a:pt x="931" y="3521"/>
                    <a:pt x="1349" y="4018"/>
                    <a:pt x="1737" y="4421"/>
                  </a:cubicBezTo>
                  <a:cubicBezTo>
                    <a:pt x="1784" y="4591"/>
                    <a:pt x="1846" y="4793"/>
                    <a:pt x="1877" y="4964"/>
                  </a:cubicBezTo>
                  <a:cubicBezTo>
                    <a:pt x="1877" y="4971"/>
                    <a:pt x="1881" y="4975"/>
                    <a:pt x="1884" y="4975"/>
                  </a:cubicBezTo>
                  <a:cubicBezTo>
                    <a:pt x="1888" y="4975"/>
                    <a:pt x="1892" y="4971"/>
                    <a:pt x="1892" y="4964"/>
                  </a:cubicBezTo>
                  <a:cubicBezTo>
                    <a:pt x="1853" y="4753"/>
                    <a:pt x="1810" y="4538"/>
                    <a:pt x="1763" y="4323"/>
                  </a:cubicBezTo>
                  <a:lnTo>
                    <a:pt x="1763" y="4323"/>
                  </a:lnTo>
                  <a:cubicBezTo>
                    <a:pt x="1765" y="4324"/>
                    <a:pt x="1767" y="4326"/>
                    <a:pt x="1768" y="4328"/>
                  </a:cubicBezTo>
                  <a:cubicBezTo>
                    <a:pt x="1762" y="4304"/>
                    <a:pt x="1755" y="4279"/>
                    <a:pt x="1748" y="4255"/>
                  </a:cubicBezTo>
                  <a:lnTo>
                    <a:pt x="1748" y="4255"/>
                  </a:lnTo>
                  <a:cubicBezTo>
                    <a:pt x="1753" y="4278"/>
                    <a:pt x="1758" y="4300"/>
                    <a:pt x="1763" y="4323"/>
                  </a:cubicBezTo>
                  <a:lnTo>
                    <a:pt x="1763" y="4323"/>
                  </a:lnTo>
                  <a:cubicBezTo>
                    <a:pt x="1347" y="3905"/>
                    <a:pt x="991" y="3442"/>
                    <a:pt x="651" y="29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8"/>
            <p:cNvSpPr/>
            <p:nvPr/>
          </p:nvSpPr>
          <p:spPr>
            <a:xfrm>
              <a:off x="3350325" y="1025600"/>
              <a:ext cx="12825" cy="14775"/>
            </a:xfrm>
            <a:custGeom>
              <a:avLst/>
              <a:gdLst/>
              <a:ahLst/>
              <a:cxnLst/>
              <a:rect l="l" t="t" r="r" b="b"/>
              <a:pathLst>
                <a:path w="513" h="591" extrusionOk="0">
                  <a:moveTo>
                    <a:pt x="0" y="1"/>
                  </a:moveTo>
                  <a:lnTo>
                    <a:pt x="0" y="1"/>
                  </a:lnTo>
                  <a:cubicBezTo>
                    <a:pt x="62" y="125"/>
                    <a:pt x="140" y="218"/>
                    <a:pt x="233" y="311"/>
                  </a:cubicBezTo>
                  <a:cubicBezTo>
                    <a:pt x="311" y="420"/>
                    <a:pt x="404" y="513"/>
                    <a:pt x="512" y="590"/>
                  </a:cubicBezTo>
                  <a:cubicBezTo>
                    <a:pt x="435" y="497"/>
                    <a:pt x="357" y="389"/>
                    <a:pt x="280" y="311"/>
                  </a:cubicBezTo>
                  <a:cubicBezTo>
                    <a:pt x="171" y="203"/>
                    <a:pt x="93" y="11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8"/>
            <p:cNvSpPr/>
            <p:nvPr/>
          </p:nvSpPr>
          <p:spPr>
            <a:xfrm>
              <a:off x="3381350" y="1149700"/>
              <a:ext cx="88425" cy="135725"/>
            </a:xfrm>
            <a:custGeom>
              <a:avLst/>
              <a:gdLst/>
              <a:ahLst/>
              <a:cxnLst/>
              <a:rect l="l" t="t" r="r" b="b"/>
              <a:pathLst>
                <a:path w="3537" h="5429" extrusionOk="0">
                  <a:moveTo>
                    <a:pt x="0" y="0"/>
                  </a:moveTo>
                  <a:lnTo>
                    <a:pt x="93" y="1365"/>
                  </a:lnTo>
                  <a:lnTo>
                    <a:pt x="403" y="5428"/>
                  </a:lnTo>
                  <a:lnTo>
                    <a:pt x="3118" y="5428"/>
                  </a:lnTo>
                  <a:lnTo>
                    <a:pt x="3428" y="1365"/>
                  </a:lnTo>
                  <a:lnTo>
                    <a:pt x="35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8"/>
            <p:cNvSpPr/>
            <p:nvPr/>
          </p:nvSpPr>
          <p:spPr>
            <a:xfrm>
              <a:off x="3381350" y="1149700"/>
              <a:ext cx="88425" cy="23675"/>
            </a:xfrm>
            <a:custGeom>
              <a:avLst/>
              <a:gdLst/>
              <a:ahLst/>
              <a:cxnLst/>
              <a:rect l="l" t="t" r="r" b="b"/>
              <a:pathLst>
                <a:path w="3537" h="947" extrusionOk="0">
                  <a:moveTo>
                    <a:pt x="0" y="0"/>
                  </a:moveTo>
                  <a:lnTo>
                    <a:pt x="78" y="946"/>
                  </a:lnTo>
                  <a:lnTo>
                    <a:pt x="3474" y="822"/>
                  </a:lnTo>
                  <a:lnTo>
                    <a:pt x="3536" y="0"/>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8"/>
            <p:cNvSpPr/>
            <p:nvPr/>
          </p:nvSpPr>
          <p:spPr>
            <a:xfrm>
              <a:off x="3375150" y="1133025"/>
              <a:ext cx="100425" cy="25600"/>
            </a:xfrm>
            <a:custGeom>
              <a:avLst/>
              <a:gdLst/>
              <a:ahLst/>
              <a:cxnLst/>
              <a:rect l="l" t="t" r="r" b="b"/>
              <a:pathLst>
                <a:path w="4017" h="1024" extrusionOk="0">
                  <a:moveTo>
                    <a:pt x="0" y="0"/>
                  </a:moveTo>
                  <a:lnTo>
                    <a:pt x="0" y="1024"/>
                  </a:lnTo>
                  <a:lnTo>
                    <a:pt x="4017" y="1024"/>
                  </a:lnTo>
                  <a:lnTo>
                    <a:pt x="40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8"/>
            <p:cNvSpPr/>
            <p:nvPr/>
          </p:nvSpPr>
          <p:spPr>
            <a:xfrm>
              <a:off x="2585300" y="1040350"/>
              <a:ext cx="86500" cy="244675"/>
            </a:xfrm>
            <a:custGeom>
              <a:avLst/>
              <a:gdLst/>
              <a:ahLst/>
              <a:cxnLst/>
              <a:rect l="l" t="t" r="r" b="b"/>
              <a:pathLst>
                <a:path w="3460" h="9787" extrusionOk="0">
                  <a:moveTo>
                    <a:pt x="1" y="0"/>
                  </a:moveTo>
                  <a:lnTo>
                    <a:pt x="1" y="9787"/>
                  </a:lnTo>
                  <a:lnTo>
                    <a:pt x="3460" y="9787"/>
                  </a:lnTo>
                  <a:lnTo>
                    <a:pt x="3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8"/>
            <p:cNvSpPr/>
            <p:nvPr/>
          </p:nvSpPr>
          <p:spPr>
            <a:xfrm>
              <a:off x="2671775" y="1040350"/>
              <a:ext cx="210575" cy="244675"/>
            </a:xfrm>
            <a:custGeom>
              <a:avLst/>
              <a:gdLst/>
              <a:ahLst/>
              <a:cxnLst/>
              <a:rect l="l" t="t" r="r" b="b"/>
              <a:pathLst>
                <a:path w="8423" h="9787" extrusionOk="0">
                  <a:moveTo>
                    <a:pt x="1" y="0"/>
                  </a:moveTo>
                  <a:lnTo>
                    <a:pt x="1" y="9787"/>
                  </a:lnTo>
                  <a:lnTo>
                    <a:pt x="8422" y="9787"/>
                  </a:lnTo>
                  <a:lnTo>
                    <a:pt x="84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8"/>
            <p:cNvSpPr/>
            <p:nvPr/>
          </p:nvSpPr>
          <p:spPr>
            <a:xfrm>
              <a:off x="2585300" y="1081050"/>
              <a:ext cx="86500" cy="2750"/>
            </a:xfrm>
            <a:custGeom>
              <a:avLst/>
              <a:gdLst/>
              <a:ahLst/>
              <a:cxnLst/>
              <a:rect l="l" t="t" r="r" b="b"/>
              <a:pathLst>
                <a:path w="3460" h="110" extrusionOk="0">
                  <a:moveTo>
                    <a:pt x="1" y="1"/>
                  </a:moveTo>
                  <a:lnTo>
                    <a:pt x="1" y="109"/>
                  </a:lnTo>
                  <a:lnTo>
                    <a:pt x="3460" y="109"/>
                  </a:lnTo>
                  <a:lnTo>
                    <a:pt x="3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8"/>
            <p:cNvSpPr/>
            <p:nvPr/>
          </p:nvSpPr>
          <p:spPr>
            <a:xfrm>
              <a:off x="2585300" y="1118675"/>
              <a:ext cx="86500" cy="3125"/>
            </a:xfrm>
            <a:custGeom>
              <a:avLst/>
              <a:gdLst/>
              <a:ahLst/>
              <a:cxnLst/>
              <a:rect l="l" t="t" r="r" b="b"/>
              <a:pathLst>
                <a:path w="3460" h="125" extrusionOk="0">
                  <a:moveTo>
                    <a:pt x="1" y="0"/>
                  </a:moveTo>
                  <a:lnTo>
                    <a:pt x="1" y="124"/>
                  </a:lnTo>
                  <a:lnTo>
                    <a:pt x="3460" y="124"/>
                  </a:lnTo>
                  <a:lnTo>
                    <a:pt x="3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8"/>
            <p:cNvSpPr/>
            <p:nvPr/>
          </p:nvSpPr>
          <p:spPr>
            <a:xfrm>
              <a:off x="2585300" y="1135725"/>
              <a:ext cx="86500" cy="2750"/>
            </a:xfrm>
            <a:custGeom>
              <a:avLst/>
              <a:gdLst/>
              <a:ahLst/>
              <a:cxnLst/>
              <a:rect l="l" t="t" r="r" b="b"/>
              <a:pathLst>
                <a:path w="3460" h="110" extrusionOk="0">
                  <a:moveTo>
                    <a:pt x="1" y="1"/>
                  </a:moveTo>
                  <a:lnTo>
                    <a:pt x="1" y="109"/>
                  </a:lnTo>
                  <a:lnTo>
                    <a:pt x="3460" y="109"/>
                  </a:lnTo>
                  <a:lnTo>
                    <a:pt x="3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8"/>
            <p:cNvSpPr/>
            <p:nvPr/>
          </p:nvSpPr>
          <p:spPr>
            <a:xfrm>
              <a:off x="2619825" y="1164425"/>
              <a:ext cx="17475" cy="17475"/>
            </a:xfrm>
            <a:custGeom>
              <a:avLst/>
              <a:gdLst/>
              <a:ahLst/>
              <a:cxnLst/>
              <a:rect l="l" t="t" r="r" b="b"/>
              <a:pathLst>
                <a:path w="699" h="699" extrusionOk="0">
                  <a:moveTo>
                    <a:pt x="357" y="0"/>
                  </a:moveTo>
                  <a:cubicBezTo>
                    <a:pt x="155" y="0"/>
                    <a:pt x="0" y="155"/>
                    <a:pt x="0" y="342"/>
                  </a:cubicBezTo>
                  <a:cubicBezTo>
                    <a:pt x="0" y="543"/>
                    <a:pt x="155" y="698"/>
                    <a:pt x="357" y="698"/>
                  </a:cubicBezTo>
                  <a:cubicBezTo>
                    <a:pt x="543" y="698"/>
                    <a:pt x="698" y="543"/>
                    <a:pt x="698" y="342"/>
                  </a:cubicBezTo>
                  <a:cubicBezTo>
                    <a:pt x="698" y="155"/>
                    <a:pt x="543" y="0"/>
                    <a:pt x="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8"/>
            <p:cNvSpPr/>
            <p:nvPr/>
          </p:nvSpPr>
          <p:spPr>
            <a:xfrm>
              <a:off x="2623300" y="1167525"/>
              <a:ext cx="10900" cy="10875"/>
            </a:xfrm>
            <a:custGeom>
              <a:avLst/>
              <a:gdLst/>
              <a:ahLst/>
              <a:cxnLst/>
              <a:rect l="l" t="t" r="r" b="b"/>
              <a:pathLst>
                <a:path w="436" h="435" extrusionOk="0">
                  <a:moveTo>
                    <a:pt x="218" y="0"/>
                  </a:moveTo>
                  <a:cubicBezTo>
                    <a:pt x="94" y="0"/>
                    <a:pt x="1" y="109"/>
                    <a:pt x="1" y="218"/>
                  </a:cubicBezTo>
                  <a:cubicBezTo>
                    <a:pt x="1" y="342"/>
                    <a:pt x="94" y="435"/>
                    <a:pt x="218" y="435"/>
                  </a:cubicBezTo>
                  <a:cubicBezTo>
                    <a:pt x="327" y="435"/>
                    <a:pt x="435" y="342"/>
                    <a:pt x="435" y="218"/>
                  </a:cubicBezTo>
                  <a:cubicBezTo>
                    <a:pt x="435" y="109"/>
                    <a:pt x="327" y="0"/>
                    <a:pt x="2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8"/>
            <p:cNvSpPr/>
            <p:nvPr/>
          </p:nvSpPr>
          <p:spPr>
            <a:xfrm>
              <a:off x="2781900" y="1061675"/>
              <a:ext cx="82225" cy="126425"/>
            </a:xfrm>
            <a:custGeom>
              <a:avLst/>
              <a:gdLst/>
              <a:ahLst/>
              <a:cxnLst/>
              <a:rect l="l" t="t" r="r" b="b"/>
              <a:pathLst>
                <a:path w="3289" h="5057" extrusionOk="0">
                  <a:moveTo>
                    <a:pt x="0" y="0"/>
                  </a:moveTo>
                  <a:lnTo>
                    <a:pt x="0" y="5056"/>
                  </a:lnTo>
                  <a:lnTo>
                    <a:pt x="3288" y="5056"/>
                  </a:lnTo>
                  <a:lnTo>
                    <a:pt x="3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8"/>
            <p:cNvSpPr/>
            <p:nvPr/>
          </p:nvSpPr>
          <p:spPr>
            <a:xfrm>
              <a:off x="2823000" y="1068650"/>
              <a:ext cx="34925" cy="46175"/>
            </a:xfrm>
            <a:custGeom>
              <a:avLst/>
              <a:gdLst/>
              <a:ahLst/>
              <a:cxnLst/>
              <a:rect l="l" t="t" r="r" b="b"/>
              <a:pathLst>
                <a:path w="1397" h="1847" extrusionOk="0">
                  <a:moveTo>
                    <a:pt x="0" y="1"/>
                  </a:moveTo>
                  <a:lnTo>
                    <a:pt x="0" y="1846"/>
                  </a:lnTo>
                  <a:lnTo>
                    <a:pt x="1396" y="1846"/>
                  </a:lnTo>
                  <a:lnTo>
                    <a:pt x="13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8"/>
            <p:cNvSpPr/>
            <p:nvPr/>
          </p:nvSpPr>
          <p:spPr>
            <a:xfrm>
              <a:off x="2882700" y="794900"/>
              <a:ext cx="48125" cy="475025"/>
            </a:xfrm>
            <a:custGeom>
              <a:avLst/>
              <a:gdLst/>
              <a:ahLst/>
              <a:cxnLst/>
              <a:rect l="l" t="t" r="r" b="b"/>
              <a:pathLst>
                <a:path w="1925" h="19001" extrusionOk="0">
                  <a:moveTo>
                    <a:pt x="1707" y="1"/>
                  </a:moveTo>
                  <a:cubicBezTo>
                    <a:pt x="1707" y="78"/>
                    <a:pt x="1815" y="12083"/>
                    <a:pt x="1707" y="14874"/>
                  </a:cubicBezTo>
                  <a:cubicBezTo>
                    <a:pt x="1614" y="17403"/>
                    <a:pt x="962" y="18907"/>
                    <a:pt x="1" y="18907"/>
                  </a:cubicBezTo>
                  <a:lnTo>
                    <a:pt x="1" y="19000"/>
                  </a:lnTo>
                  <a:cubicBezTo>
                    <a:pt x="1024" y="19000"/>
                    <a:pt x="1691" y="17496"/>
                    <a:pt x="1800" y="14890"/>
                  </a:cubicBezTo>
                  <a:cubicBezTo>
                    <a:pt x="1924" y="12098"/>
                    <a:pt x="1800" y="109"/>
                    <a:pt x="1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8"/>
            <p:cNvSpPr/>
            <p:nvPr/>
          </p:nvSpPr>
          <p:spPr>
            <a:xfrm>
              <a:off x="2882700" y="794525"/>
              <a:ext cx="48125" cy="465700"/>
            </a:xfrm>
            <a:custGeom>
              <a:avLst/>
              <a:gdLst/>
              <a:ahLst/>
              <a:cxnLst/>
              <a:rect l="l" t="t" r="r" b="b"/>
              <a:pathLst>
                <a:path w="1925" h="18628" extrusionOk="0">
                  <a:moveTo>
                    <a:pt x="1707" y="0"/>
                  </a:moveTo>
                  <a:cubicBezTo>
                    <a:pt x="1707" y="93"/>
                    <a:pt x="1815" y="11710"/>
                    <a:pt x="1707" y="14502"/>
                  </a:cubicBezTo>
                  <a:cubicBezTo>
                    <a:pt x="1614" y="17030"/>
                    <a:pt x="962" y="18534"/>
                    <a:pt x="1" y="18534"/>
                  </a:cubicBezTo>
                  <a:lnTo>
                    <a:pt x="1" y="18627"/>
                  </a:lnTo>
                  <a:cubicBezTo>
                    <a:pt x="1024" y="18627"/>
                    <a:pt x="1691" y="17138"/>
                    <a:pt x="1800" y="14502"/>
                  </a:cubicBezTo>
                  <a:cubicBezTo>
                    <a:pt x="1924" y="11726"/>
                    <a:pt x="1800" y="93"/>
                    <a:pt x="1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8"/>
            <p:cNvSpPr/>
            <p:nvPr/>
          </p:nvSpPr>
          <p:spPr>
            <a:xfrm>
              <a:off x="2882700" y="794525"/>
              <a:ext cx="41125" cy="464925"/>
            </a:xfrm>
            <a:custGeom>
              <a:avLst/>
              <a:gdLst/>
              <a:ahLst/>
              <a:cxnLst/>
              <a:rect l="l" t="t" r="r" b="b"/>
              <a:pathLst>
                <a:path w="1645" h="18597" extrusionOk="0">
                  <a:moveTo>
                    <a:pt x="1459" y="0"/>
                  </a:moveTo>
                  <a:cubicBezTo>
                    <a:pt x="1459" y="93"/>
                    <a:pt x="1552" y="11663"/>
                    <a:pt x="1459" y="14455"/>
                  </a:cubicBezTo>
                  <a:cubicBezTo>
                    <a:pt x="1350" y="16983"/>
                    <a:pt x="807" y="18503"/>
                    <a:pt x="1" y="18503"/>
                  </a:cubicBezTo>
                  <a:lnTo>
                    <a:pt x="1" y="18596"/>
                  </a:lnTo>
                  <a:cubicBezTo>
                    <a:pt x="885" y="18596"/>
                    <a:pt x="1459" y="17107"/>
                    <a:pt x="1552" y="14455"/>
                  </a:cubicBezTo>
                  <a:cubicBezTo>
                    <a:pt x="1645" y="11679"/>
                    <a:pt x="1552" y="93"/>
                    <a:pt x="1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8"/>
            <p:cNvSpPr/>
            <p:nvPr/>
          </p:nvSpPr>
          <p:spPr>
            <a:xfrm>
              <a:off x="2882700" y="794525"/>
              <a:ext cx="37250" cy="456775"/>
            </a:xfrm>
            <a:custGeom>
              <a:avLst/>
              <a:gdLst/>
              <a:ahLst/>
              <a:cxnLst/>
              <a:rect l="l" t="t" r="r" b="b"/>
              <a:pathLst>
                <a:path w="1490" h="18271" extrusionOk="0">
                  <a:moveTo>
                    <a:pt x="1304" y="0"/>
                  </a:moveTo>
                  <a:cubicBezTo>
                    <a:pt x="1304" y="93"/>
                    <a:pt x="1397" y="11338"/>
                    <a:pt x="1304" y="14129"/>
                  </a:cubicBezTo>
                  <a:cubicBezTo>
                    <a:pt x="1195" y="16658"/>
                    <a:pt x="714" y="18162"/>
                    <a:pt x="1" y="18162"/>
                  </a:cubicBezTo>
                  <a:lnTo>
                    <a:pt x="1" y="18271"/>
                  </a:lnTo>
                  <a:cubicBezTo>
                    <a:pt x="792" y="18271"/>
                    <a:pt x="1304" y="16766"/>
                    <a:pt x="1397" y="14129"/>
                  </a:cubicBezTo>
                  <a:cubicBezTo>
                    <a:pt x="1490" y="11338"/>
                    <a:pt x="1397" y="93"/>
                    <a:pt x="1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8"/>
            <p:cNvSpPr/>
            <p:nvPr/>
          </p:nvSpPr>
          <p:spPr>
            <a:xfrm>
              <a:off x="2646175" y="534350"/>
              <a:ext cx="236550" cy="205525"/>
            </a:xfrm>
            <a:custGeom>
              <a:avLst/>
              <a:gdLst/>
              <a:ahLst/>
              <a:cxnLst/>
              <a:rect l="l" t="t" r="r" b="b"/>
              <a:pathLst>
                <a:path w="9462" h="8221" extrusionOk="0">
                  <a:moveTo>
                    <a:pt x="1" y="0"/>
                  </a:moveTo>
                  <a:lnTo>
                    <a:pt x="1" y="8220"/>
                  </a:lnTo>
                  <a:lnTo>
                    <a:pt x="9462" y="8220"/>
                  </a:lnTo>
                  <a:lnTo>
                    <a:pt x="94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8"/>
            <p:cNvSpPr/>
            <p:nvPr/>
          </p:nvSpPr>
          <p:spPr>
            <a:xfrm>
              <a:off x="2882700" y="534350"/>
              <a:ext cx="11275" cy="205525"/>
            </a:xfrm>
            <a:custGeom>
              <a:avLst/>
              <a:gdLst/>
              <a:ahLst/>
              <a:cxnLst/>
              <a:rect l="l" t="t" r="r" b="b"/>
              <a:pathLst>
                <a:path w="451" h="8221" extrusionOk="0">
                  <a:moveTo>
                    <a:pt x="1" y="0"/>
                  </a:moveTo>
                  <a:lnTo>
                    <a:pt x="1" y="8220"/>
                  </a:lnTo>
                  <a:lnTo>
                    <a:pt x="451" y="8220"/>
                  </a:lnTo>
                  <a:lnTo>
                    <a:pt x="4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8"/>
            <p:cNvSpPr/>
            <p:nvPr/>
          </p:nvSpPr>
          <p:spPr>
            <a:xfrm>
              <a:off x="2659750" y="547150"/>
              <a:ext cx="209025" cy="177600"/>
            </a:xfrm>
            <a:custGeom>
              <a:avLst/>
              <a:gdLst/>
              <a:ahLst/>
              <a:cxnLst/>
              <a:rect l="l" t="t" r="r" b="b"/>
              <a:pathLst>
                <a:path w="8361" h="7104" extrusionOk="0">
                  <a:moveTo>
                    <a:pt x="1" y="0"/>
                  </a:moveTo>
                  <a:lnTo>
                    <a:pt x="1" y="7104"/>
                  </a:lnTo>
                  <a:lnTo>
                    <a:pt x="8360" y="7104"/>
                  </a:lnTo>
                  <a:lnTo>
                    <a:pt x="83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8"/>
            <p:cNvSpPr/>
            <p:nvPr/>
          </p:nvSpPr>
          <p:spPr>
            <a:xfrm>
              <a:off x="2659750" y="547150"/>
              <a:ext cx="209025" cy="7000"/>
            </a:xfrm>
            <a:custGeom>
              <a:avLst/>
              <a:gdLst/>
              <a:ahLst/>
              <a:cxnLst/>
              <a:rect l="l" t="t" r="r" b="b"/>
              <a:pathLst>
                <a:path w="8361" h="280" extrusionOk="0">
                  <a:moveTo>
                    <a:pt x="1" y="0"/>
                  </a:moveTo>
                  <a:lnTo>
                    <a:pt x="1" y="279"/>
                  </a:lnTo>
                  <a:lnTo>
                    <a:pt x="8360" y="279"/>
                  </a:lnTo>
                  <a:lnTo>
                    <a:pt x="83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8"/>
            <p:cNvSpPr/>
            <p:nvPr/>
          </p:nvSpPr>
          <p:spPr>
            <a:xfrm>
              <a:off x="2662475" y="549850"/>
              <a:ext cx="1950" cy="1975"/>
            </a:xfrm>
            <a:custGeom>
              <a:avLst/>
              <a:gdLst/>
              <a:ahLst/>
              <a:cxnLst/>
              <a:rect l="l" t="t" r="r" b="b"/>
              <a:pathLst>
                <a:path w="78" h="79" extrusionOk="0">
                  <a:moveTo>
                    <a:pt x="47" y="1"/>
                  </a:moveTo>
                  <a:cubicBezTo>
                    <a:pt x="31" y="1"/>
                    <a:pt x="0" y="16"/>
                    <a:pt x="0" y="32"/>
                  </a:cubicBezTo>
                  <a:cubicBezTo>
                    <a:pt x="0" y="63"/>
                    <a:pt x="31" y="78"/>
                    <a:pt x="47" y="78"/>
                  </a:cubicBezTo>
                  <a:cubicBezTo>
                    <a:pt x="62" y="78"/>
                    <a:pt x="78" y="47"/>
                    <a:pt x="78" y="32"/>
                  </a:cubicBezTo>
                  <a:cubicBezTo>
                    <a:pt x="78" y="16"/>
                    <a:pt x="62" y="1"/>
                    <a:pt x="4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8"/>
            <p:cNvSpPr/>
            <p:nvPr/>
          </p:nvSpPr>
          <p:spPr>
            <a:xfrm>
              <a:off x="2667525" y="549850"/>
              <a:ext cx="1950" cy="1975"/>
            </a:xfrm>
            <a:custGeom>
              <a:avLst/>
              <a:gdLst/>
              <a:ahLst/>
              <a:cxnLst/>
              <a:rect l="l" t="t" r="r" b="b"/>
              <a:pathLst>
                <a:path w="78" h="79" extrusionOk="0">
                  <a:moveTo>
                    <a:pt x="31" y="1"/>
                  </a:moveTo>
                  <a:cubicBezTo>
                    <a:pt x="16" y="1"/>
                    <a:pt x="0" y="16"/>
                    <a:pt x="0" y="32"/>
                  </a:cubicBezTo>
                  <a:cubicBezTo>
                    <a:pt x="0" y="63"/>
                    <a:pt x="16" y="78"/>
                    <a:pt x="31" y="78"/>
                  </a:cubicBezTo>
                  <a:cubicBezTo>
                    <a:pt x="62" y="78"/>
                    <a:pt x="78" y="47"/>
                    <a:pt x="78" y="32"/>
                  </a:cubicBezTo>
                  <a:cubicBezTo>
                    <a:pt x="78" y="16"/>
                    <a:pt x="62" y="1"/>
                    <a:pt x="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8"/>
            <p:cNvSpPr/>
            <p:nvPr/>
          </p:nvSpPr>
          <p:spPr>
            <a:xfrm>
              <a:off x="2671775" y="549850"/>
              <a:ext cx="1975" cy="1975"/>
            </a:xfrm>
            <a:custGeom>
              <a:avLst/>
              <a:gdLst/>
              <a:ahLst/>
              <a:cxnLst/>
              <a:rect l="l" t="t" r="r" b="b"/>
              <a:pathLst>
                <a:path w="79" h="79" extrusionOk="0">
                  <a:moveTo>
                    <a:pt x="47" y="1"/>
                  </a:moveTo>
                  <a:cubicBezTo>
                    <a:pt x="16" y="1"/>
                    <a:pt x="1" y="16"/>
                    <a:pt x="1" y="32"/>
                  </a:cubicBezTo>
                  <a:cubicBezTo>
                    <a:pt x="1" y="63"/>
                    <a:pt x="16" y="78"/>
                    <a:pt x="47" y="78"/>
                  </a:cubicBezTo>
                  <a:cubicBezTo>
                    <a:pt x="63" y="78"/>
                    <a:pt x="78" y="47"/>
                    <a:pt x="78" y="32"/>
                  </a:cubicBezTo>
                  <a:cubicBezTo>
                    <a:pt x="78" y="16"/>
                    <a:pt x="63" y="1"/>
                    <a:pt x="47"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8"/>
            <p:cNvSpPr/>
            <p:nvPr/>
          </p:nvSpPr>
          <p:spPr>
            <a:xfrm>
              <a:off x="2669850" y="565375"/>
              <a:ext cx="57400" cy="73300"/>
            </a:xfrm>
            <a:custGeom>
              <a:avLst/>
              <a:gdLst/>
              <a:ahLst/>
              <a:cxnLst/>
              <a:rect l="l" t="t" r="r" b="b"/>
              <a:pathLst>
                <a:path w="2296" h="2932" extrusionOk="0">
                  <a:moveTo>
                    <a:pt x="0" y="0"/>
                  </a:moveTo>
                  <a:lnTo>
                    <a:pt x="0" y="2931"/>
                  </a:lnTo>
                  <a:lnTo>
                    <a:pt x="2295" y="2931"/>
                  </a:lnTo>
                  <a:lnTo>
                    <a:pt x="22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8"/>
            <p:cNvSpPr/>
            <p:nvPr/>
          </p:nvSpPr>
          <p:spPr>
            <a:xfrm>
              <a:off x="2669850" y="565375"/>
              <a:ext cx="57400" cy="10475"/>
            </a:xfrm>
            <a:custGeom>
              <a:avLst/>
              <a:gdLst/>
              <a:ahLst/>
              <a:cxnLst/>
              <a:rect l="l" t="t" r="r" b="b"/>
              <a:pathLst>
                <a:path w="2296" h="419" extrusionOk="0">
                  <a:moveTo>
                    <a:pt x="0" y="0"/>
                  </a:moveTo>
                  <a:lnTo>
                    <a:pt x="0" y="419"/>
                  </a:lnTo>
                  <a:lnTo>
                    <a:pt x="2295" y="419"/>
                  </a:lnTo>
                  <a:lnTo>
                    <a:pt x="2295"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8"/>
            <p:cNvSpPr/>
            <p:nvPr/>
          </p:nvSpPr>
          <p:spPr>
            <a:xfrm>
              <a:off x="2676825" y="590575"/>
              <a:ext cx="12050" cy="2350"/>
            </a:xfrm>
            <a:custGeom>
              <a:avLst/>
              <a:gdLst/>
              <a:ahLst/>
              <a:cxnLst/>
              <a:rect l="l" t="t" r="r" b="b"/>
              <a:pathLst>
                <a:path w="482" h="94" extrusionOk="0">
                  <a:moveTo>
                    <a:pt x="0" y="0"/>
                  </a:moveTo>
                  <a:lnTo>
                    <a:pt x="0" y="93"/>
                  </a:lnTo>
                  <a:lnTo>
                    <a:pt x="481" y="93"/>
                  </a:lnTo>
                  <a:lnTo>
                    <a:pt x="481"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8"/>
            <p:cNvSpPr/>
            <p:nvPr/>
          </p:nvSpPr>
          <p:spPr>
            <a:xfrm>
              <a:off x="2676825" y="621200"/>
              <a:ext cx="12050" cy="2350"/>
            </a:xfrm>
            <a:custGeom>
              <a:avLst/>
              <a:gdLst/>
              <a:ahLst/>
              <a:cxnLst/>
              <a:rect l="l" t="t" r="r" b="b"/>
              <a:pathLst>
                <a:path w="482" h="94" extrusionOk="0">
                  <a:moveTo>
                    <a:pt x="0" y="0"/>
                  </a:moveTo>
                  <a:lnTo>
                    <a:pt x="0" y="94"/>
                  </a:lnTo>
                  <a:lnTo>
                    <a:pt x="481" y="94"/>
                  </a:lnTo>
                  <a:lnTo>
                    <a:pt x="48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8"/>
            <p:cNvSpPr/>
            <p:nvPr/>
          </p:nvSpPr>
          <p:spPr>
            <a:xfrm>
              <a:off x="2691550" y="590575"/>
              <a:ext cx="20575" cy="2350"/>
            </a:xfrm>
            <a:custGeom>
              <a:avLst/>
              <a:gdLst/>
              <a:ahLst/>
              <a:cxnLst/>
              <a:rect l="l" t="t" r="r" b="b"/>
              <a:pathLst>
                <a:path w="823" h="94" extrusionOk="0">
                  <a:moveTo>
                    <a:pt x="1" y="0"/>
                  </a:moveTo>
                  <a:lnTo>
                    <a:pt x="1" y="93"/>
                  </a:lnTo>
                  <a:lnTo>
                    <a:pt x="823" y="93"/>
                  </a:lnTo>
                  <a:lnTo>
                    <a:pt x="8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8"/>
            <p:cNvSpPr/>
            <p:nvPr/>
          </p:nvSpPr>
          <p:spPr>
            <a:xfrm>
              <a:off x="2676825" y="621200"/>
              <a:ext cx="27550" cy="2350"/>
            </a:xfrm>
            <a:custGeom>
              <a:avLst/>
              <a:gdLst/>
              <a:ahLst/>
              <a:cxnLst/>
              <a:rect l="l" t="t" r="r" b="b"/>
              <a:pathLst>
                <a:path w="1102" h="94" extrusionOk="0">
                  <a:moveTo>
                    <a:pt x="0" y="0"/>
                  </a:moveTo>
                  <a:lnTo>
                    <a:pt x="0" y="94"/>
                  </a:lnTo>
                  <a:lnTo>
                    <a:pt x="1101" y="94"/>
                  </a:lnTo>
                  <a:lnTo>
                    <a:pt x="110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8"/>
            <p:cNvSpPr/>
            <p:nvPr/>
          </p:nvSpPr>
          <p:spPr>
            <a:xfrm>
              <a:off x="2676825" y="608800"/>
              <a:ext cx="12050" cy="2725"/>
            </a:xfrm>
            <a:custGeom>
              <a:avLst/>
              <a:gdLst/>
              <a:ahLst/>
              <a:cxnLst/>
              <a:rect l="l" t="t" r="r" b="b"/>
              <a:pathLst>
                <a:path w="482" h="109" extrusionOk="0">
                  <a:moveTo>
                    <a:pt x="0" y="0"/>
                  </a:moveTo>
                  <a:lnTo>
                    <a:pt x="0" y="109"/>
                  </a:lnTo>
                  <a:lnTo>
                    <a:pt x="481" y="109"/>
                  </a:lnTo>
                  <a:lnTo>
                    <a:pt x="48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8"/>
            <p:cNvSpPr/>
            <p:nvPr/>
          </p:nvSpPr>
          <p:spPr>
            <a:xfrm>
              <a:off x="2676825" y="596775"/>
              <a:ext cx="29875" cy="2350"/>
            </a:xfrm>
            <a:custGeom>
              <a:avLst/>
              <a:gdLst/>
              <a:ahLst/>
              <a:cxnLst/>
              <a:rect l="l" t="t" r="r" b="b"/>
              <a:pathLst>
                <a:path w="1195" h="94" extrusionOk="0">
                  <a:moveTo>
                    <a:pt x="0" y="0"/>
                  </a:moveTo>
                  <a:lnTo>
                    <a:pt x="0" y="93"/>
                  </a:lnTo>
                  <a:lnTo>
                    <a:pt x="1194" y="93"/>
                  </a:lnTo>
                  <a:lnTo>
                    <a:pt x="11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8"/>
            <p:cNvSpPr/>
            <p:nvPr/>
          </p:nvSpPr>
          <p:spPr>
            <a:xfrm>
              <a:off x="2676825" y="602600"/>
              <a:ext cx="20175" cy="2350"/>
            </a:xfrm>
            <a:custGeom>
              <a:avLst/>
              <a:gdLst/>
              <a:ahLst/>
              <a:cxnLst/>
              <a:rect l="l" t="t" r="r" b="b"/>
              <a:pathLst>
                <a:path w="807" h="94" extrusionOk="0">
                  <a:moveTo>
                    <a:pt x="0" y="0"/>
                  </a:moveTo>
                  <a:lnTo>
                    <a:pt x="0" y="93"/>
                  </a:lnTo>
                  <a:lnTo>
                    <a:pt x="807" y="93"/>
                  </a:lnTo>
                  <a:lnTo>
                    <a:pt x="80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8"/>
            <p:cNvSpPr/>
            <p:nvPr/>
          </p:nvSpPr>
          <p:spPr>
            <a:xfrm>
              <a:off x="2676825" y="627400"/>
              <a:ext cx="37250" cy="2350"/>
            </a:xfrm>
            <a:custGeom>
              <a:avLst/>
              <a:gdLst/>
              <a:ahLst/>
              <a:cxnLst/>
              <a:rect l="l" t="t" r="r" b="b"/>
              <a:pathLst>
                <a:path w="1490" h="94" extrusionOk="0">
                  <a:moveTo>
                    <a:pt x="0" y="1"/>
                  </a:moveTo>
                  <a:lnTo>
                    <a:pt x="0" y="94"/>
                  </a:lnTo>
                  <a:lnTo>
                    <a:pt x="1489" y="94"/>
                  </a:lnTo>
                  <a:lnTo>
                    <a:pt x="1489"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8"/>
            <p:cNvSpPr/>
            <p:nvPr/>
          </p:nvSpPr>
          <p:spPr>
            <a:xfrm>
              <a:off x="2676825" y="615375"/>
              <a:ext cx="25600" cy="2350"/>
            </a:xfrm>
            <a:custGeom>
              <a:avLst/>
              <a:gdLst/>
              <a:ahLst/>
              <a:cxnLst/>
              <a:rect l="l" t="t" r="r" b="b"/>
              <a:pathLst>
                <a:path w="1024" h="94" extrusionOk="0">
                  <a:moveTo>
                    <a:pt x="0" y="1"/>
                  </a:moveTo>
                  <a:lnTo>
                    <a:pt x="0" y="94"/>
                  </a:lnTo>
                  <a:lnTo>
                    <a:pt x="1024" y="94"/>
                  </a:lnTo>
                  <a:lnTo>
                    <a:pt x="1024"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8"/>
            <p:cNvSpPr/>
            <p:nvPr/>
          </p:nvSpPr>
          <p:spPr>
            <a:xfrm>
              <a:off x="2676825" y="608800"/>
              <a:ext cx="39950" cy="2725"/>
            </a:xfrm>
            <a:custGeom>
              <a:avLst/>
              <a:gdLst/>
              <a:ahLst/>
              <a:cxnLst/>
              <a:rect l="l" t="t" r="r" b="b"/>
              <a:pathLst>
                <a:path w="1598" h="109" extrusionOk="0">
                  <a:moveTo>
                    <a:pt x="0" y="0"/>
                  </a:moveTo>
                  <a:lnTo>
                    <a:pt x="0" y="109"/>
                  </a:lnTo>
                  <a:lnTo>
                    <a:pt x="1598" y="109"/>
                  </a:lnTo>
                  <a:lnTo>
                    <a:pt x="1598"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8"/>
            <p:cNvSpPr/>
            <p:nvPr/>
          </p:nvSpPr>
          <p:spPr>
            <a:xfrm>
              <a:off x="2735750" y="565375"/>
              <a:ext cx="57025" cy="73300"/>
            </a:xfrm>
            <a:custGeom>
              <a:avLst/>
              <a:gdLst/>
              <a:ahLst/>
              <a:cxnLst/>
              <a:rect l="l" t="t" r="r" b="b"/>
              <a:pathLst>
                <a:path w="2281" h="2932" extrusionOk="0">
                  <a:moveTo>
                    <a:pt x="1" y="0"/>
                  </a:moveTo>
                  <a:lnTo>
                    <a:pt x="1" y="2931"/>
                  </a:lnTo>
                  <a:lnTo>
                    <a:pt x="2281" y="2931"/>
                  </a:lnTo>
                  <a:lnTo>
                    <a:pt x="22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8"/>
            <p:cNvSpPr/>
            <p:nvPr/>
          </p:nvSpPr>
          <p:spPr>
            <a:xfrm>
              <a:off x="2735750" y="565375"/>
              <a:ext cx="57025" cy="10475"/>
            </a:xfrm>
            <a:custGeom>
              <a:avLst/>
              <a:gdLst/>
              <a:ahLst/>
              <a:cxnLst/>
              <a:rect l="l" t="t" r="r" b="b"/>
              <a:pathLst>
                <a:path w="2281" h="419" extrusionOk="0">
                  <a:moveTo>
                    <a:pt x="1" y="0"/>
                  </a:moveTo>
                  <a:lnTo>
                    <a:pt x="1" y="419"/>
                  </a:lnTo>
                  <a:lnTo>
                    <a:pt x="2281" y="419"/>
                  </a:lnTo>
                  <a:lnTo>
                    <a:pt x="2281"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8"/>
            <p:cNvSpPr/>
            <p:nvPr/>
          </p:nvSpPr>
          <p:spPr>
            <a:xfrm>
              <a:off x="2742725" y="590575"/>
              <a:ext cx="12050" cy="2350"/>
            </a:xfrm>
            <a:custGeom>
              <a:avLst/>
              <a:gdLst/>
              <a:ahLst/>
              <a:cxnLst/>
              <a:rect l="l" t="t" r="r" b="b"/>
              <a:pathLst>
                <a:path w="482" h="94" extrusionOk="0">
                  <a:moveTo>
                    <a:pt x="1" y="0"/>
                  </a:moveTo>
                  <a:lnTo>
                    <a:pt x="1" y="93"/>
                  </a:lnTo>
                  <a:lnTo>
                    <a:pt x="482" y="93"/>
                  </a:lnTo>
                  <a:lnTo>
                    <a:pt x="4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8"/>
            <p:cNvSpPr/>
            <p:nvPr/>
          </p:nvSpPr>
          <p:spPr>
            <a:xfrm>
              <a:off x="2742725" y="621200"/>
              <a:ext cx="12050" cy="2350"/>
            </a:xfrm>
            <a:custGeom>
              <a:avLst/>
              <a:gdLst/>
              <a:ahLst/>
              <a:cxnLst/>
              <a:rect l="l" t="t" r="r" b="b"/>
              <a:pathLst>
                <a:path w="482" h="94" extrusionOk="0">
                  <a:moveTo>
                    <a:pt x="1" y="0"/>
                  </a:moveTo>
                  <a:lnTo>
                    <a:pt x="1" y="94"/>
                  </a:lnTo>
                  <a:lnTo>
                    <a:pt x="482" y="94"/>
                  </a:lnTo>
                  <a:lnTo>
                    <a:pt x="48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8"/>
            <p:cNvSpPr/>
            <p:nvPr/>
          </p:nvSpPr>
          <p:spPr>
            <a:xfrm>
              <a:off x="2757475" y="590575"/>
              <a:ext cx="20575" cy="2350"/>
            </a:xfrm>
            <a:custGeom>
              <a:avLst/>
              <a:gdLst/>
              <a:ahLst/>
              <a:cxnLst/>
              <a:rect l="l" t="t" r="r" b="b"/>
              <a:pathLst>
                <a:path w="823" h="94" extrusionOk="0">
                  <a:moveTo>
                    <a:pt x="0" y="0"/>
                  </a:moveTo>
                  <a:lnTo>
                    <a:pt x="0" y="93"/>
                  </a:lnTo>
                  <a:lnTo>
                    <a:pt x="822" y="93"/>
                  </a:lnTo>
                  <a:lnTo>
                    <a:pt x="82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8"/>
            <p:cNvSpPr/>
            <p:nvPr/>
          </p:nvSpPr>
          <p:spPr>
            <a:xfrm>
              <a:off x="2742725" y="621200"/>
              <a:ext cx="27575" cy="2350"/>
            </a:xfrm>
            <a:custGeom>
              <a:avLst/>
              <a:gdLst/>
              <a:ahLst/>
              <a:cxnLst/>
              <a:rect l="l" t="t" r="r" b="b"/>
              <a:pathLst>
                <a:path w="1103" h="94" extrusionOk="0">
                  <a:moveTo>
                    <a:pt x="1" y="0"/>
                  </a:moveTo>
                  <a:lnTo>
                    <a:pt x="1" y="94"/>
                  </a:lnTo>
                  <a:lnTo>
                    <a:pt x="1102" y="94"/>
                  </a:lnTo>
                  <a:lnTo>
                    <a:pt x="110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8"/>
            <p:cNvSpPr/>
            <p:nvPr/>
          </p:nvSpPr>
          <p:spPr>
            <a:xfrm>
              <a:off x="2742725" y="608800"/>
              <a:ext cx="12050" cy="2725"/>
            </a:xfrm>
            <a:custGeom>
              <a:avLst/>
              <a:gdLst/>
              <a:ahLst/>
              <a:cxnLst/>
              <a:rect l="l" t="t" r="r" b="b"/>
              <a:pathLst>
                <a:path w="482" h="109" extrusionOk="0">
                  <a:moveTo>
                    <a:pt x="1" y="0"/>
                  </a:moveTo>
                  <a:lnTo>
                    <a:pt x="1" y="109"/>
                  </a:lnTo>
                  <a:lnTo>
                    <a:pt x="482" y="109"/>
                  </a:lnTo>
                  <a:lnTo>
                    <a:pt x="48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8"/>
            <p:cNvSpPr/>
            <p:nvPr/>
          </p:nvSpPr>
          <p:spPr>
            <a:xfrm>
              <a:off x="2742725" y="596775"/>
              <a:ext cx="29900" cy="2350"/>
            </a:xfrm>
            <a:custGeom>
              <a:avLst/>
              <a:gdLst/>
              <a:ahLst/>
              <a:cxnLst/>
              <a:rect l="l" t="t" r="r" b="b"/>
              <a:pathLst>
                <a:path w="1196" h="94" extrusionOk="0">
                  <a:moveTo>
                    <a:pt x="1" y="0"/>
                  </a:moveTo>
                  <a:lnTo>
                    <a:pt x="1" y="93"/>
                  </a:lnTo>
                  <a:lnTo>
                    <a:pt x="1195" y="93"/>
                  </a:lnTo>
                  <a:lnTo>
                    <a:pt x="11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8"/>
            <p:cNvSpPr/>
            <p:nvPr/>
          </p:nvSpPr>
          <p:spPr>
            <a:xfrm>
              <a:off x="2742725" y="602600"/>
              <a:ext cx="20200" cy="2350"/>
            </a:xfrm>
            <a:custGeom>
              <a:avLst/>
              <a:gdLst/>
              <a:ahLst/>
              <a:cxnLst/>
              <a:rect l="l" t="t" r="r" b="b"/>
              <a:pathLst>
                <a:path w="808" h="94" extrusionOk="0">
                  <a:moveTo>
                    <a:pt x="1" y="0"/>
                  </a:moveTo>
                  <a:lnTo>
                    <a:pt x="1" y="93"/>
                  </a:lnTo>
                  <a:lnTo>
                    <a:pt x="807" y="93"/>
                  </a:lnTo>
                  <a:lnTo>
                    <a:pt x="80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8"/>
            <p:cNvSpPr/>
            <p:nvPr/>
          </p:nvSpPr>
          <p:spPr>
            <a:xfrm>
              <a:off x="2742725" y="627400"/>
              <a:ext cx="37250" cy="2350"/>
            </a:xfrm>
            <a:custGeom>
              <a:avLst/>
              <a:gdLst/>
              <a:ahLst/>
              <a:cxnLst/>
              <a:rect l="l" t="t" r="r" b="b"/>
              <a:pathLst>
                <a:path w="1490" h="94" extrusionOk="0">
                  <a:moveTo>
                    <a:pt x="1" y="1"/>
                  </a:moveTo>
                  <a:lnTo>
                    <a:pt x="1" y="94"/>
                  </a:lnTo>
                  <a:lnTo>
                    <a:pt x="1490" y="94"/>
                  </a:lnTo>
                  <a:lnTo>
                    <a:pt x="1490"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8"/>
            <p:cNvSpPr/>
            <p:nvPr/>
          </p:nvSpPr>
          <p:spPr>
            <a:xfrm>
              <a:off x="2742725" y="615375"/>
              <a:ext cx="25625" cy="2350"/>
            </a:xfrm>
            <a:custGeom>
              <a:avLst/>
              <a:gdLst/>
              <a:ahLst/>
              <a:cxnLst/>
              <a:rect l="l" t="t" r="r" b="b"/>
              <a:pathLst>
                <a:path w="1025" h="94" extrusionOk="0">
                  <a:moveTo>
                    <a:pt x="1" y="1"/>
                  </a:moveTo>
                  <a:lnTo>
                    <a:pt x="1" y="94"/>
                  </a:lnTo>
                  <a:lnTo>
                    <a:pt x="1025" y="94"/>
                  </a:lnTo>
                  <a:lnTo>
                    <a:pt x="1025"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8"/>
            <p:cNvSpPr/>
            <p:nvPr/>
          </p:nvSpPr>
          <p:spPr>
            <a:xfrm>
              <a:off x="2742725" y="608800"/>
              <a:ext cx="39975" cy="2725"/>
            </a:xfrm>
            <a:custGeom>
              <a:avLst/>
              <a:gdLst/>
              <a:ahLst/>
              <a:cxnLst/>
              <a:rect l="l" t="t" r="r" b="b"/>
              <a:pathLst>
                <a:path w="1599" h="109" extrusionOk="0">
                  <a:moveTo>
                    <a:pt x="1" y="0"/>
                  </a:moveTo>
                  <a:lnTo>
                    <a:pt x="1" y="109"/>
                  </a:lnTo>
                  <a:lnTo>
                    <a:pt x="1598" y="109"/>
                  </a:lnTo>
                  <a:lnTo>
                    <a:pt x="1598"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8"/>
            <p:cNvSpPr/>
            <p:nvPr/>
          </p:nvSpPr>
          <p:spPr>
            <a:xfrm>
              <a:off x="2801275" y="565375"/>
              <a:ext cx="57025" cy="73300"/>
            </a:xfrm>
            <a:custGeom>
              <a:avLst/>
              <a:gdLst/>
              <a:ahLst/>
              <a:cxnLst/>
              <a:rect l="l" t="t" r="r" b="b"/>
              <a:pathLst>
                <a:path w="2281" h="2932" extrusionOk="0">
                  <a:moveTo>
                    <a:pt x="1" y="0"/>
                  </a:moveTo>
                  <a:lnTo>
                    <a:pt x="1" y="2931"/>
                  </a:lnTo>
                  <a:lnTo>
                    <a:pt x="2281" y="2931"/>
                  </a:lnTo>
                  <a:lnTo>
                    <a:pt x="2281"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8"/>
            <p:cNvSpPr/>
            <p:nvPr/>
          </p:nvSpPr>
          <p:spPr>
            <a:xfrm>
              <a:off x="2801275" y="565375"/>
              <a:ext cx="57025" cy="10475"/>
            </a:xfrm>
            <a:custGeom>
              <a:avLst/>
              <a:gdLst/>
              <a:ahLst/>
              <a:cxnLst/>
              <a:rect l="l" t="t" r="r" b="b"/>
              <a:pathLst>
                <a:path w="2281" h="419" extrusionOk="0">
                  <a:moveTo>
                    <a:pt x="1" y="0"/>
                  </a:moveTo>
                  <a:lnTo>
                    <a:pt x="1" y="419"/>
                  </a:lnTo>
                  <a:lnTo>
                    <a:pt x="2281" y="419"/>
                  </a:lnTo>
                  <a:lnTo>
                    <a:pt x="2281"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8"/>
            <p:cNvSpPr/>
            <p:nvPr/>
          </p:nvSpPr>
          <p:spPr>
            <a:xfrm>
              <a:off x="2808250" y="590575"/>
              <a:ext cx="12450" cy="2350"/>
            </a:xfrm>
            <a:custGeom>
              <a:avLst/>
              <a:gdLst/>
              <a:ahLst/>
              <a:cxnLst/>
              <a:rect l="l" t="t" r="r" b="b"/>
              <a:pathLst>
                <a:path w="498" h="94" extrusionOk="0">
                  <a:moveTo>
                    <a:pt x="1" y="0"/>
                  </a:moveTo>
                  <a:lnTo>
                    <a:pt x="1" y="93"/>
                  </a:lnTo>
                  <a:lnTo>
                    <a:pt x="497" y="93"/>
                  </a:lnTo>
                  <a:lnTo>
                    <a:pt x="497"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8"/>
            <p:cNvSpPr/>
            <p:nvPr/>
          </p:nvSpPr>
          <p:spPr>
            <a:xfrm>
              <a:off x="2808250" y="621200"/>
              <a:ext cx="12450" cy="2350"/>
            </a:xfrm>
            <a:custGeom>
              <a:avLst/>
              <a:gdLst/>
              <a:ahLst/>
              <a:cxnLst/>
              <a:rect l="l" t="t" r="r" b="b"/>
              <a:pathLst>
                <a:path w="498" h="94" extrusionOk="0">
                  <a:moveTo>
                    <a:pt x="1" y="0"/>
                  </a:moveTo>
                  <a:lnTo>
                    <a:pt x="1" y="94"/>
                  </a:lnTo>
                  <a:lnTo>
                    <a:pt x="497" y="94"/>
                  </a:lnTo>
                  <a:lnTo>
                    <a:pt x="49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8"/>
            <p:cNvSpPr/>
            <p:nvPr/>
          </p:nvSpPr>
          <p:spPr>
            <a:xfrm>
              <a:off x="2823375" y="590575"/>
              <a:ext cx="20575" cy="2350"/>
            </a:xfrm>
            <a:custGeom>
              <a:avLst/>
              <a:gdLst/>
              <a:ahLst/>
              <a:cxnLst/>
              <a:rect l="l" t="t" r="r" b="b"/>
              <a:pathLst>
                <a:path w="823" h="94" extrusionOk="0">
                  <a:moveTo>
                    <a:pt x="1" y="0"/>
                  </a:moveTo>
                  <a:lnTo>
                    <a:pt x="1" y="93"/>
                  </a:lnTo>
                  <a:lnTo>
                    <a:pt x="823" y="93"/>
                  </a:lnTo>
                  <a:lnTo>
                    <a:pt x="82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8"/>
            <p:cNvSpPr/>
            <p:nvPr/>
          </p:nvSpPr>
          <p:spPr>
            <a:xfrm>
              <a:off x="2808250" y="621200"/>
              <a:ext cx="27950" cy="2350"/>
            </a:xfrm>
            <a:custGeom>
              <a:avLst/>
              <a:gdLst/>
              <a:ahLst/>
              <a:cxnLst/>
              <a:rect l="l" t="t" r="r" b="b"/>
              <a:pathLst>
                <a:path w="1118" h="94" extrusionOk="0">
                  <a:moveTo>
                    <a:pt x="1" y="0"/>
                  </a:moveTo>
                  <a:lnTo>
                    <a:pt x="1" y="94"/>
                  </a:lnTo>
                  <a:lnTo>
                    <a:pt x="1118" y="94"/>
                  </a:lnTo>
                  <a:lnTo>
                    <a:pt x="1118"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8"/>
            <p:cNvSpPr/>
            <p:nvPr/>
          </p:nvSpPr>
          <p:spPr>
            <a:xfrm>
              <a:off x="2808250" y="608800"/>
              <a:ext cx="12450" cy="2725"/>
            </a:xfrm>
            <a:custGeom>
              <a:avLst/>
              <a:gdLst/>
              <a:ahLst/>
              <a:cxnLst/>
              <a:rect l="l" t="t" r="r" b="b"/>
              <a:pathLst>
                <a:path w="498" h="109" extrusionOk="0">
                  <a:moveTo>
                    <a:pt x="1" y="0"/>
                  </a:moveTo>
                  <a:lnTo>
                    <a:pt x="1" y="109"/>
                  </a:lnTo>
                  <a:lnTo>
                    <a:pt x="497" y="109"/>
                  </a:lnTo>
                  <a:lnTo>
                    <a:pt x="497"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8"/>
            <p:cNvSpPr/>
            <p:nvPr/>
          </p:nvSpPr>
          <p:spPr>
            <a:xfrm>
              <a:off x="2808250" y="596775"/>
              <a:ext cx="30275" cy="2350"/>
            </a:xfrm>
            <a:custGeom>
              <a:avLst/>
              <a:gdLst/>
              <a:ahLst/>
              <a:cxnLst/>
              <a:rect l="l" t="t" r="r" b="b"/>
              <a:pathLst>
                <a:path w="1211" h="94" extrusionOk="0">
                  <a:moveTo>
                    <a:pt x="1" y="0"/>
                  </a:moveTo>
                  <a:lnTo>
                    <a:pt x="1" y="93"/>
                  </a:lnTo>
                  <a:lnTo>
                    <a:pt x="1211" y="93"/>
                  </a:lnTo>
                  <a:lnTo>
                    <a:pt x="121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8"/>
            <p:cNvSpPr/>
            <p:nvPr/>
          </p:nvSpPr>
          <p:spPr>
            <a:xfrm>
              <a:off x="2808250" y="602600"/>
              <a:ext cx="20575" cy="2350"/>
            </a:xfrm>
            <a:custGeom>
              <a:avLst/>
              <a:gdLst/>
              <a:ahLst/>
              <a:cxnLst/>
              <a:rect l="l" t="t" r="r" b="b"/>
              <a:pathLst>
                <a:path w="823" h="94" extrusionOk="0">
                  <a:moveTo>
                    <a:pt x="1" y="0"/>
                  </a:moveTo>
                  <a:lnTo>
                    <a:pt x="1" y="93"/>
                  </a:lnTo>
                  <a:lnTo>
                    <a:pt x="823" y="93"/>
                  </a:lnTo>
                  <a:lnTo>
                    <a:pt x="8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8"/>
            <p:cNvSpPr/>
            <p:nvPr/>
          </p:nvSpPr>
          <p:spPr>
            <a:xfrm>
              <a:off x="2808250" y="627400"/>
              <a:ext cx="37650" cy="2350"/>
            </a:xfrm>
            <a:custGeom>
              <a:avLst/>
              <a:gdLst/>
              <a:ahLst/>
              <a:cxnLst/>
              <a:rect l="l" t="t" r="r" b="b"/>
              <a:pathLst>
                <a:path w="1506" h="94" extrusionOk="0">
                  <a:moveTo>
                    <a:pt x="1" y="1"/>
                  </a:moveTo>
                  <a:lnTo>
                    <a:pt x="1" y="94"/>
                  </a:lnTo>
                  <a:lnTo>
                    <a:pt x="1505" y="94"/>
                  </a:lnTo>
                  <a:lnTo>
                    <a:pt x="1505"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8"/>
            <p:cNvSpPr/>
            <p:nvPr/>
          </p:nvSpPr>
          <p:spPr>
            <a:xfrm>
              <a:off x="2808250" y="615375"/>
              <a:ext cx="26025" cy="2350"/>
            </a:xfrm>
            <a:custGeom>
              <a:avLst/>
              <a:gdLst/>
              <a:ahLst/>
              <a:cxnLst/>
              <a:rect l="l" t="t" r="r" b="b"/>
              <a:pathLst>
                <a:path w="1041" h="94" extrusionOk="0">
                  <a:moveTo>
                    <a:pt x="1" y="1"/>
                  </a:moveTo>
                  <a:lnTo>
                    <a:pt x="1" y="94"/>
                  </a:lnTo>
                  <a:lnTo>
                    <a:pt x="1040" y="94"/>
                  </a:lnTo>
                  <a:lnTo>
                    <a:pt x="1040"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8"/>
            <p:cNvSpPr/>
            <p:nvPr/>
          </p:nvSpPr>
          <p:spPr>
            <a:xfrm>
              <a:off x="2808250" y="608800"/>
              <a:ext cx="40350" cy="2725"/>
            </a:xfrm>
            <a:custGeom>
              <a:avLst/>
              <a:gdLst/>
              <a:ahLst/>
              <a:cxnLst/>
              <a:rect l="l" t="t" r="r" b="b"/>
              <a:pathLst>
                <a:path w="1614" h="109" extrusionOk="0">
                  <a:moveTo>
                    <a:pt x="1" y="0"/>
                  </a:moveTo>
                  <a:lnTo>
                    <a:pt x="1" y="109"/>
                  </a:lnTo>
                  <a:lnTo>
                    <a:pt x="1614" y="109"/>
                  </a:lnTo>
                  <a:lnTo>
                    <a:pt x="1614"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8"/>
            <p:cNvSpPr/>
            <p:nvPr/>
          </p:nvSpPr>
          <p:spPr>
            <a:xfrm>
              <a:off x="2669850" y="645625"/>
              <a:ext cx="57400" cy="73300"/>
            </a:xfrm>
            <a:custGeom>
              <a:avLst/>
              <a:gdLst/>
              <a:ahLst/>
              <a:cxnLst/>
              <a:rect l="l" t="t" r="r" b="b"/>
              <a:pathLst>
                <a:path w="2296" h="2932" extrusionOk="0">
                  <a:moveTo>
                    <a:pt x="0" y="1"/>
                  </a:moveTo>
                  <a:lnTo>
                    <a:pt x="0" y="2932"/>
                  </a:lnTo>
                  <a:lnTo>
                    <a:pt x="2295" y="2932"/>
                  </a:lnTo>
                  <a:lnTo>
                    <a:pt x="22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8"/>
            <p:cNvSpPr/>
            <p:nvPr/>
          </p:nvSpPr>
          <p:spPr>
            <a:xfrm>
              <a:off x="2669850" y="645625"/>
              <a:ext cx="57400" cy="10875"/>
            </a:xfrm>
            <a:custGeom>
              <a:avLst/>
              <a:gdLst/>
              <a:ahLst/>
              <a:cxnLst/>
              <a:rect l="l" t="t" r="r" b="b"/>
              <a:pathLst>
                <a:path w="2296" h="435" extrusionOk="0">
                  <a:moveTo>
                    <a:pt x="0" y="1"/>
                  </a:moveTo>
                  <a:lnTo>
                    <a:pt x="0" y="435"/>
                  </a:lnTo>
                  <a:lnTo>
                    <a:pt x="2295" y="435"/>
                  </a:lnTo>
                  <a:lnTo>
                    <a:pt x="22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8"/>
            <p:cNvSpPr/>
            <p:nvPr/>
          </p:nvSpPr>
          <p:spPr>
            <a:xfrm>
              <a:off x="2676825" y="670825"/>
              <a:ext cx="12050" cy="2750"/>
            </a:xfrm>
            <a:custGeom>
              <a:avLst/>
              <a:gdLst/>
              <a:ahLst/>
              <a:cxnLst/>
              <a:rect l="l" t="t" r="r" b="b"/>
              <a:pathLst>
                <a:path w="482" h="110" extrusionOk="0">
                  <a:moveTo>
                    <a:pt x="0" y="1"/>
                  </a:moveTo>
                  <a:lnTo>
                    <a:pt x="0" y="109"/>
                  </a:lnTo>
                  <a:lnTo>
                    <a:pt x="481" y="109"/>
                  </a:lnTo>
                  <a:lnTo>
                    <a:pt x="4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8"/>
            <p:cNvSpPr/>
            <p:nvPr/>
          </p:nvSpPr>
          <p:spPr>
            <a:xfrm>
              <a:off x="2676825" y="701450"/>
              <a:ext cx="12050" cy="2375"/>
            </a:xfrm>
            <a:custGeom>
              <a:avLst/>
              <a:gdLst/>
              <a:ahLst/>
              <a:cxnLst/>
              <a:rect l="l" t="t" r="r" b="b"/>
              <a:pathLst>
                <a:path w="482" h="95" extrusionOk="0">
                  <a:moveTo>
                    <a:pt x="0" y="1"/>
                  </a:moveTo>
                  <a:lnTo>
                    <a:pt x="0" y="94"/>
                  </a:lnTo>
                  <a:lnTo>
                    <a:pt x="481" y="94"/>
                  </a:lnTo>
                  <a:lnTo>
                    <a:pt x="48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8"/>
            <p:cNvSpPr/>
            <p:nvPr/>
          </p:nvSpPr>
          <p:spPr>
            <a:xfrm>
              <a:off x="2691550" y="670825"/>
              <a:ext cx="20575" cy="2750"/>
            </a:xfrm>
            <a:custGeom>
              <a:avLst/>
              <a:gdLst/>
              <a:ahLst/>
              <a:cxnLst/>
              <a:rect l="l" t="t" r="r" b="b"/>
              <a:pathLst>
                <a:path w="823" h="110" extrusionOk="0">
                  <a:moveTo>
                    <a:pt x="1" y="1"/>
                  </a:moveTo>
                  <a:lnTo>
                    <a:pt x="1" y="109"/>
                  </a:lnTo>
                  <a:lnTo>
                    <a:pt x="823" y="109"/>
                  </a:lnTo>
                  <a:lnTo>
                    <a:pt x="823"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8"/>
            <p:cNvSpPr/>
            <p:nvPr/>
          </p:nvSpPr>
          <p:spPr>
            <a:xfrm>
              <a:off x="2676825" y="701450"/>
              <a:ext cx="27550" cy="2375"/>
            </a:xfrm>
            <a:custGeom>
              <a:avLst/>
              <a:gdLst/>
              <a:ahLst/>
              <a:cxnLst/>
              <a:rect l="l" t="t" r="r" b="b"/>
              <a:pathLst>
                <a:path w="1102" h="95" extrusionOk="0">
                  <a:moveTo>
                    <a:pt x="0" y="1"/>
                  </a:moveTo>
                  <a:lnTo>
                    <a:pt x="0" y="94"/>
                  </a:lnTo>
                  <a:lnTo>
                    <a:pt x="1101" y="94"/>
                  </a:lnTo>
                  <a:lnTo>
                    <a:pt x="11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8"/>
            <p:cNvSpPr/>
            <p:nvPr/>
          </p:nvSpPr>
          <p:spPr>
            <a:xfrm>
              <a:off x="2676825" y="689450"/>
              <a:ext cx="12050" cy="2350"/>
            </a:xfrm>
            <a:custGeom>
              <a:avLst/>
              <a:gdLst/>
              <a:ahLst/>
              <a:cxnLst/>
              <a:rect l="l" t="t" r="r" b="b"/>
              <a:pathLst>
                <a:path w="482" h="94" extrusionOk="0">
                  <a:moveTo>
                    <a:pt x="0" y="0"/>
                  </a:moveTo>
                  <a:lnTo>
                    <a:pt x="0" y="93"/>
                  </a:lnTo>
                  <a:lnTo>
                    <a:pt x="481" y="93"/>
                  </a:lnTo>
                  <a:lnTo>
                    <a:pt x="48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8"/>
            <p:cNvSpPr/>
            <p:nvPr/>
          </p:nvSpPr>
          <p:spPr>
            <a:xfrm>
              <a:off x="2676825" y="677025"/>
              <a:ext cx="29875" cy="2750"/>
            </a:xfrm>
            <a:custGeom>
              <a:avLst/>
              <a:gdLst/>
              <a:ahLst/>
              <a:cxnLst/>
              <a:rect l="l" t="t" r="r" b="b"/>
              <a:pathLst>
                <a:path w="1195" h="110" extrusionOk="0">
                  <a:moveTo>
                    <a:pt x="0" y="1"/>
                  </a:moveTo>
                  <a:lnTo>
                    <a:pt x="0" y="109"/>
                  </a:lnTo>
                  <a:lnTo>
                    <a:pt x="1194" y="109"/>
                  </a:lnTo>
                  <a:lnTo>
                    <a:pt x="119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8"/>
            <p:cNvSpPr/>
            <p:nvPr/>
          </p:nvSpPr>
          <p:spPr>
            <a:xfrm>
              <a:off x="2676825" y="683250"/>
              <a:ext cx="20175" cy="2350"/>
            </a:xfrm>
            <a:custGeom>
              <a:avLst/>
              <a:gdLst/>
              <a:ahLst/>
              <a:cxnLst/>
              <a:rect l="l" t="t" r="r" b="b"/>
              <a:pathLst>
                <a:path w="807" h="94" extrusionOk="0">
                  <a:moveTo>
                    <a:pt x="0" y="0"/>
                  </a:moveTo>
                  <a:lnTo>
                    <a:pt x="0" y="93"/>
                  </a:lnTo>
                  <a:lnTo>
                    <a:pt x="807" y="93"/>
                  </a:lnTo>
                  <a:lnTo>
                    <a:pt x="80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8"/>
            <p:cNvSpPr/>
            <p:nvPr/>
          </p:nvSpPr>
          <p:spPr>
            <a:xfrm>
              <a:off x="2676825" y="707675"/>
              <a:ext cx="37250" cy="2725"/>
            </a:xfrm>
            <a:custGeom>
              <a:avLst/>
              <a:gdLst/>
              <a:ahLst/>
              <a:cxnLst/>
              <a:rect l="l" t="t" r="r" b="b"/>
              <a:pathLst>
                <a:path w="1490" h="109" extrusionOk="0">
                  <a:moveTo>
                    <a:pt x="0" y="0"/>
                  </a:moveTo>
                  <a:lnTo>
                    <a:pt x="0" y="109"/>
                  </a:lnTo>
                  <a:lnTo>
                    <a:pt x="1489" y="109"/>
                  </a:lnTo>
                  <a:lnTo>
                    <a:pt x="14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8"/>
            <p:cNvSpPr/>
            <p:nvPr/>
          </p:nvSpPr>
          <p:spPr>
            <a:xfrm>
              <a:off x="2676825" y="695650"/>
              <a:ext cx="25600" cy="2350"/>
            </a:xfrm>
            <a:custGeom>
              <a:avLst/>
              <a:gdLst/>
              <a:ahLst/>
              <a:cxnLst/>
              <a:rect l="l" t="t" r="r" b="b"/>
              <a:pathLst>
                <a:path w="1024" h="94" extrusionOk="0">
                  <a:moveTo>
                    <a:pt x="0" y="0"/>
                  </a:moveTo>
                  <a:lnTo>
                    <a:pt x="0" y="93"/>
                  </a:lnTo>
                  <a:lnTo>
                    <a:pt x="1024" y="93"/>
                  </a:lnTo>
                  <a:lnTo>
                    <a:pt x="1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8"/>
            <p:cNvSpPr/>
            <p:nvPr/>
          </p:nvSpPr>
          <p:spPr>
            <a:xfrm>
              <a:off x="2676825" y="689450"/>
              <a:ext cx="39950" cy="2350"/>
            </a:xfrm>
            <a:custGeom>
              <a:avLst/>
              <a:gdLst/>
              <a:ahLst/>
              <a:cxnLst/>
              <a:rect l="l" t="t" r="r" b="b"/>
              <a:pathLst>
                <a:path w="1598" h="94" extrusionOk="0">
                  <a:moveTo>
                    <a:pt x="0" y="0"/>
                  </a:moveTo>
                  <a:lnTo>
                    <a:pt x="0" y="93"/>
                  </a:lnTo>
                  <a:lnTo>
                    <a:pt x="1598" y="93"/>
                  </a:lnTo>
                  <a:lnTo>
                    <a:pt x="15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8"/>
            <p:cNvSpPr/>
            <p:nvPr/>
          </p:nvSpPr>
          <p:spPr>
            <a:xfrm>
              <a:off x="2735750" y="645625"/>
              <a:ext cx="57025" cy="73300"/>
            </a:xfrm>
            <a:custGeom>
              <a:avLst/>
              <a:gdLst/>
              <a:ahLst/>
              <a:cxnLst/>
              <a:rect l="l" t="t" r="r" b="b"/>
              <a:pathLst>
                <a:path w="2281" h="2932" extrusionOk="0">
                  <a:moveTo>
                    <a:pt x="1" y="1"/>
                  </a:moveTo>
                  <a:lnTo>
                    <a:pt x="1" y="2932"/>
                  </a:lnTo>
                  <a:lnTo>
                    <a:pt x="2281" y="2932"/>
                  </a:lnTo>
                  <a:lnTo>
                    <a:pt x="228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8"/>
            <p:cNvSpPr/>
            <p:nvPr/>
          </p:nvSpPr>
          <p:spPr>
            <a:xfrm>
              <a:off x="2735750" y="645625"/>
              <a:ext cx="57025" cy="10875"/>
            </a:xfrm>
            <a:custGeom>
              <a:avLst/>
              <a:gdLst/>
              <a:ahLst/>
              <a:cxnLst/>
              <a:rect l="l" t="t" r="r" b="b"/>
              <a:pathLst>
                <a:path w="2281" h="435" extrusionOk="0">
                  <a:moveTo>
                    <a:pt x="1" y="1"/>
                  </a:moveTo>
                  <a:lnTo>
                    <a:pt x="1" y="435"/>
                  </a:lnTo>
                  <a:lnTo>
                    <a:pt x="2281" y="435"/>
                  </a:lnTo>
                  <a:lnTo>
                    <a:pt x="2281"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8"/>
            <p:cNvSpPr/>
            <p:nvPr/>
          </p:nvSpPr>
          <p:spPr>
            <a:xfrm>
              <a:off x="2742725" y="670825"/>
              <a:ext cx="12050" cy="2750"/>
            </a:xfrm>
            <a:custGeom>
              <a:avLst/>
              <a:gdLst/>
              <a:ahLst/>
              <a:cxnLst/>
              <a:rect l="l" t="t" r="r" b="b"/>
              <a:pathLst>
                <a:path w="482" h="110" extrusionOk="0">
                  <a:moveTo>
                    <a:pt x="1" y="1"/>
                  </a:moveTo>
                  <a:lnTo>
                    <a:pt x="1" y="109"/>
                  </a:lnTo>
                  <a:lnTo>
                    <a:pt x="482" y="109"/>
                  </a:lnTo>
                  <a:lnTo>
                    <a:pt x="482"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8"/>
            <p:cNvSpPr/>
            <p:nvPr/>
          </p:nvSpPr>
          <p:spPr>
            <a:xfrm>
              <a:off x="2742725" y="701450"/>
              <a:ext cx="12050" cy="2375"/>
            </a:xfrm>
            <a:custGeom>
              <a:avLst/>
              <a:gdLst/>
              <a:ahLst/>
              <a:cxnLst/>
              <a:rect l="l" t="t" r="r" b="b"/>
              <a:pathLst>
                <a:path w="482" h="95" extrusionOk="0">
                  <a:moveTo>
                    <a:pt x="1" y="1"/>
                  </a:moveTo>
                  <a:lnTo>
                    <a:pt x="1" y="94"/>
                  </a:lnTo>
                  <a:lnTo>
                    <a:pt x="482" y="94"/>
                  </a:lnTo>
                  <a:lnTo>
                    <a:pt x="48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8"/>
            <p:cNvSpPr/>
            <p:nvPr/>
          </p:nvSpPr>
          <p:spPr>
            <a:xfrm>
              <a:off x="2757475" y="670825"/>
              <a:ext cx="20575" cy="2750"/>
            </a:xfrm>
            <a:custGeom>
              <a:avLst/>
              <a:gdLst/>
              <a:ahLst/>
              <a:cxnLst/>
              <a:rect l="l" t="t" r="r" b="b"/>
              <a:pathLst>
                <a:path w="823" h="110" extrusionOk="0">
                  <a:moveTo>
                    <a:pt x="0" y="1"/>
                  </a:moveTo>
                  <a:lnTo>
                    <a:pt x="0" y="109"/>
                  </a:lnTo>
                  <a:lnTo>
                    <a:pt x="822" y="109"/>
                  </a:lnTo>
                  <a:lnTo>
                    <a:pt x="822"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8"/>
            <p:cNvSpPr/>
            <p:nvPr/>
          </p:nvSpPr>
          <p:spPr>
            <a:xfrm>
              <a:off x="2742725" y="701450"/>
              <a:ext cx="27575" cy="2375"/>
            </a:xfrm>
            <a:custGeom>
              <a:avLst/>
              <a:gdLst/>
              <a:ahLst/>
              <a:cxnLst/>
              <a:rect l="l" t="t" r="r" b="b"/>
              <a:pathLst>
                <a:path w="1103" h="95" extrusionOk="0">
                  <a:moveTo>
                    <a:pt x="1" y="1"/>
                  </a:moveTo>
                  <a:lnTo>
                    <a:pt x="1" y="94"/>
                  </a:lnTo>
                  <a:lnTo>
                    <a:pt x="1102" y="94"/>
                  </a:lnTo>
                  <a:lnTo>
                    <a:pt x="1102"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8"/>
            <p:cNvSpPr/>
            <p:nvPr/>
          </p:nvSpPr>
          <p:spPr>
            <a:xfrm>
              <a:off x="2742725" y="689450"/>
              <a:ext cx="12050" cy="2350"/>
            </a:xfrm>
            <a:custGeom>
              <a:avLst/>
              <a:gdLst/>
              <a:ahLst/>
              <a:cxnLst/>
              <a:rect l="l" t="t" r="r" b="b"/>
              <a:pathLst>
                <a:path w="482" h="94" extrusionOk="0">
                  <a:moveTo>
                    <a:pt x="1" y="0"/>
                  </a:moveTo>
                  <a:lnTo>
                    <a:pt x="1" y="93"/>
                  </a:lnTo>
                  <a:lnTo>
                    <a:pt x="482" y="93"/>
                  </a:lnTo>
                  <a:lnTo>
                    <a:pt x="48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8"/>
            <p:cNvSpPr/>
            <p:nvPr/>
          </p:nvSpPr>
          <p:spPr>
            <a:xfrm>
              <a:off x="2742725" y="677025"/>
              <a:ext cx="29900" cy="2750"/>
            </a:xfrm>
            <a:custGeom>
              <a:avLst/>
              <a:gdLst/>
              <a:ahLst/>
              <a:cxnLst/>
              <a:rect l="l" t="t" r="r" b="b"/>
              <a:pathLst>
                <a:path w="1196" h="110" extrusionOk="0">
                  <a:moveTo>
                    <a:pt x="1" y="1"/>
                  </a:moveTo>
                  <a:lnTo>
                    <a:pt x="1" y="109"/>
                  </a:lnTo>
                  <a:lnTo>
                    <a:pt x="1195" y="109"/>
                  </a:lnTo>
                  <a:lnTo>
                    <a:pt x="119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8"/>
            <p:cNvSpPr/>
            <p:nvPr/>
          </p:nvSpPr>
          <p:spPr>
            <a:xfrm>
              <a:off x="2742725" y="683250"/>
              <a:ext cx="20200" cy="2350"/>
            </a:xfrm>
            <a:custGeom>
              <a:avLst/>
              <a:gdLst/>
              <a:ahLst/>
              <a:cxnLst/>
              <a:rect l="l" t="t" r="r" b="b"/>
              <a:pathLst>
                <a:path w="808" h="94" extrusionOk="0">
                  <a:moveTo>
                    <a:pt x="1" y="0"/>
                  </a:moveTo>
                  <a:lnTo>
                    <a:pt x="1" y="93"/>
                  </a:lnTo>
                  <a:lnTo>
                    <a:pt x="807" y="93"/>
                  </a:lnTo>
                  <a:lnTo>
                    <a:pt x="80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8"/>
            <p:cNvSpPr/>
            <p:nvPr/>
          </p:nvSpPr>
          <p:spPr>
            <a:xfrm>
              <a:off x="2742725" y="707675"/>
              <a:ext cx="37250" cy="2725"/>
            </a:xfrm>
            <a:custGeom>
              <a:avLst/>
              <a:gdLst/>
              <a:ahLst/>
              <a:cxnLst/>
              <a:rect l="l" t="t" r="r" b="b"/>
              <a:pathLst>
                <a:path w="1490" h="109" extrusionOk="0">
                  <a:moveTo>
                    <a:pt x="1" y="0"/>
                  </a:moveTo>
                  <a:lnTo>
                    <a:pt x="1" y="109"/>
                  </a:lnTo>
                  <a:lnTo>
                    <a:pt x="1490" y="109"/>
                  </a:lnTo>
                  <a:lnTo>
                    <a:pt x="1490"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8"/>
            <p:cNvSpPr/>
            <p:nvPr/>
          </p:nvSpPr>
          <p:spPr>
            <a:xfrm>
              <a:off x="2742725" y="695650"/>
              <a:ext cx="25625" cy="2350"/>
            </a:xfrm>
            <a:custGeom>
              <a:avLst/>
              <a:gdLst/>
              <a:ahLst/>
              <a:cxnLst/>
              <a:rect l="l" t="t" r="r" b="b"/>
              <a:pathLst>
                <a:path w="1025" h="94" extrusionOk="0">
                  <a:moveTo>
                    <a:pt x="1" y="0"/>
                  </a:moveTo>
                  <a:lnTo>
                    <a:pt x="1" y="93"/>
                  </a:lnTo>
                  <a:lnTo>
                    <a:pt x="1025" y="93"/>
                  </a:lnTo>
                  <a:lnTo>
                    <a:pt x="1025"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8"/>
            <p:cNvSpPr/>
            <p:nvPr/>
          </p:nvSpPr>
          <p:spPr>
            <a:xfrm>
              <a:off x="2742725" y="689450"/>
              <a:ext cx="39975" cy="2350"/>
            </a:xfrm>
            <a:custGeom>
              <a:avLst/>
              <a:gdLst/>
              <a:ahLst/>
              <a:cxnLst/>
              <a:rect l="l" t="t" r="r" b="b"/>
              <a:pathLst>
                <a:path w="1599" h="94" extrusionOk="0">
                  <a:moveTo>
                    <a:pt x="1" y="0"/>
                  </a:moveTo>
                  <a:lnTo>
                    <a:pt x="1" y="93"/>
                  </a:lnTo>
                  <a:lnTo>
                    <a:pt x="1598" y="93"/>
                  </a:lnTo>
                  <a:lnTo>
                    <a:pt x="1598"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8"/>
            <p:cNvSpPr/>
            <p:nvPr/>
          </p:nvSpPr>
          <p:spPr>
            <a:xfrm>
              <a:off x="2801275" y="645625"/>
              <a:ext cx="57025" cy="73300"/>
            </a:xfrm>
            <a:custGeom>
              <a:avLst/>
              <a:gdLst/>
              <a:ahLst/>
              <a:cxnLst/>
              <a:rect l="l" t="t" r="r" b="b"/>
              <a:pathLst>
                <a:path w="2281" h="2932" extrusionOk="0">
                  <a:moveTo>
                    <a:pt x="1" y="1"/>
                  </a:moveTo>
                  <a:lnTo>
                    <a:pt x="1" y="2932"/>
                  </a:lnTo>
                  <a:lnTo>
                    <a:pt x="2281" y="2932"/>
                  </a:lnTo>
                  <a:lnTo>
                    <a:pt x="228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8"/>
            <p:cNvSpPr/>
            <p:nvPr/>
          </p:nvSpPr>
          <p:spPr>
            <a:xfrm>
              <a:off x="2808250" y="670825"/>
              <a:ext cx="12450" cy="2750"/>
            </a:xfrm>
            <a:custGeom>
              <a:avLst/>
              <a:gdLst/>
              <a:ahLst/>
              <a:cxnLst/>
              <a:rect l="l" t="t" r="r" b="b"/>
              <a:pathLst>
                <a:path w="498" h="110" extrusionOk="0">
                  <a:moveTo>
                    <a:pt x="1" y="1"/>
                  </a:moveTo>
                  <a:lnTo>
                    <a:pt x="1" y="109"/>
                  </a:lnTo>
                  <a:lnTo>
                    <a:pt x="497" y="109"/>
                  </a:lnTo>
                  <a:lnTo>
                    <a:pt x="497"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8"/>
            <p:cNvSpPr/>
            <p:nvPr/>
          </p:nvSpPr>
          <p:spPr>
            <a:xfrm>
              <a:off x="2808250" y="701450"/>
              <a:ext cx="12450" cy="2375"/>
            </a:xfrm>
            <a:custGeom>
              <a:avLst/>
              <a:gdLst/>
              <a:ahLst/>
              <a:cxnLst/>
              <a:rect l="l" t="t" r="r" b="b"/>
              <a:pathLst>
                <a:path w="498" h="95" extrusionOk="0">
                  <a:moveTo>
                    <a:pt x="1" y="1"/>
                  </a:moveTo>
                  <a:lnTo>
                    <a:pt x="1" y="94"/>
                  </a:lnTo>
                  <a:lnTo>
                    <a:pt x="497" y="94"/>
                  </a:lnTo>
                  <a:lnTo>
                    <a:pt x="49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8"/>
            <p:cNvSpPr/>
            <p:nvPr/>
          </p:nvSpPr>
          <p:spPr>
            <a:xfrm>
              <a:off x="2823375" y="670825"/>
              <a:ext cx="20575" cy="2750"/>
            </a:xfrm>
            <a:custGeom>
              <a:avLst/>
              <a:gdLst/>
              <a:ahLst/>
              <a:cxnLst/>
              <a:rect l="l" t="t" r="r" b="b"/>
              <a:pathLst>
                <a:path w="823" h="110" extrusionOk="0">
                  <a:moveTo>
                    <a:pt x="1" y="1"/>
                  </a:moveTo>
                  <a:lnTo>
                    <a:pt x="1" y="109"/>
                  </a:lnTo>
                  <a:lnTo>
                    <a:pt x="823" y="109"/>
                  </a:lnTo>
                  <a:lnTo>
                    <a:pt x="823"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8"/>
            <p:cNvSpPr/>
            <p:nvPr/>
          </p:nvSpPr>
          <p:spPr>
            <a:xfrm>
              <a:off x="2808250" y="701450"/>
              <a:ext cx="27950" cy="2375"/>
            </a:xfrm>
            <a:custGeom>
              <a:avLst/>
              <a:gdLst/>
              <a:ahLst/>
              <a:cxnLst/>
              <a:rect l="l" t="t" r="r" b="b"/>
              <a:pathLst>
                <a:path w="1118" h="95" extrusionOk="0">
                  <a:moveTo>
                    <a:pt x="1" y="1"/>
                  </a:moveTo>
                  <a:lnTo>
                    <a:pt x="1" y="94"/>
                  </a:lnTo>
                  <a:lnTo>
                    <a:pt x="1118" y="94"/>
                  </a:lnTo>
                  <a:lnTo>
                    <a:pt x="1118"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8"/>
            <p:cNvSpPr/>
            <p:nvPr/>
          </p:nvSpPr>
          <p:spPr>
            <a:xfrm>
              <a:off x="2808250" y="689450"/>
              <a:ext cx="12450" cy="2350"/>
            </a:xfrm>
            <a:custGeom>
              <a:avLst/>
              <a:gdLst/>
              <a:ahLst/>
              <a:cxnLst/>
              <a:rect l="l" t="t" r="r" b="b"/>
              <a:pathLst>
                <a:path w="498" h="94" extrusionOk="0">
                  <a:moveTo>
                    <a:pt x="1" y="0"/>
                  </a:moveTo>
                  <a:lnTo>
                    <a:pt x="1" y="93"/>
                  </a:lnTo>
                  <a:lnTo>
                    <a:pt x="497" y="93"/>
                  </a:lnTo>
                  <a:lnTo>
                    <a:pt x="497"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8"/>
            <p:cNvSpPr/>
            <p:nvPr/>
          </p:nvSpPr>
          <p:spPr>
            <a:xfrm>
              <a:off x="2808250" y="677025"/>
              <a:ext cx="30275" cy="2750"/>
            </a:xfrm>
            <a:custGeom>
              <a:avLst/>
              <a:gdLst/>
              <a:ahLst/>
              <a:cxnLst/>
              <a:rect l="l" t="t" r="r" b="b"/>
              <a:pathLst>
                <a:path w="1211" h="110" extrusionOk="0">
                  <a:moveTo>
                    <a:pt x="1" y="1"/>
                  </a:moveTo>
                  <a:lnTo>
                    <a:pt x="1" y="109"/>
                  </a:lnTo>
                  <a:lnTo>
                    <a:pt x="1211" y="109"/>
                  </a:lnTo>
                  <a:lnTo>
                    <a:pt x="121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8"/>
            <p:cNvSpPr/>
            <p:nvPr/>
          </p:nvSpPr>
          <p:spPr>
            <a:xfrm>
              <a:off x="2808250" y="683250"/>
              <a:ext cx="20575" cy="2350"/>
            </a:xfrm>
            <a:custGeom>
              <a:avLst/>
              <a:gdLst/>
              <a:ahLst/>
              <a:cxnLst/>
              <a:rect l="l" t="t" r="r" b="b"/>
              <a:pathLst>
                <a:path w="823" h="94" extrusionOk="0">
                  <a:moveTo>
                    <a:pt x="1" y="0"/>
                  </a:moveTo>
                  <a:lnTo>
                    <a:pt x="1" y="93"/>
                  </a:lnTo>
                  <a:lnTo>
                    <a:pt x="823" y="93"/>
                  </a:lnTo>
                  <a:lnTo>
                    <a:pt x="8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8"/>
            <p:cNvSpPr/>
            <p:nvPr/>
          </p:nvSpPr>
          <p:spPr>
            <a:xfrm>
              <a:off x="2808250" y="707675"/>
              <a:ext cx="37650" cy="2725"/>
            </a:xfrm>
            <a:custGeom>
              <a:avLst/>
              <a:gdLst/>
              <a:ahLst/>
              <a:cxnLst/>
              <a:rect l="l" t="t" r="r" b="b"/>
              <a:pathLst>
                <a:path w="1506" h="109" extrusionOk="0">
                  <a:moveTo>
                    <a:pt x="1" y="0"/>
                  </a:moveTo>
                  <a:lnTo>
                    <a:pt x="1" y="109"/>
                  </a:lnTo>
                  <a:lnTo>
                    <a:pt x="1505" y="109"/>
                  </a:lnTo>
                  <a:lnTo>
                    <a:pt x="1505"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8"/>
            <p:cNvSpPr/>
            <p:nvPr/>
          </p:nvSpPr>
          <p:spPr>
            <a:xfrm>
              <a:off x="2808250" y="695650"/>
              <a:ext cx="26025" cy="2350"/>
            </a:xfrm>
            <a:custGeom>
              <a:avLst/>
              <a:gdLst/>
              <a:ahLst/>
              <a:cxnLst/>
              <a:rect l="l" t="t" r="r" b="b"/>
              <a:pathLst>
                <a:path w="1041" h="94" extrusionOk="0">
                  <a:moveTo>
                    <a:pt x="1" y="0"/>
                  </a:moveTo>
                  <a:lnTo>
                    <a:pt x="1" y="93"/>
                  </a:lnTo>
                  <a:lnTo>
                    <a:pt x="1040" y="93"/>
                  </a:lnTo>
                  <a:lnTo>
                    <a:pt x="1040"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8"/>
            <p:cNvSpPr/>
            <p:nvPr/>
          </p:nvSpPr>
          <p:spPr>
            <a:xfrm>
              <a:off x="2808250" y="689450"/>
              <a:ext cx="40350" cy="2350"/>
            </a:xfrm>
            <a:custGeom>
              <a:avLst/>
              <a:gdLst/>
              <a:ahLst/>
              <a:cxnLst/>
              <a:rect l="l" t="t" r="r" b="b"/>
              <a:pathLst>
                <a:path w="1614" h="94" extrusionOk="0">
                  <a:moveTo>
                    <a:pt x="1" y="0"/>
                  </a:moveTo>
                  <a:lnTo>
                    <a:pt x="1" y="93"/>
                  </a:lnTo>
                  <a:lnTo>
                    <a:pt x="1614" y="93"/>
                  </a:lnTo>
                  <a:lnTo>
                    <a:pt x="1614"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8"/>
            <p:cNvSpPr/>
            <p:nvPr/>
          </p:nvSpPr>
          <p:spPr>
            <a:xfrm>
              <a:off x="2801275" y="645625"/>
              <a:ext cx="57025" cy="10875"/>
            </a:xfrm>
            <a:custGeom>
              <a:avLst/>
              <a:gdLst/>
              <a:ahLst/>
              <a:cxnLst/>
              <a:rect l="l" t="t" r="r" b="b"/>
              <a:pathLst>
                <a:path w="2281" h="435" extrusionOk="0">
                  <a:moveTo>
                    <a:pt x="1" y="1"/>
                  </a:moveTo>
                  <a:lnTo>
                    <a:pt x="1" y="435"/>
                  </a:lnTo>
                  <a:lnTo>
                    <a:pt x="2281" y="435"/>
                  </a:lnTo>
                  <a:lnTo>
                    <a:pt x="2281"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8"/>
            <p:cNvSpPr/>
            <p:nvPr/>
          </p:nvSpPr>
          <p:spPr>
            <a:xfrm>
              <a:off x="2702025" y="784825"/>
              <a:ext cx="142325" cy="10100"/>
            </a:xfrm>
            <a:custGeom>
              <a:avLst/>
              <a:gdLst/>
              <a:ahLst/>
              <a:cxnLst/>
              <a:rect l="l" t="t" r="r" b="b"/>
              <a:pathLst>
                <a:path w="5693" h="404" extrusionOk="0">
                  <a:moveTo>
                    <a:pt x="47" y="1"/>
                  </a:moveTo>
                  <a:lnTo>
                    <a:pt x="0" y="404"/>
                  </a:lnTo>
                  <a:lnTo>
                    <a:pt x="5692" y="404"/>
                  </a:lnTo>
                  <a:lnTo>
                    <a:pt x="56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8"/>
            <p:cNvSpPr/>
            <p:nvPr/>
          </p:nvSpPr>
          <p:spPr>
            <a:xfrm>
              <a:off x="2729950" y="784825"/>
              <a:ext cx="114400" cy="9725"/>
            </a:xfrm>
            <a:custGeom>
              <a:avLst/>
              <a:gdLst/>
              <a:ahLst/>
              <a:cxnLst/>
              <a:rect l="l" t="t" r="r" b="b"/>
              <a:pathLst>
                <a:path w="4576" h="389" extrusionOk="0">
                  <a:moveTo>
                    <a:pt x="0" y="1"/>
                  </a:moveTo>
                  <a:lnTo>
                    <a:pt x="0" y="388"/>
                  </a:lnTo>
                  <a:lnTo>
                    <a:pt x="4575" y="388"/>
                  </a:lnTo>
                  <a:lnTo>
                    <a:pt x="457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8"/>
            <p:cNvSpPr/>
            <p:nvPr/>
          </p:nvSpPr>
          <p:spPr>
            <a:xfrm>
              <a:off x="2710175" y="739850"/>
              <a:ext cx="86875" cy="45000"/>
            </a:xfrm>
            <a:custGeom>
              <a:avLst/>
              <a:gdLst/>
              <a:ahLst/>
              <a:cxnLst/>
              <a:rect l="l" t="t" r="r" b="b"/>
              <a:pathLst>
                <a:path w="3475" h="1800" extrusionOk="0">
                  <a:moveTo>
                    <a:pt x="543" y="0"/>
                  </a:moveTo>
                  <a:lnTo>
                    <a:pt x="0" y="1800"/>
                  </a:lnTo>
                  <a:lnTo>
                    <a:pt x="3335" y="1800"/>
                  </a:lnTo>
                  <a:lnTo>
                    <a:pt x="347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8"/>
            <p:cNvSpPr/>
            <p:nvPr/>
          </p:nvSpPr>
          <p:spPr>
            <a:xfrm>
              <a:off x="2722575" y="739850"/>
              <a:ext cx="86875" cy="45000"/>
            </a:xfrm>
            <a:custGeom>
              <a:avLst/>
              <a:gdLst/>
              <a:ahLst/>
              <a:cxnLst/>
              <a:rect l="l" t="t" r="r" b="b"/>
              <a:pathLst>
                <a:path w="3475" h="1800" extrusionOk="0">
                  <a:moveTo>
                    <a:pt x="543" y="0"/>
                  </a:moveTo>
                  <a:lnTo>
                    <a:pt x="0" y="1800"/>
                  </a:lnTo>
                  <a:lnTo>
                    <a:pt x="3319" y="1800"/>
                  </a:lnTo>
                  <a:lnTo>
                    <a:pt x="3475"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8"/>
            <p:cNvSpPr/>
            <p:nvPr/>
          </p:nvSpPr>
          <p:spPr>
            <a:xfrm>
              <a:off x="2730325" y="739850"/>
              <a:ext cx="79125" cy="18250"/>
            </a:xfrm>
            <a:custGeom>
              <a:avLst/>
              <a:gdLst/>
              <a:ahLst/>
              <a:cxnLst/>
              <a:rect l="l" t="t" r="r" b="b"/>
              <a:pathLst>
                <a:path w="3165" h="730" extrusionOk="0">
                  <a:moveTo>
                    <a:pt x="233" y="0"/>
                  </a:moveTo>
                  <a:lnTo>
                    <a:pt x="1" y="729"/>
                  </a:lnTo>
                  <a:lnTo>
                    <a:pt x="3102" y="574"/>
                  </a:lnTo>
                  <a:lnTo>
                    <a:pt x="31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8"/>
            <p:cNvSpPr/>
            <p:nvPr/>
          </p:nvSpPr>
          <p:spPr>
            <a:xfrm>
              <a:off x="2967625" y="784825"/>
              <a:ext cx="142325" cy="10100"/>
            </a:xfrm>
            <a:custGeom>
              <a:avLst/>
              <a:gdLst/>
              <a:ahLst/>
              <a:cxnLst/>
              <a:rect l="l" t="t" r="r" b="b"/>
              <a:pathLst>
                <a:path w="5693" h="404" extrusionOk="0">
                  <a:moveTo>
                    <a:pt x="0" y="1"/>
                  </a:moveTo>
                  <a:lnTo>
                    <a:pt x="0" y="404"/>
                  </a:lnTo>
                  <a:lnTo>
                    <a:pt x="5692" y="404"/>
                  </a:lnTo>
                  <a:lnTo>
                    <a:pt x="56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8"/>
            <p:cNvSpPr/>
            <p:nvPr/>
          </p:nvSpPr>
          <p:spPr>
            <a:xfrm>
              <a:off x="2967625" y="784825"/>
              <a:ext cx="114400" cy="9725"/>
            </a:xfrm>
            <a:custGeom>
              <a:avLst/>
              <a:gdLst/>
              <a:ahLst/>
              <a:cxnLst/>
              <a:rect l="l" t="t" r="r" b="b"/>
              <a:pathLst>
                <a:path w="4576" h="389" extrusionOk="0">
                  <a:moveTo>
                    <a:pt x="0" y="1"/>
                  </a:moveTo>
                  <a:lnTo>
                    <a:pt x="0" y="388"/>
                  </a:lnTo>
                  <a:lnTo>
                    <a:pt x="4576" y="388"/>
                  </a:lnTo>
                  <a:lnTo>
                    <a:pt x="4576"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8"/>
            <p:cNvSpPr/>
            <p:nvPr/>
          </p:nvSpPr>
          <p:spPr>
            <a:xfrm>
              <a:off x="3018425" y="739850"/>
              <a:ext cx="89575" cy="45000"/>
            </a:xfrm>
            <a:custGeom>
              <a:avLst/>
              <a:gdLst/>
              <a:ahLst/>
              <a:cxnLst/>
              <a:rect l="l" t="t" r="r" b="b"/>
              <a:pathLst>
                <a:path w="3583" h="1800" extrusionOk="0">
                  <a:moveTo>
                    <a:pt x="217" y="0"/>
                  </a:moveTo>
                  <a:lnTo>
                    <a:pt x="0" y="1800"/>
                  </a:lnTo>
                  <a:lnTo>
                    <a:pt x="3583" y="1800"/>
                  </a:lnTo>
                  <a:lnTo>
                    <a:pt x="33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8"/>
            <p:cNvSpPr/>
            <p:nvPr/>
          </p:nvSpPr>
          <p:spPr>
            <a:xfrm>
              <a:off x="3006400" y="739850"/>
              <a:ext cx="89600" cy="45000"/>
            </a:xfrm>
            <a:custGeom>
              <a:avLst/>
              <a:gdLst/>
              <a:ahLst/>
              <a:cxnLst/>
              <a:rect l="l" t="t" r="r" b="b"/>
              <a:pathLst>
                <a:path w="3584" h="1800" extrusionOk="0">
                  <a:moveTo>
                    <a:pt x="187" y="0"/>
                  </a:moveTo>
                  <a:lnTo>
                    <a:pt x="0" y="1800"/>
                  </a:lnTo>
                  <a:lnTo>
                    <a:pt x="3583" y="1800"/>
                  </a:lnTo>
                  <a:lnTo>
                    <a:pt x="336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8"/>
            <p:cNvSpPr/>
            <p:nvPr/>
          </p:nvSpPr>
          <p:spPr>
            <a:xfrm>
              <a:off x="3009500" y="739850"/>
              <a:ext cx="83400" cy="17850"/>
            </a:xfrm>
            <a:custGeom>
              <a:avLst/>
              <a:gdLst/>
              <a:ahLst/>
              <a:cxnLst/>
              <a:rect l="l" t="t" r="r" b="b"/>
              <a:pathLst>
                <a:path w="3336" h="714" extrusionOk="0">
                  <a:moveTo>
                    <a:pt x="63" y="0"/>
                  </a:moveTo>
                  <a:lnTo>
                    <a:pt x="0" y="574"/>
                  </a:lnTo>
                  <a:lnTo>
                    <a:pt x="3335" y="714"/>
                  </a:lnTo>
                  <a:lnTo>
                    <a:pt x="324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8"/>
            <p:cNvSpPr/>
            <p:nvPr/>
          </p:nvSpPr>
          <p:spPr>
            <a:xfrm>
              <a:off x="2885800" y="534350"/>
              <a:ext cx="323800" cy="205525"/>
            </a:xfrm>
            <a:custGeom>
              <a:avLst/>
              <a:gdLst/>
              <a:ahLst/>
              <a:cxnLst/>
              <a:rect l="l" t="t" r="r" b="b"/>
              <a:pathLst>
                <a:path w="12952" h="8221" extrusionOk="0">
                  <a:moveTo>
                    <a:pt x="1" y="0"/>
                  </a:moveTo>
                  <a:lnTo>
                    <a:pt x="1" y="8220"/>
                  </a:lnTo>
                  <a:lnTo>
                    <a:pt x="12951" y="8220"/>
                  </a:lnTo>
                  <a:lnTo>
                    <a:pt x="129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8"/>
            <p:cNvSpPr/>
            <p:nvPr/>
          </p:nvSpPr>
          <p:spPr>
            <a:xfrm>
              <a:off x="3210350" y="534350"/>
              <a:ext cx="11275" cy="205525"/>
            </a:xfrm>
            <a:custGeom>
              <a:avLst/>
              <a:gdLst/>
              <a:ahLst/>
              <a:cxnLst/>
              <a:rect l="l" t="t" r="r" b="b"/>
              <a:pathLst>
                <a:path w="451" h="8221" extrusionOk="0">
                  <a:moveTo>
                    <a:pt x="0" y="0"/>
                  </a:moveTo>
                  <a:lnTo>
                    <a:pt x="0" y="8220"/>
                  </a:lnTo>
                  <a:lnTo>
                    <a:pt x="450" y="8220"/>
                  </a:lnTo>
                  <a:lnTo>
                    <a:pt x="4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8"/>
            <p:cNvSpPr/>
            <p:nvPr/>
          </p:nvSpPr>
          <p:spPr>
            <a:xfrm>
              <a:off x="2900150" y="547150"/>
              <a:ext cx="296275" cy="177600"/>
            </a:xfrm>
            <a:custGeom>
              <a:avLst/>
              <a:gdLst/>
              <a:ahLst/>
              <a:cxnLst/>
              <a:rect l="l" t="t" r="r" b="b"/>
              <a:pathLst>
                <a:path w="11851" h="7104" extrusionOk="0">
                  <a:moveTo>
                    <a:pt x="1" y="0"/>
                  </a:moveTo>
                  <a:lnTo>
                    <a:pt x="1" y="7104"/>
                  </a:lnTo>
                  <a:lnTo>
                    <a:pt x="11850" y="7104"/>
                  </a:lnTo>
                  <a:lnTo>
                    <a:pt x="118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8"/>
            <p:cNvSpPr/>
            <p:nvPr/>
          </p:nvSpPr>
          <p:spPr>
            <a:xfrm>
              <a:off x="2906350" y="563525"/>
              <a:ext cx="116350" cy="140300"/>
            </a:xfrm>
            <a:custGeom>
              <a:avLst/>
              <a:gdLst/>
              <a:ahLst/>
              <a:cxnLst/>
              <a:rect l="l" t="t" r="r" b="b"/>
              <a:pathLst>
                <a:path w="4654" h="5612" extrusionOk="0">
                  <a:moveTo>
                    <a:pt x="3667" y="0"/>
                  </a:moveTo>
                  <a:cubicBezTo>
                    <a:pt x="3622" y="0"/>
                    <a:pt x="3576" y="4"/>
                    <a:pt x="3522" y="12"/>
                  </a:cubicBezTo>
                  <a:cubicBezTo>
                    <a:pt x="3429" y="28"/>
                    <a:pt x="3335" y="43"/>
                    <a:pt x="3258" y="90"/>
                  </a:cubicBezTo>
                  <a:lnTo>
                    <a:pt x="3211" y="105"/>
                  </a:lnTo>
                  <a:lnTo>
                    <a:pt x="3180" y="121"/>
                  </a:lnTo>
                  <a:cubicBezTo>
                    <a:pt x="3165" y="152"/>
                    <a:pt x="3134" y="152"/>
                    <a:pt x="3118" y="167"/>
                  </a:cubicBezTo>
                  <a:cubicBezTo>
                    <a:pt x="3087" y="198"/>
                    <a:pt x="3041" y="229"/>
                    <a:pt x="3010" y="260"/>
                  </a:cubicBezTo>
                  <a:cubicBezTo>
                    <a:pt x="2963" y="276"/>
                    <a:pt x="2948" y="322"/>
                    <a:pt x="2901" y="353"/>
                  </a:cubicBezTo>
                  <a:cubicBezTo>
                    <a:pt x="2870" y="384"/>
                    <a:pt x="2824" y="415"/>
                    <a:pt x="2808" y="462"/>
                  </a:cubicBezTo>
                  <a:cubicBezTo>
                    <a:pt x="2715" y="586"/>
                    <a:pt x="2622" y="741"/>
                    <a:pt x="2560" y="896"/>
                  </a:cubicBezTo>
                  <a:cubicBezTo>
                    <a:pt x="2436" y="1206"/>
                    <a:pt x="2343" y="1516"/>
                    <a:pt x="2281" y="1827"/>
                  </a:cubicBezTo>
                  <a:cubicBezTo>
                    <a:pt x="2281" y="1904"/>
                    <a:pt x="2265" y="1982"/>
                    <a:pt x="2250" y="2059"/>
                  </a:cubicBezTo>
                  <a:lnTo>
                    <a:pt x="2203" y="2292"/>
                  </a:lnTo>
                  <a:cubicBezTo>
                    <a:pt x="2203" y="2354"/>
                    <a:pt x="2188" y="2432"/>
                    <a:pt x="2172" y="2509"/>
                  </a:cubicBezTo>
                  <a:cubicBezTo>
                    <a:pt x="2157" y="2587"/>
                    <a:pt x="2126" y="2664"/>
                    <a:pt x="2110" y="2726"/>
                  </a:cubicBezTo>
                  <a:cubicBezTo>
                    <a:pt x="2095" y="2757"/>
                    <a:pt x="2095" y="2804"/>
                    <a:pt x="2079" y="2819"/>
                  </a:cubicBezTo>
                  <a:cubicBezTo>
                    <a:pt x="2079" y="2835"/>
                    <a:pt x="2048" y="2835"/>
                    <a:pt x="2048" y="2866"/>
                  </a:cubicBezTo>
                  <a:lnTo>
                    <a:pt x="2033" y="2897"/>
                  </a:lnTo>
                  <a:cubicBezTo>
                    <a:pt x="2017" y="2959"/>
                    <a:pt x="1955" y="3021"/>
                    <a:pt x="1924" y="3052"/>
                  </a:cubicBezTo>
                  <a:cubicBezTo>
                    <a:pt x="1800" y="3145"/>
                    <a:pt x="1691" y="3223"/>
                    <a:pt x="1552" y="3285"/>
                  </a:cubicBezTo>
                  <a:cubicBezTo>
                    <a:pt x="1273" y="3424"/>
                    <a:pt x="963" y="3533"/>
                    <a:pt x="699" y="3734"/>
                  </a:cubicBezTo>
                  <a:cubicBezTo>
                    <a:pt x="637" y="3796"/>
                    <a:pt x="559" y="3827"/>
                    <a:pt x="497" y="3889"/>
                  </a:cubicBezTo>
                  <a:lnTo>
                    <a:pt x="327" y="4060"/>
                  </a:lnTo>
                  <a:cubicBezTo>
                    <a:pt x="218" y="4200"/>
                    <a:pt x="125" y="4355"/>
                    <a:pt x="63" y="4510"/>
                  </a:cubicBezTo>
                  <a:cubicBezTo>
                    <a:pt x="16" y="4587"/>
                    <a:pt x="1" y="4680"/>
                    <a:pt x="1" y="4773"/>
                  </a:cubicBezTo>
                  <a:cubicBezTo>
                    <a:pt x="1" y="4882"/>
                    <a:pt x="1" y="4975"/>
                    <a:pt x="32" y="5068"/>
                  </a:cubicBezTo>
                  <a:cubicBezTo>
                    <a:pt x="78" y="5161"/>
                    <a:pt x="125" y="5270"/>
                    <a:pt x="187" y="5347"/>
                  </a:cubicBezTo>
                  <a:cubicBezTo>
                    <a:pt x="280" y="5425"/>
                    <a:pt x="342" y="5471"/>
                    <a:pt x="451" y="5518"/>
                  </a:cubicBezTo>
                  <a:cubicBezTo>
                    <a:pt x="544" y="5580"/>
                    <a:pt x="668" y="5596"/>
                    <a:pt x="761" y="5611"/>
                  </a:cubicBezTo>
                  <a:cubicBezTo>
                    <a:pt x="869" y="5611"/>
                    <a:pt x="978" y="5611"/>
                    <a:pt x="1071" y="5596"/>
                  </a:cubicBezTo>
                  <a:cubicBezTo>
                    <a:pt x="1102" y="5596"/>
                    <a:pt x="1118" y="5580"/>
                    <a:pt x="1149" y="5580"/>
                  </a:cubicBezTo>
                  <a:lnTo>
                    <a:pt x="1211" y="5549"/>
                  </a:lnTo>
                  <a:cubicBezTo>
                    <a:pt x="1226" y="5533"/>
                    <a:pt x="1288" y="5533"/>
                    <a:pt x="1319" y="5518"/>
                  </a:cubicBezTo>
                  <a:cubicBezTo>
                    <a:pt x="1412" y="5502"/>
                    <a:pt x="1490" y="5456"/>
                    <a:pt x="1567" y="5425"/>
                  </a:cubicBezTo>
                  <a:cubicBezTo>
                    <a:pt x="1753" y="5347"/>
                    <a:pt x="1878" y="5270"/>
                    <a:pt x="2017" y="5192"/>
                  </a:cubicBezTo>
                  <a:cubicBezTo>
                    <a:pt x="2141" y="5115"/>
                    <a:pt x="2265" y="5053"/>
                    <a:pt x="2405" y="4991"/>
                  </a:cubicBezTo>
                  <a:cubicBezTo>
                    <a:pt x="2529" y="4929"/>
                    <a:pt x="2653" y="4898"/>
                    <a:pt x="2793" y="4882"/>
                  </a:cubicBezTo>
                  <a:lnTo>
                    <a:pt x="2917" y="4851"/>
                  </a:lnTo>
                  <a:cubicBezTo>
                    <a:pt x="2948" y="4836"/>
                    <a:pt x="3010" y="4836"/>
                    <a:pt x="3041" y="4820"/>
                  </a:cubicBezTo>
                  <a:cubicBezTo>
                    <a:pt x="3118" y="4773"/>
                    <a:pt x="3227" y="4758"/>
                    <a:pt x="3304" y="4727"/>
                  </a:cubicBezTo>
                  <a:cubicBezTo>
                    <a:pt x="3475" y="4665"/>
                    <a:pt x="3630" y="4572"/>
                    <a:pt x="3785" y="4448"/>
                  </a:cubicBezTo>
                  <a:cubicBezTo>
                    <a:pt x="3940" y="4339"/>
                    <a:pt x="4080" y="4200"/>
                    <a:pt x="4173" y="4045"/>
                  </a:cubicBezTo>
                  <a:cubicBezTo>
                    <a:pt x="4282" y="3889"/>
                    <a:pt x="4359" y="3719"/>
                    <a:pt x="4406" y="3533"/>
                  </a:cubicBezTo>
                  <a:cubicBezTo>
                    <a:pt x="4437" y="3362"/>
                    <a:pt x="4468" y="3192"/>
                    <a:pt x="4468" y="3021"/>
                  </a:cubicBezTo>
                  <a:cubicBezTo>
                    <a:pt x="4468" y="2943"/>
                    <a:pt x="4468" y="2835"/>
                    <a:pt x="4437" y="2757"/>
                  </a:cubicBezTo>
                  <a:cubicBezTo>
                    <a:pt x="4437" y="2726"/>
                    <a:pt x="4421" y="2680"/>
                    <a:pt x="4421" y="2649"/>
                  </a:cubicBezTo>
                  <a:cubicBezTo>
                    <a:pt x="4406" y="2602"/>
                    <a:pt x="4406" y="2571"/>
                    <a:pt x="4406" y="2525"/>
                  </a:cubicBezTo>
                  <a:cubicBezTo>
                    <a:pt x="4390" y="2401"/>
                    <a:pt x="4390" y="2245"/>
                    <a:pt x="4406" y="2090"/>
                  </a:cubicBezTo>
                  <a:cubicBezTo>
                    <a:pt x="4421" y="2013"/>
                    <a:pt x="4421" y="1935"/>
                    <a:pt x="4437" y="1858"/>
                  </a:cubicBezTo>
                  <a:lnTo>
                    <a:pt x="4499" y="1625"/>
                  </a:lnTo>
                  <a:cubicBezTo>
                    <a:pt x="4545" y="1548"/>
                    <a:pt x="4561" y="1470"/>
                    <a:pt x="4576" y="1392"/>
                  </a:cubicBezTo>
                  <a:cubicBezTo>
                    <a:pt x="4592" y="1346"/>
                    <a:pt x="4607" y="1315"/>
                    <a:pt x="4607" y="1268"/>
                  </a:cubicBezTo>
                  <a:cubicBezTo>
                    <a:pt x="4638" y="1237"/>
                    <a:pt x="4638" y="1191"/>
                    <a:pt x="4638" y="1160"/>
                  </a:cubicBezTo>
                  <a:cubicBezTo>
                    <a:pt x="4654" y="1005"/>
                    <a:pt x="4638" y="850"/>
                    <a:pt x="4514" y="710"/>
                  </a:cubicBezTo>
                  <a:lnTo>
                    <a:pt x="4514" y="710"/>
                  </a:lnTo>
                  <a:cubicBezTo>
                    <a:pt x="4561" y="850"/>
                    <a:pt x="4592" y="1005"/>
                    <a:pt x="4576" y="1160"/>
                  </a:cubicBezTo>
                  <a:cubicBezTo>
                    <a:pt x="4576" y="1222"/>
                    <a:pt x="4561" y="1299"/>
                    <a:pt x="4514" y="1315"/>
                  </a:cubicBezTo>
                  <a:cubicBezTo>
                    <a:pt x="4483" y="1392"/>
                    <a:pt x="4468" y="1439"/>
                    <a:pt x="4421" y="1532"/>
                  </a:cubicBezTo>
                  <a:cubicBezTo>
                    <a:pt x="4359" y="1656"/>
                    <a:pt x="4313" y="1811"/>
                    <a:pt x="4251" y="1966"/>
                  </a:cubicBezTo>
                  <a:cubicBezTo>
                    <a:pt x="4204" y="2121"/>
                    <a:pt x="4173" y="2307"/>
                    <a:pt x="4126" y="2463"/>
                  </a:cubicBezTo>
                  <a:cubicBezTo>
                    <a:pt x="4126" y="2478"/>
                    <a:pt x="4111" y="2525"/>
                    <a:pt x="4111" y="2571"/>
                  </a:cubicBezTo>
                  <a:cubicBezTo>
                    <a:pt x="4111" y="2602"/>
                    <a:pt x="4095" y="2649"/>
                    <a:pt x="4095" y="2680"/>
                  </a:cubicBezTo>
                  <a:cubicBezTo>
                    <a:pt x="4095" y="2757"/>
                    <a:pt x="4080" y="2819"/>
                    <a:pt x="4049" y="2897"/>
                  </a:cubicBezTo>
                  <a:cubicBezTo>
                    <a:pt x="4033" y="2959"/>
                    <a:pt x="4018" y="3036"/>
                    <a:pt x="4002" y="3098"/>
                  </a:cubicBezTo>
                  <a:cubicBezTo>
                    <a:pt x="3971" y="3176"/>
                    <a:pt x="3956" y="3223"/>
                    <a:pt x="3925" y="3285"/>
                  </a:cubicBezTo>
                  <a:cubicBezTo>
                    <a:pt x="3863" y="3409"/>
                    <a:pt x="3785" y="3517"/>
                    <a:pt x="3708" y="3610"/>
                  </a:cubicBezTo>
                  <a:cubicBezTo>
                    <a:pt x="3553" y="3827"/>
                    <a:pt x="3320" y="3967"/>
                    <a:pt x="3087" y="4060"/>
                  </a:cubicBezTo>
                  <a:cubicBezTo>
                    <a:pt x="3025" y="4076"/>
                    <a:pt x="2948" y="4107"/>
                    <a:pt x="2886" y="4122"/>
                  </a:cubicBezTo>
                  <a:cubicBezTo>
                    <a:pt x="2855" y="4122"/>
                    <a:pt x="2839" y="4138"/>
                    <a:pt x="2793" y="4138"/>
                  </a:cubicBezTo>
                  <a:lnTo>
                    <a:pt x="2731" y="4153"/>
                  </a:lnTo>
                  <a:lnTo>
                    <a:pt x="2684" y="4184"/>
                  </a:lnTo>
                  <a:cubicBezTo>
                    <a:pt x="2498" y="4215"/>
                    <a:pt x="2327" y="4277"/>
                    <a:pt x="2172" y="4355"/>
                  </a:cubicBezTo>
                  <a:cubicBezTo>
                    <a:pt x="2017" y="4432"/>
                    <a:pt x="1862" y="4510"/>
                    <a:pt x="1722" y="4603"/>
                  </a:cubicBezTo>
                  <a:cubicBezTo>
                    <a:pt x="1598" y="4680"/>
                    <a:pt x="1459" y="4773"/>
                    <a:pt x="1335" y="4836"/>
                  </a:cubicBezTo>
                  <a:cubicBezTo>
                    <a:pt x="1257" y="4882"/>
                    <a:pt x="1211" y="4913"/>
                    <a:pt x="1149" y="4929"/>
                  </a:cubicBezTo>
                  <a:cubicBezTo>
                    <a:pt x="1102" y="4960"/>
                    <a:pt x="1087" y="4960"/>
                    <a:pt x="1056" y="4975"/>
                  </a:cubicBezTo>
                  <a:lnTo>
                    <a:pt x="994" y="4991"/>
                  </a:lnTo>
                  <a:lnTo>
                    <a:pt x="947" y="5006"/>
                  </a:lnTo>
                  <a:cubicBezTo>
                    <a:pt x="916" y="5037"/>
                    <a:pt x="854" y="5053"/>
                    <a:pt x="792" y="5053"/>
                  </a:cubicBezTo>
                  <a:cubicBezTo>
                    <a:pt x="745" y="5053"/>
                    <a:pt x="699" y="5053"/>
                    <a:pt x="637" y="5037"/>
                  </a:cubicBezTo>
                  <a:cubicBezTo>
                    <a:pt x="544" y="5006"/>
                    <a:pt x="466" y="4960"/>
                    <a:pt x="404" y="4851"/>
                  </a:cubicBezTo>
                  <a:cubicBezTo>
                    <a:pt x="373" y="4820"/>
                    <a:pt x="358" y="4758"/>
                    <a:pt x="358" y="4696"/>
                  </a:cubicBezTo>
                  <a:cubicBezTo>
                    <a:pt x="327" y="4649"/>
                    <a:pt x="327" y="4572"/>
                    <a:pt x="358" y="4510"/>
                  </a:cubicBezTo>
                  <a:cubicBezTo>
                    <a:pt x="389" y="4370"/>
                    <a:pt x="451" y="4231"/>
                    <a:pt x="528" y="4122"/>
                  </a:cubicBezTo>
                  <a:cubicBezTo>
                    <a:pt x="621" y="3998"/>
                    <a:pt x="714" y="3889"/>
                    <a:pt x="838" y="3812"/>
                  </a:cubicBezTo>
                  <a:cubicBezTo>
                    <a:pt x="947" y="3734"/>
                    <a:pt x="1087" y="3657"/>
                    <a:pt x="1226" y="3595"/>
                  </a:cubicBezTo>
                  <a:cubicBezTo>
                    <a:pt x="1381" y="3533"/>
                    <a:pt x="1521" y="3502"/>
                    <a:pt x="1676" y="3440"/>
                  </a:cubicBezTo>
                  <a:cubicBezTo>
                    <a:pt x="1831" y="3409"/>
                    <a:pt x="1986" y="3331"/>
                    <a:pt x="2141" y="3254"/>
                  </a:cubicBezTo>
                  <a:cubicBezTo>
                    <a:pt x="2219" y="3207"/>
                    <a:pt x="2296" y="3145"/>
                    <a:pt x="2343" y="3067"/>
                  </a:cubicBezTo>
                  <a:lnTo>
                    <a:pt x="2405" y="3021"/>
                  </a:lnTo>
                  <a:cubicBezTo>
                    <a:pt x="2420" y="2990"/>
                    <a:pt x="2420" y="2974"/>
                    <a:pt x="2451" y="2959"/>
                  </a:cubicBezTo>
                  <a:cubicBezTo>
                    <a:pt x="2482" y="2912"/>
                    <a:pt x="2498" y="2881"/>
                    <a:pt x="2529" y="2835"/>
                  </a:cubicBezTo>
                  <a:cubicBezTo>
                    <a:pt x="2607" y="2680"/>
                    <a:pt x="2653" y="2525"/>
                    <a:pt x="2715" y="2370"/>
                  </a:cubicBezTo>
                  <a:cubicBezTo>
                    <a:pt x="2731" y="2292"/>
                    <a:pt x="2762" y="2214"/>
                    <a:pt x="2793" y="2137"/>
                  </a:cubicBezTo>
                  <a:cubicBezTo>
                    <a:pt x="2839" y="2059"/>
                    <a:pt x="2855" y="1982"/>
                    <a:pt x="2870" y="1904"/>
                  </a:cubicBezTo>
                  <a:cubicBezTo>
                    <a:pt x="2948" y="1625"/>
                    <a:pt x="3025" y="1315"/>
                    <a:pt x="3118" y="1036"/>
                  </a:cubicBezTo>
                  <a:cubicBezTo>
                    <a:pt x="3165" y="896"/>
                    <a:pt x="3227" y="788"/>
                    <a:pt x="3273" y="648"/>
                  </a:cubicBezTo>
                  <a:cubicBezTo>
                    <a:pt x="3304" y="586"/>
                    <a:pt x="3335" y="555"/>
                    <a:pt x="3382" y="493"/>
                  </a:cubicBezTo>
                  <a:lnTo>
                    <a:pt x="3429" y="431"/>
                  </a:lnTo>
                  <a:cubicBezTo>
                    <a:pt x="3444" y="431"/>
                    <a:pt x="3444" y="415"/>
                    <a:pt x="3475" y="415"/>
                  </a:cubicBezTo>
                  <a:lnTo>
                    <a:pt x="3491" y="400"/>
                  </a:lnTo>
                  <a:lnTo>
                    <a:pt x="3506" y="384"/>
                  </a:lnTo>
                  <a:cubicBezTo>
                    <a:pt x="3630" y="307"/>
                    <a:pt x="3739" y="245"/>
                    <a:pt x="3878" y="229"/>
                  </a:cubicBezTo>
                  <a:cubicBezTo>
                    <a:pt x="3940" y="229"/>
                    <a:pt x="4018" y="229"/>
                    <a:pt x="4080" y="245"/>
                  </a:cubicBezTo>
                  <a:cubicBezTo>
                    <a:pt x="4111" y="260"/>
                    <a:pt x="4126" y="260"/>
                    <a:pt x="4173" y="276"/>
                  </a:cubicBezTo>
                  <a:cubicBezTo>
                    <a:pt x="4204" y="307"/>
                    <a:pt x="4251" y="322"/>
                    <a:pt x="4266" y="338"/>
                  </a:cubicBezTo>
                  <a:cubicBezTo>
                    <a:pt x="4390" y="431"/>
                    <a:pt x="4483" y="570"/>
                    <a:pt x="4514" y="710"/>
                  </a:cubicBezTo>
                  <a:cubicBezTo>
                    <a:pt x="4483" y="539"/>
                    <a:pt x="4406" y="384"/>
                    <a:pt x="4282" y="260"/>
                  </a:cubicBezTo>
                  <a:cubicBezTo>
                    <a:pt x="4251" y="229"/>
                    <a:pt x="4220" y="183"/>
                    <a:pt x="4189" y="167"/>
                  </a:cubicBezTo>
                  <a:cubicBezTo>
                    <a:pt x="4142" y="121"/>
                    <a:pt x="4111" y="105"/>
                    <a:pt x="4064" y="90"/>
                  </a:cubicBezTo>
                  <a:cubicBezTo>
                    <a:pt x="3971" y="43"/>
                    <a:pt x="3894" y="28"/>
                    <a:pt x="3801" y="12"/>
                  </a:cubicBezTo>
                  <a:cubicBezTo>
                    <a:pt x="3754" y="4"/>
                    <a:pt x="3712" y="0"/>
                    <a:pt x="36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8"/>
            <p:cNvSpPr/>
            <p:nvPr/>
          </p:nvSpPr>
          <p:spPr>
            <a:xfrm>
              <a:off x="3023075" y="590575"/>
              <a:ext cx="163250" cy="131850"/>
            </a:xfrm>
            <a:custGeom>
              <a:avLst/>
              <a:gdLst/>
              <a:ahLst/>
              <a:cxnLst/>
              <a:rect l="l" t="t" r="r" b="b"/>
              <a:pathLst>
                <a:path w="6530" h="5274" extrusionOk="0">
                  <a:moveTo>
                    <a:pt x="2590" y="388"/>
                  </a:moveTo>
                  <a:cubicBezTo>
                    <a:pt x="2637" y="388"/>
                    <a:pt x="2699" y="388"/>
                    <a:pt x="2761" y="403"/>
                  </a:cubicBezTo>
                  <a:cubicBezTo>
                    <a:pt x="2839" y="419"/>
                    <a:pt x="2901" y="450"/>
                    <a:pt x="2947" y="481"/>
                  </a:cubicBezTo>
                  <a:cubicBezTo>
                    <a:pt x="3071" y="559"/>
                    <a:pt x="3180" y="652"/>
                    <a:pt x="3288" y="776"/>
                  </a:cubicBezTo>
                  <a:cubicBezTo>
                    <a:pt x="3474" y="1008"/>
                    <a:pt x="3676" y="1319"/>
                    <a:pt x="3940" y="1582"/>
                  </a:cubicBezTo>
                  <a:cubicBezTo>
                    <a:pt x="4079" y="1737"/>
                    <a:pt x="4250" y="1861"/>
                    <a:pt x="4421" y="1954"/>
                  </a:cubicBezTo>
                  <a:cubicBezTo>
                    <a:pt x="4498" y="2016"/>
                    <a:pt x="4607" y="2047"/>
                    <a:pt x="4700" y="2078"/>
                  </a:cubicBezTo>
                  <a:cubicBezTo>
                    <a:pt x="4793" y="2110"/>
                    <a:pt x="4870" y="2125"/>
                    <a:pt x="4963" y="2156"/>
                  </a:cubicBezTo>
                  <a:lnTo>
                    <a:pt x="5491" y="2265"/>
                  </a:lnTo>
                  <a:cubicBezTo>
                    <a:pt x="5568" y="2280"/>
                    <a:pt x="5661" y="2327"/>
                    <a:pt x="5739" y="2342"/>
                  </a:cubicBezTo>
                  <a:cubicBezTo>
                    <a:pt x="5816" y="2358"/>
                    <a:pt x="5894" y="2404"/>
                    <a:pt x="5971" y="2435"/>
                  </a:cubicBezTo>
                  <a:cubicBezTo>
                    <a:pt x="6049" y="2482"/>
                    <a:pt x="6111" y="2544"/>
                    <a:pt x="6173" y="2590"/>
                  </a:cubicBezTo>
                  <a:cubicBezTo>
                    <a:pt x="6204" y="2652"/>
                    <a:pt x="6251" y="2714"/>
                    <a:pt x="6266" y="2792"/>
                  </a:cubicBezTo>
                  <a:cubicBezTo>
                    <a:pt x="6282" y="2823"/>
                    <a:pt x="6282" y="2869"/>
                    <a:pt x="6282" y="2901"/>
                  </a:cubicBezTo>
                  <a:lnTo>
                    <a:pt x="6282" y="2963"/>
                  </a:lnTo>
                  <a:lnTo>
                    <a:pt x="6282" y="3025"/>
                  </a:lnTo>
                  <a:lnTo>
                    <a:pt x="6235" y="3257"/>
                  </a:lnTo>
                  <a:cubicBezTo>
                    <a:pt x="6173" y="3412"/>
                    <a:pt x="6096" y="3552"/>
                    <a:pt x="5971" y="3660"/>
                  </a:cubicBezTo>
                  <a:cubicBezTo>
                    <a:pt x="5925" y="3723"/>
                    <a:pt x="5847" y="3769"/>
                    <a:pt x="5785" y="3816"/>
                  </a:cubicBezTo>
                  <a:cubicBezTo>
                    <a:pt x="5708" y="3847"/>
                    <a:pt x="5646" y="3893"/>
                    <a:pt x="5568" y="3924"/>
                  </a:cubicBezTo>
                  <a:cubicBezTo>
                    <a:pt x="5413" y="4017"/>
                    <a:pt x="5258" y="4064"/>
                    <a:pt x="5103" y="4110"/>
                  </a:cubicBezTo>
                  <a:cubicBezTo>
                    <a:pt x="5072" y="4126"/>
                    <a:pt x="5025" y="4141"/>
                    <a:pt x="4994" y="4141"/>
                  </a:cubicBezTo>
                  <a:lnTo>
                    <a:pt x="4932" y="4157"/>
                  </a:lnTo>
                  <a:lnTo>
                    <a:pt x="4870" y="4188"/>
                  </a:lnTo>
                  <a:cubicBezTo>
                    <a:pt x="4793" y="4203"/>
                    <a:pt x="4715" y="4203"/>
                    <a:pt x="4622" y="4219"/>
                  </a:cubicBezTo>
                  <a:lnTo>
                    <a:pt x="4498" y="4234"/>
                  </a:lnTo>
                  <a:lnTo>
                    <a:pt x="4390" y="4265"/>
                  </a:lnTo>
                  <a:cubicBezTo>
                    <a:pt x="4312" y="4265"/>
                    <a:pt x="4234" y="4281"/>
                    <a:pt x="4141" y="4281"/>
                  </a:cubicBezTo>
                  <a:lnTo>
                    <a:pt x="3862" y="4296"/>
                  </a:lnTo>
                  <a:lnTo>
                    <a:pt x="3723" y="4312"/>
                  </a:lnTo>
                  <a:lnTo>
                    <a:pt x="3568" y="4312"/>
                  </a:lnTo>
                  <a:cubicBezTo>
                    <a:pt x="3211" y="4343"/>
                    <a:pt x="2839" y="4420"/>
                    <a:pt x="2482" y="4498"/>
                  </a:cubicBezTo>
                  <a:cubicBezTo>
                    <a:pt x="2389" y="4514"/>
                    <a:pt x="2296" y="4529"/>
                    <a:pt x="2218" y="4545"/>
                  </a:cubicBezTo>
                  <a:cubicBezTo>
                    <a:pt x="2141" y="4576"/>
                    <a:pt x="2048" y="4591"/>
                    <a:pt x="1970" y="4607"/>
                  </a:cubicBezTo>
                  <a:cubicBezTo>
                    <a:pt x="1815" y="4653"/>
                    <a:pt x="1675" y="4684"/>
                    <a:pt x="1520" y="4684"/>
                  </a:cubicBezTo>
                  <a:cubicBezTo>
                    <a:pt x="1458" y="4684"/>
                    <a:pt x="1381" y="4684"/>
                    <a:pt x="1319" y="4669"/>
                  </a:cubicBezTo>
                  <a:cubicBezTo>
                    <a:pt x="1272" y="4653"/>
                    <a:pt x="1195" y="4622"/>
                    <a:pt x="1133" y="4591"/>
                  </a:cubicBezTo>
                  <a:cubicBezTo>
                    <a:pt x="1117" y="4576"/>
                    <a:pt x="1070" y="4545"/>
                    <a:pt x="1039" y="4529"/>
                  </a:cubicBezTo>
                  <a:lnTo>
                    <a:pt x="977" y="4514"/>
                  </a:lnTo>
                  <a:cubicBezTo>
                    <a:pt x="962" y="4498"/>
                    <a:pt x="931" y="4498"/>
                    <a:pt x="915" y="4467"/>
                  </a:cubicBezTo>
                  <a:cubicBezTo>
                    <a:pt x="853" y="4451"/>
                    <a:pt x="807" y="4389"/>
                    <a:pt x="745" y="4358"/>
                  </a:cubicBezTo>
                  <a:lnTo>
                    <a:pt x="698" y="4312"/>
                  </a:lnTo>
                  <a:lnTo>
                    <a:pt x="667" y="4281"/>
                  </a:lnTo>
                  <a:lnTo>
                    <a:pt x="652" y="4265"/>
                  </a:lnTo>
                  <a:lnTo>
                    <a:pt x="621" y="4234"/>
                  </a:lnTo>
                  <a:lnTo>
                    <a:pt x="590" y="4203"/>
                  </a:lnTo>
                  <a:lnTo>
                    <a:pt x="543" y="4157"/>
                  </a:lnTo>
                  <a:lnTo>
                    <a:pt x="528" y="4141"/>
                  </a:lnTo>
                  <a:cubicBezTo>
                    <a:pt x="512" y="4141"/>
                    <a:pt x="512" y="4126"/>
                    <a:pt x="512" y="4126"/>
                  </a:cubicBezTo>
                  <a:lnTo>
                    <a:pt x="497" y="4079"/>
                  </a:lnTo>
                  <a:lnTo>
                    <a:pt x="466" y="4048"/>
                  </a:lnTo>
                  <a:cubicBezTo>
                    <a:pt x="450" y="3986"/>
                    <a:pt x="435" y="3909"/>
                    <a:pt x="419" y="3847"/>
                  </a:cubicBezTo>
                  <a:lnTo>
                    <a:pt x="419" y="3831"/>
                  </a:lnTo>
                  <a:lnTo>
                    <a:pt x="419" y="3816"/>
                  </a:lnTo>
                  <a:lnTo>
                    <a:pt x="419" y="3754"/>
                  </a:lnTo>
                  <a:lnTo>
                    <a:pt x="419" y="3645"/>
                  </a:lnTo>
                  <a:cubicBezTo>
                    <a:pt x="435" y="3567"/>
                    <a:pt x="435" y="3490"/>
                    <a:pt x="450" y="3412"/>
                  </a:cubicBezTo>
                  <a:cubicBezTo>
                    <a:pt x="450" y="3335"/>
                    <a:pt x="497" y="3257"/>
                    <a:pt x="512" y="3180"/>
                  </a:cubicBezTo>
                  <a:cubicBezTo>
                    <a:pt x="574" y="2994"/>
                    <a:pt x="652" y="2869"/>
                    <a:pt x="729" y="2714"/>
                  </a:cubicBezTo>
                  <a:cubicBezTo>
                    <a:pt x="760" y="2637"/>
                    <a:pt x="822" y="2575"/>
                    <a:pt x="853" y="2497"/>
                  </a:cubicBezTo>
                  <a:cubicBezTo>
                    <a:pt x="900" y="2482"/>
                    <a:pt x="915" y="2435"/>
                    <a:pt x="931" y="2404"/>
                  </a:cubicBezTo>
                  <a:lnTo>
                    <a:pt x="977" y="2342"/>
                  </a:lnTo>
                  <a:lnTo>
                    <a:pt x="1008" y="2280"/>
                  </a:lnTo>
                  <a:cubicBezTo>
                    <a:pt x="1117" y="2125"/>
                    <a:pt x="1226" y="2016"/>
                    <a:pt x="1350" y="1877"/>
                  </a:cubicBezTo>
                  <a:cubicBezTo>
                    <a:pt x="1458" y="1737"/>
                    <a:pt x="1582" y="1613"/>
                    <a:pt x="1675" y="1474"/>
                  </a:cubicBezTo>
                  <a:cubicBezTo>
                    <a:pt x="1768" y="1319"/>
                    <a:pt x="1846" y="1179"/>
                    <a:pt x="1939" y="1024"/>
                  </a:cubicBezTo>
                  <a:cubicBezTo>
                    <a:pt x="1986" y="946"/>
                    <a:pt x="2017" y="884"/>
                    <a:pt x="2079" y="807"/>
                  </a:cubicBezTo>
                  <a:cubicBezTo>
                    <a:pt x="2125" y="760"/>
                    <a:pt x="2172" y="683"/>
                    <a:pt x="2234" y="621"/>
                  </a:cubicBezTo>
                  <a:cubicBezTo>
                    <a:pt x="2296" y="559"/>
                    <a:pt x="2358" y="497"/>
                    <a:pt x="2404" y="466"/>
                  </a:cubicBezTo>
                  <a:cubicBezTo>
                    <a:pt x="2466" y="419"/>
                    <a:pt x="2528" y="388"/>
                    <a:pt x="2590" y="388"/>
                  </a:cubicBezTo>
                  <a:close/>
                  <a:moveTo>
                    <a:pt x="2668" y="0"/>
                  </a:moveTo>
                  <a:cubicBezTo>
                    <a:pt x="2621" y="0"/>
                    <a:pt x="2606" y="16"/>
                    <a:pt x="2559" y="16"/>
                  </a:cubicBezTo>
                  <a:cubicBezTo>
                    <a:pt x="2528" y="16"/>
                    <a:pt x="2482" y="16"/>
                    <a:pt x="2466" y="31"/>
                  </a:cubicBezTo>
                  <a:cubicBezTo>
                    <a:pt x="2373" y="78"/>
                    <a:pt x="2280" y="124"/>
                    <a:pt x="2203" y="217"/>
                  </a:cubicBezTo>
                  <a:cubicBezTo>
                    <a:pt x="2141" y="295"/>
                    <a:pt x="2063" y="357"/>
                    <a:pt x="2017" y="450"/>
                  </a:cubicBezTo>
                  <a:cubicBezTo>
                    <a:pt x="1986" y="512"/>
                    <a:pt x="1939" y="621"/>
                    <a:pt x="1908" y="698"/>
                  </a:cubicBezTo>
                  <a:cubicBezTo>
                    <a:pt x="1861" y="791"/>
                    <a:pt x="1846" y="869"/>
                    <a:pt x="1815" y="946"/>
                  </a:cubicBezTo>
                  <a:cubicBezTo>
                    <a:pt x="1737" y="1101"/>
                    <a:pt x="1675" y="1256"/>
                    <a:pt x="1598" y="1412"/>
                  </a:cubicBezTo>
                  <a:cubicBezTo>
                    <a:pt x="1520" y="1567"/>
                    <a:pt x="1427" y="1706"/>
                    <a:pt x="1303" y="1846"/>
                  </a:cubicBezTo>
                  <a:lnTo>
                    <a:pt x="977" y="2249"/>
                  </a:lnTo>
                  <a:lnTo>
                    <a:pt x="869" y="2342"/>
                  </a:lnTo>
                  <a:lnTo>
                    <a:pt x="776" y="2435"/>
                  </a:lnTo>
                  <a:lnTo>
                    <a:pt x="683" y="2528"/>
                  </a:lnTo>
                  <a:cubicBezTo>
                    <a:pt x="636" y="2559"/>
                    <a:pt x="605" y="2590"/>
                    <a:pt x="590" y="2637"/>
                  </a:cubicBezTo>
                  <a:cubicBezTo>
                    <a:pt x="466" y="2761"/>
                    <a:pt x="373" y="2901"/>
                    <a:pt x="279" y="3056"/>
                  </a:cubicBezTo>
                  <a:cubicBezTo>
                    <a:pt x="217" y="3133"/>
                    <a:pt x="171" y="3211"/>
                    <a:pt x="140" y="3288"/>
                  </a:cubicBezTo>
                  <a:cubicBezTo>
                    <a:pt x="93" y="3381"/>
                    <a:pt x="62" y="3459"/>
                    <a:pt x="47" y="3567"/>
                  </a:cubicBezTo>
                  <a:cubicBezTo>
                    <a:pt x="16" y="3598"/>
                    <a:pt x="0" y="3645"/>
                    <a:pt x="0" y="3691"/>
                  </a:cubicBezTo>
                  <a:lnTo>
                    <a:pt x="0" y="3769"/>
                  </a:lnTo>
                  <a:lnTo>
                    <a:pt x="0" y="3816"/>
                  </a:lnTo>
                  <a:lnTo>
                    <a:pt x="0" y="3862"/>
                  </a:lnTo>
                  <a:cubicBezTo>
                    <a:pt x="0" y="3955"/>
                    <a:pt x="16" y="4064"/>
                    <a:pt x="47" y="4157"/>
                  </a:cubicBezTo>
                  <a:cubicBezTo>
                    <a:pt x="47" y="4188"/>
                    <a:pt x="47" y="4219"/>
                    <a:pt x="62" y="4250"/>
                  </a:cubicBezTo>
                  <a:cubicBezTo>
                    <a:pt x="78" y="4265"/>
                    <a:pt x="78" y="4296"/>
                    <a:pt x="93" y="4327"/>
                  </a:cubicBezTo>
                  <a:cubicBezTo>
                    <a:pt x="93" y="4343"/>
                    <a:pt x="124" y="4343"/>
                    <a:pt x="124" y="4358"/>
                  </a:cubicBezTo>
                  <a:lnTo>
                    <a:pt x="140" y="4405"/>
                  </a:lnTo>
                  <a:cubicBezTo>
                    <a:pt x="155" y="4420"/>
                    <a:pt x="155" y="4451"/>
                    <a:pt x="171" y="4482"/>
                  </a:cubicBezTo>
                  <a:lnTo>
                    <a:pt x="217" y="4560"/>
                  </a:lnTo>
                  <a:cubicBezTo>
                    <a:pt x="217" y="4576"/>
                    <a:pt x="233" y="4576"/>
                    <a:pt x="233" y="4591"/>
                  </a:cubicBezTo>
                  <a:lnTo>
                    <a:pt x="264" y="4638"/>
                  </a:lnTo>
                  <a:lnTo>
                    <a:pt x="310" y="4684"/>
                  </a:lnTo>
                  <a:lnTo>
                    <a:pt x="373" y="4746"/>
                  </a:lnTo>
                  <a:lnTo>
                    <a:pt x="497" y="4870"/>
                  </a:lnTo>
                  <a:lnTo>
                    <a:pt x="528" y="4886"/>
                  </a:lnTo>
                  <a:lnTo>
                    <a:pt x="574" y="4901"/>
                  </a:lnTo>
                  <a:lnTo>
                    <a:pt x="698" y="4963"/>
                  </a:lnTo>
                  <a:cubicBezTo>
                    <a:pt x="729" y="4979"/>
                    <a:pt x="745" y="4979"/>
                    <a:pt x="760" y="4994"/>
                  </a:cubicBezTo>
                  <a:lnTo>
                    <a:pt x="822" y="5041"/>
                  </a:lnTo>
                  <a:cubicBezTo>
                    <a:pt x="853" y="5056"/>
                    <a:pt x="900" y="5087"/>
                    <a:pt x="962" y="5118"/>
                  </a:cubicBezTo>
                  <a:cubicBezTo>
                    <a:pt x="1055" y="5149"/>
                    <a:pt x="1164" y="5211"/>
                    <a:pt x="1272" y="5227"/>
                  </a:cubicBezTo>
                  <a:cubicBezTo>
                    <a:pt x="1381" y="5242"/>
                    <a:pt x="1505" y="5273"/>
                    <a:pt x="1613" y="5273"/>
                  </a:cubicBezTo>
                  <a:cubicBezTo>
                    <a:pt x="1737" y="5273"/>
                    <a:pt x="1846" y="5242"/>
                    <a:pt x="1939" y="5227"/>
                  </a:cubicBezTo>
                  <a:cubicBezTo>
                    <a:pt x="2063" y="5211"/>
                    <a:pt x="2141" y="5196"/>
                    <a:pt x="2234" y="5165"/>
                  </a:cubicBezTo>
                  <a:cubicBezTo>
                    <a:pt x="2404" y="5118"/>
                    <a:pt x="2559" y="5056"/>
                    <a:pt x="2745" y="5010"/>
                  </a:cubicBezTo>
                  <a:cubicBezTo>
                    <a:pt x="3071" y="4917"/>
                    <a:pt x="3412" y="4855"/>
                    <a:pt x="3754" y="4808"/>
                  </a:cubicBezTo>
                  <a:lnTo>
                    <a:pt x="3800" y="4777"/>
                  </a:lnTo>
                  <a:lnTo>
                    <a:pt x="3862" y="4777"/>
                  </a:lnTo>
                  <a:lnTo>
                    <a:pt x="4002" y="4762"/>
                  </a:lnTo>
                  <a:lnTo>
                    <a:pt x="4265" y="4731"/>
                  </a:lnTo>
                  <a:cubicBezTo>
                    <a:pt x="4312" y="4731"/>
                    <a:pt x="4374" y="4700"/>
                    <a:pt x="4405" y="4700"/>
                  </a:cubicBezTo>
                  <a:lnTo>
                    <a:pt x="4545" y="4684"/>
                  </a:lnTo>
                  <a:lnTo>
                    <a:pt x="4684" y="4669"/>
                  </a:lnTo>
                  <a:lnTo>
                    <a:pt x="4808" y="4622"/>
                  </a:lnTo>
                  <a:cubicBezTo>
                    <a:pt x="4917" y="4607"/>
                    <a:pt x="4979" y="4591"/>
                    <a:pt x="5087" y="4545"/>
                  </a:cubicBezTo>
                  <a:lnTo>
                    <a:pt x="5149" y="4529"/>
                  </a:lnTo>
                  <a:lnTo>
                    <a:pt x="5196" y="4514"/>
                  </a:lnTo>
                  <a:cubicBezTo>
                    <a:pt x="5243" y="4498"/>
                    <a:pt x="5305" y="4467"/>
                    <a:pt x="5336" y="4451"/>
                  </a:cubicBezTo>
                  <a:cubicBezTo>
                    <a:pt x="5413" y="4436"/>
                    <a:pt x="5506" y="4374"/>
                    <a:pt x="5584" y="4343"/>
                  </a:cubicBezTo>
                  <a:cubicBezTo>
                    <a:pt x="5661" y="4281"/>
                    <a:pt x="5739" y="4250"/>
                    <a:pt x="5816" y="4188"/>
                  </a:cubicBezTo>
                  <a:cubicBezTo>
                    <a:pt x="5971" y="4064"/>
                    <a:pt x="6111" y="3955"/>
                    <a:pt x="6235" y="3800"/>
                  </a:cubicBezTo>
                  <a:cubicBezTo>
                    <a:pt x="6251" y="3754"/>
                    <a:pt x="6282" y="3723"/>
                    <a:pt x="6313" y="3676"/>
                  </a:cubicBezTo>
                  <a:lnTo>
                    <a:pt x="6344" y="3629"/>
                  </a:lnTo>
                  <a:cubicBezTo>
                    <a:pt x="6359" y="3598"/>
                    <a:pt x="6359" y="3583"/>
                    <a:pt x="6375" y="3567"/>
                  </a:cubicBezTo>
                  <a:cubicBezTo>
                    <a:pt x="6421" y="3490"/>
                    <a:pt x="6452" y="3412"/>
                    <a:pt x="6483" y="3319"/>
                  </a:cubicBezTo>
                  <a:cubicBezTo>
                    <a:pt x="6514" y="3211"/>
                    <a:pt x="6530" y="3133"/>
                    <a:pt x="6530" y="3040"/>
                  </a:cubicBezTo>
                  <a:lnTo>
                    <a:pt x="6530" y="2963"/>
                  </a:lnTo>
                  <a:lnTo>
                    <a:pt x="6530" y="2901"/>
                  </a:lnTo>
                  <a:cubicBezTo>
                    <a:pt x="6530" y="2854"/>
                    <a:pt x="6530" y="2792"/>
                    <a:pt x="6514" y="2745"/>
                  </a:cubicBezTo>
                  <a:cubicBezTo>
                    <a:pt x="6499" y="2652"/>
                    <a:pt x="6437" y="2559"/>
                    <a:pt x="6375" y="2482"/>
                  </a:cubicBezTo>
                  <a:cubicBezTo>
                    <a:pt x="6313" y="2404"/>
                    <a:pt x="6220" y="2342"/>
                    <a:pt x="6142" y="2280"/>
                  </a:cubicBezTo>
                  <a:cubicBezTo>
                    <a:pt x="6065" y="2218"/>
                    <a:pt x="5987" y="2187"/>
                    <a:pt x="5894" y="2141"/>
                  </a:cubicBezTo>
                  <a:cubicBezTo>
                    <a:pt x="5863" y="2125"/>
                    <a:pt x="5801" y="2110"/>
                    <a:pt x="5754" y="2094"/>
                  </a:cubicBezTo>
                  <a:lnTo>
                    <a:pt x="5630" y="2032"/>
                  </a:lnTo>
                  <a:cubicBezTo>
                    <a:pt x="5444" y="1954"/>
                    <a:pt x="5274" y="1892"/>
                    <a:pt x="5118" y="1830"/>
                  </a:cubicBezTo>
                  <a:cubicBezTo>
                    <a:pt x="5041" y="1815"/>
                    <a:pt x="4963" y="1784"/>
                    <a:pt x="4886" y="1737"/>
                  </a:cubicBezTo>
                  <a:cubicBezTo>
                    <a:pt x="4824" y="1706"/>
                    <a:pt x="4762" y="1660"/>
                    <a:pt x="4700" y="1629"/>
                  </a:cubicBezTo>
                  <a:cubicBezTo>
                    <a:pt x="4638" y="1567"/>
                    <a:pt x="4576" y="1520"/>
                    <a:pt x="4529" y="1474"/>
                  </a:cubicBezTo>
                  <a:cubicBezTo>
                    <a:pt x="4467" y="1412"/>
                    <a:pt x="4421" y="1350"/>
                    <a:pt x="4374" y="1288"/>
                  </a:cubicBezTo>
                  <a:lnTo>
                    <a:pt x="4327" y="1241"/>
                  </a:lnTo>
                  <a:lnTo>
                    <a:pt x="4296" y="1179"/>
                  </a:lnTo>
                  <a:lnTo>
                    <a:pt x="4219" y="1086"/>
                  </a:lnTo>
                  <a:lnTo>
                    <a:pt x="4064" y="869"/>
                  </a:lnTo>
                  <a:cubicBezTo>
                    <a:pt x="3955" y="714"/>
                    <a:pt x="3847" y="559"/>
                    <a:pt x="3707" y="419"/>
                  </a:cubicBezTo>
                  <a:cubicBezTo>
                    <a:pt x="3630" y="372"/>
                    <a:pt x="3552" y="295"/>
                    <a:pt x="3474" y="233"/>
                  </a:cubicBezTo>
                  <a:cubicBezTo>
                    <a:pt x="3381" y="171"/>
                    <a:pt x="3288" y="109"/>
                    <a:pt x="3180" y="78"/>
                  </a:cubicBezTo>
                  <a:cubicBezTo>
                    <a:pt x="3071" y="31"/>
                    <a:pt x="2978" y="16"/>
                    <a:pt x="28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8"/>
            <p:cNvSpPr/>
            <p:nvPr/>
          </p:nvSpPr>
          <p:spPr>
            <a:xfrm>
              <a:off x="3102550" y="554500"/>
              <a:ext cx="84950" cy="66325"/>
            </a:xfrm>
            <a:custGeom>
              <a:avLst/>
              <a:gdLst/>
              <a:ahLst/>
              <a:cxnLst/>
              <a:rect l="l" t="t" r="r" b="b"/>
              <a:pathLst>
                <a:path w="3398" h="2653" extrusionOk="0">
                  <a:moveTo>
                    <a:pt x="280" y="1"/>
                  </a:moveTo>
                  <a:lnTo>
                    <a:pt x="264" y="32"/>
                  </a:lnTo>
                  <a:lnTo>
                    <a:pt x="233" y="47"/>
                  </a:lnTo>
                  <a:lnTo>
                    <a:pt x="218" y="63"/>
                  </a:lnTo>
                  <a:lnTo>
                    <a:pt x="202" y="78"/>
                  </a:lnTo>
                  <a:lnTo>
                    <a:pt x="187" y="109"/>
                  </a:lnTo>
                  <a:lnTo>
                    <a:pt x="156" y="125"/>
                  </a:lnTo>
                  <a:lnTo>
                    <a:pt x="140" y="140"/>
                  </a:lnTo>
                  <a:lnTo>
                    <a:pt x="125" y="156"/>
                  </a:lnTo>
                  <a:lnTo>
                    <a:pt x="63" y="218"/>
                  </a:lnTo>
                  <a:cubicBezTo>
                    <a:pt x="63" y="233"/>
                    <a:pt x="47" y="233"/>
                    <a:pt x="47" y="264"/>
                  </a:cubicBezTo>
                  <a:lnTo>
                    <a:pt x="47" y="280"/>
                  </a:lnTo>
                  <a:lnTo>
                    <a:pt x="47" y="296"/>
                  </a:lnTo>
                  <a:cubicBezTo>
                    <a:pt x="47" y="311"/>
                    <a:pt x="32" y="358"/>
                    <a:pt x="32" y="373"/>
                  </a:cubicBezTo>
                  <a:lnTo>
                    <a:pt x="32" y="420"/>
                  </a:lnTo>
                  <a:lnTo>
                    <a:pt x="32" y="435"/>
                  </a:lnTo>
                  <a:cubicBezTo>
                    <a:pt x="1" y="466"/>
                    <a:pt x="1" y="497"/>
                    <a:pt x="1" y="528"/>
                  </a:cubicBezTo>
                  <a:lnTo>
                    <a:pt x="1" y="575"/>
                  </a:lnTo>
                  <a:lnTo>
                    <a:pt x="1" y="621"/>
                  </a:lnTo>
                  <a:lnTo>
                    <a:pt x="1" y="730"/>
                  </a:lnTo>
                  <a:cubicBezTo>
                    <a:pt x="32" y="745"/>
                    <a:pt x="32" y="761"/>
                    <a:pt x="32" y="776"/>
                  </a:cubicBezTo>
                  <a:lnTo>
                    <a:pt x="32" y="792"/>
                  </a:lnTo>
                  <a:lnTo>
                    <a:pt x="32" y="823"/>
                  </a:lnTo>
                  <a:cubicBezTo>
                    <a:pt x="63" y="900"/>
                    <a:pt x="78" y="947"/>
                    <a:pt x="125" y="1009"/>
                  </a:cubicBezTo>
                  <a:cubicBezTo>
                    <a:pt x="156" y="1071"/>
                    <a:pt x="202" y="1133"/>
                    <a:pt x="233" y="1164"/>
                  </a:cubicBezTo>
                  <a:lnTo>
                    <a:pt x="357" y="1288"/>
                  </a:lnTo>
                  <a:cubicBezTo>
                    <a:pt x="389" y="1319"/>
                    <a:pt x="435" y="1366"/>
                    <a:pt x="466" y="1381"/>
                  </a:cubicBezTo>
                  <a:lnTo>
                    <a:pt x="528" y="1412"/>
                  </a:lnTo>
                  <a:lnTo>
                    <a:pt x="590" y="1459"/>
                  </a:lnTo>
                  <a:lnTo>
                    <a:pt x="683" y="1521"/>
                  </a:lnTo>
                  <a:lnTo>
                    <a:pt x="854" y="1629"/>
                  </a:lnTo>
                  <a:cubicBezTo>
                    <a:pt x="885" y="1645"/>
                    <a:pt x="900" y="1645"/>
                    <a:pt x="900" y="1676"/>
                  </a:cubicBezTo>
                  <a:lnTo>
                    <a:pt x="916" y="1691"/>
                  </a:lnTo>
                  <a:lnTo>
                    <a:pt x="931" y="1707"/>
                  </a:lnTo>
                  <a:cubicBezTo>
                    <a:pt x="931" y="1722"/>
                    <a:pt x="931" y="1722"/>
                    <a:pt x="962" y="1753"/>
                  </a:cubicBezTo>
                  <a:lnTo>
                    <a:pt x="978" y="1769"/>
                  </a:lnTo>
                  <a:cubicBezTo>
                    <a:pt x="993" y="1769"/>
                    <a:pt x="993" y="1784"/>
                    <a:pt x="993" y="1784"/>
                  </a:cubicBezTo>
                  <a:cubicBezTo>
                    <a:pt x="1040" y="1862"/>
                    <a:pt x="1086" y="1940"/>
                    <a:pt x="1148" y="2017"/>
                  </a:cubicBezTo>
                  <a:cubicBezTo>
                    <a:pt x="1273" y="2172"/>
                    <a:pt x="1397" y="2312"/>
                    <a:pt x="1536" y="2451"/>
                  </a:cubicBezTo>
                  <a:cubicBezTo>
                    <a:pt x="1614" y="2498"/>
                    <a:pt x="1691" y="2560"/>
                    <a:pt x="1769" y="2606"/>
                  </a:cubicBezTo>
                  <a:cubicBezTo>
                    <a:pt x="1846" y="2637"/>
                    <a:pt x="1939" y="2653"/>
                    <a:pt x="2048" y="2653"/>
                  </a:cubicBezTo>
                  <a:cubicBezTo>
                    <a:pt x="2141" y="2653"/>
                    <a:pt x="2219" y="2637"/>
                    <a:pt x="2312" y="2622"/>
                  </a:cubicBezTo>
                  <a:cubicBezTo>
                    <a:pt x="2389" y="2575"/>
                    <a:pt x="2482" y="2544"/>
                    <a:pt x="2560" y="2498"/>
                  </a:cubicBezTo>
                  <a:cubicBezTo>
                    <a:pt x="2637" y="2467"/>
                    <a:pt x="2715" y="2405"/>
                    <a:pt x="2792" y="2343"/>
                  </a:cubicBezTo>
                  <a:cubicBezTo>
                    <a:pt x="2870" y="2296"/>
                    <a:pt x="2948" y="2234"/>
                    <a:pt x="3010" y="2157"/>
                  </a:cubicBezTo>
                  <a:cubicBezTo>
                    <a:pt x="3010" y="2141"/>
                    <a:pt x="3025" y="2110"/>
                    <a:pt x="3056" y="2095"/>
                  </a:cubicBezTo>
                  <a:cubicBezTo>
                    <a:pt x="3056" y="2079"/>
                    <a:pt x="3072" y="2064"/>
                    <a:pt x="3087" y="2033"/>
                  </a:cubicBezTo>
                  <a:cubicBezTo>
                    <a:pt x="3087" y="2017"/>
                    <a:pt x="3103" y="2002"/>
                    <a:pt x="3134" y="1986"/>
                  </a:cubicBezTo>
                  <a:lnTo>
                    <a:pt x="3165" y="1924"/>
                  </a:lnTo>
                  <a:cubicBezTo>
                    <a:pt x="3227" y="1831"/>
                    <a:pt x="3258" y="1753"/>
                    <a:pt x="3304" y="1645"/>
                  </a:cubicBezTo>
                  <a:cubicBezTo>
                    <a:pt x="3335" y="1552"/>
                    <a:pt x="3366" y="1459"/>
                    <a:pt x="3382" y="1366"/>
                  </a:cubicBezTo>
                  <a:cubicBezTo>
                    <a:pt x="3397" y="1257"/>
                    <a:pt x="3397" y="1149"/>
                    <a:pt x="3382" y="1055"/>
                  </a:cubicBezTo>
                  <a:cubicBezTo>
                    <a:pt x="3366" y="1024"/>
                    <a:pt x="3366" y="993"/>
                    <a:pt x="3366" y="978"/>
                  </a:cubicBezTo>
                  <a:lnTo>
                    <a:pt x="3366" y="931"/>
                  </a:lnTo>
                  <a:lnTo>
                    <a:pt x="3366" y="916"/>
                  </a:lnTo>
                  <a:lnTo>
                    <a:pt x="3366" y="900"/>
                  </a:lnTo>
                  <a:lnTo>
                    <a:pt x="3335" y="854"/>
                  </a:lnTo>
                  <a:cubicBezTo>
                    <a:pt x="3320" y="838"/>
                    <a:pt x="3335" y="838"/>
                    <a:pt x="3320" y="823"/>
                  </a:cubicBezTo>
                  <a:cubicBezTo>
                    <a:pt x="3304" y="792"/>
                    <a:pt x="3304" y="761"/>
                    <a:pt x="3289" y="745"/>
                  </a:cubicBezTo>
                  <a:cubicBezTo>
                    <a:pt x="3258" y="714"/>
                    <a:pt x="3258" y="683"/>
                    <a:pt x="3242" y="668"/>
                  </a:cubicBezTo>
                  <a:cubicBezTo>
                    <a:pt x="3242" y="621"/>
                    <a:pt x="3227" y="606"/>
                    <a:pt x="3211" y="590"/>
                  </a:cubicBezTo>
                  <a:lnTo>
                    <a:pt x="3087" y="466"/>
                  </a:lnTo>
                  <a:lnTo>
                    <a:pt x="3056" y="451"/>
                  </a:lnTo>
                  <a:lnTo>
                    <a:pt x="3010" y="435"/>
                  </a:lnTo>
                  <a:cubicBezTo>
                    <a:pt x="2948" y="373"/>
                    <a:pt x="2870" y="327"/>
                    <a:pt x="2792" y="311"/>
                  </a:cubicBezTo>
                  <a:cubicBezTo>
                    <a:pt x="2699" y="280"/>
                    <a:pt x="2606" y="280"/>
                    <a:pt x="2513" y="280"/>
                  </a:cubicBezTo>
                  <a:cubicBezTo>
                    <a:pt x="2312" y="296"/>
                    <a:pt x="2141" y="311"/>
                    <a:pt x="1970" y="327"/>
                  </a:cubicBezTo>
                  <a:lnTo>
                    <a:pt x="1660" y="327"/>
                  </a:lnTo>
                  <a:cubicBezTo>
                    <a:pt x="1629" y="311"/>
                    <a:pt x="1614" y="311"/>
                    <a:pt x="1598" y="311"/>
                  </a:cubicBezTo>
                  <a:lnTo>
                    <a:pt x="1552" y="311"/>
                  </a:lnTo>
                  <a:lnTo>
                    <a:pt x="1490" y="296"/>
                  </a:lnTo>
                  <a:cubicBezTo>
                    <a:pt x="1319" y="233"/>
                    <a:pt x="1148" y="171"/>
                    <a:pt x="978" y="140"/>
                  </a:cubicBezTo>
                  <a:cubicBezTo>
                    <a:pt x="931" y="140"/>
                    <a:pt x="869" y="125"/>
                    <a:pt x="838" y="125"/>
                  </a:cubicBezTo>
                  <a:lnTo>
                    <a:pt x="761" y="109"/>
                  </a:lnTo>
                  <a:lnTo>
                    <a:pt x="528" y="109"/>
                  </a:lnTo>
                  <a:cubicBezTo>
                    <a:pt x="466" y="109"/>
                    <a:pt x="389" y="109"/>
                    <a:pt x="2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8"/>
            <p:cNvSpPr/>
            <p:nvPr/>
          </p:nvSpPr>
          <p:spPr>
            <a:xfrm>
              <a:off x="2913725" y="587075"/>
              <a:ext cx="36875" cy="39975"/>
            </a:xfrm>
            <a:custGeom>
              <a:avLst/>
              <a:gdLst/>
              <a:ahLst/>
              <a:cxnLst/>
              <a:rect l="l" t="t" r="r" b="b"/>
              <a:pathLst>
                <a:path w="1475" h="1599" extrusionOk="0">
                  <a:moveTo>
                    <a:pt x="1117" y="1"/>
                  </a:moveTo>
                  <a:cubicBezTo>
                    <a:pt x="1102" y="1"/>
                    <a:pt x="1071" y="16"/>
                    <a:pt x="1040" y="16"/>
                  </a:cubicBezTo>
                  <a:cubicBezTo>
                    <a:pt x="962" y="63"/>
                    <a:pt x="869" y="94"/>
                    <a:pt x="792" y="140"/>
                  </a:cubicBezTo>
                  <a:cubicBezTo>
                    <a:pt x="714" y="171"/>
                    <a:pt x="636" y="187"/>
                    <a:pt x="543" y="233"/>
                  </a:cubicBezTo>
                  <a:cubicBezTo>
                    <a:pt x="450" y="264"/>
                    <a:pt x="373" y="311"/>
                    <a:pt x="295" y="373"/>
                  </a:cubicBezTo>
                  <a:cubicBezTo>
                    <a:pt x="140" y="481"/>
                    <a:pt x="32" y="637"/>
                    <a:pt x="16" y="838"/>
                  </a:cubicBezTo>
                  <a:cubicBezTo>
                    <a:pt x="1" y="931"/>
                    <a:pt x="1" y="1024"/>
                    <a:pt x="16" y="1133"/>
                  </a:cubicBezTo>
                  <a:cubicBezTo>
                    <a:pt x="32" y="1164"/>
                    <a:pt x="32" y="1226"/>
                    <a:pt x="63" y="1257"/>
                  </a:cubicBezTo>
                  <a:cubicBezTo>
                    <a:pt x="78" y="1272"/>
                    <a:pt x="78" y="1303"/>
                    <a:pt x="94" y="1319"/>
                  </a:cubicBezTo>
                  <a:cubicBezTo>
                    <a:pt x="109" y="1334"/>
                    <a:pt x="109" y="1365"/>
                    <a:pt x="140" y="1381"/>
                  </a:cubicBezTo>
                  <a:cubicBezTo>
                    <a:pt x="171" y="1412"/>
                    <a:pt x="187" y="1459"/>
                    <a:pt x="233" y="1474"/>
                  </a:cubicBezTo>
                  <a:cubicBezTo>
                    <a:pt x="264" y="1521"/>
                    <a:pt x="311" y="1536"/>
                    <a:pt x="342" y="1552"/>
                  </a:cubicBezTo>
                  <a:cubicBezTo>
                    <a:pt x="388" y="1567"/>
                    <a:pt x="450" y="1598"/>
                    <a:pt x="497" y="1598"/>
                  </a:cubicBezTo>
                  <a:lnTo>
                    <a:pt x="683" y="1598"/>
                  </a:lnTo>
                  <a:cubicBezTo>
                    <a:pt x="776" y="1567"/>
                    <a:pt x="869" y="1536"/>
                    <a:pt x="962" y="1474"/>
                  </a:cubicBezTo>
                  <a:cubicBezTo>
                    <a:pt x="1040" y="1412"/>
                    <a:pt x="1117" y="1365"/>
                    <a:pt x="1179" y="1288"/>
                  </a:cubicBezTo>
                  <a:cubicBezTo>
                    <a:pt x="1226" y="1210"/>
                    <a:pt x="1272" y="1133"/>
                    <a:pt x="1319" y="1055"/>
                  </a:cubicBezTo>
                  <a:cubicBezTo>
                    <a:pt x="1350" y="947"/>
                    <a:pt x="1396" y="869"/>
                    <a:pt x="1412" y="776"/>
                  </a:cubicBezTo>
                  <a:cubicBezTo>
                    <a:pt x="1458" y="683"/>
                    <a:pt x="1474" y="590"/>
                    <a:pt x="1474" y="481"/>
                  </a:cubicBezTo>
                  <a:cubicBezTo>
                    <a:pt x="1474" y="435"/>
                    <a:pt x="1458" y="388"/>
                    <a:pt x="1458" y="326"/>
                  </a:cubicBezTo>
                  <a:cubicBezTo>
                    <a:pt x="1427" y="311"/>
                    <a:pt x="1427" y="311"/>
                    <a:pt x="1458" y="249"/>
                  </a:cubicBezTo>
                  <a:lnTo>
                    <a:pt x="1458" y="233"/>
                  </a:lnTo>
                  <a:lnTo>
                    <a:pt x="1458" y="218"/>
                  </a:lnTo>
                  <a:cubicBezTo>
                    <a:pt x="1458" y="218"/>
                    <a:pt x="1427" y="202"/>
                    <a:pt x="1427" y="171"/>
                  </a:cubicBezTo>
                  <a:cubicBezTo>
                    <a:pt x="1427" y="171"/>
                    <a:pt x="1412" y="156"/>
                    <a:pt x="1412" y="140"/>
                  </a:cubicBezTo>
                  <a:cubicBezTo>
                    <a:pt x="1396" y="140"/>
                    <a:pt x="1396" y="109"/>
                    <a:pt x="1381" y="94"/>
                  </a:cubicBezTo>
                  <a:lnTo>
                    <a:pt x="1334" y="63"/>
                  </a:lnTo>
                  <a:cubicBezTo>
                    <a:pt x="1303" y="16"/>
                    <a:pt x="1257" y="1"/>
                    <a:pt x="12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8"/>
            <p:cNvSpPr/>
            <p:nvPr/>
          </p:nvSpPr>
          <p:spPr>
            <a:xfrm>
              <a:off x="3149075" y="591350"/>
              <a:ext cx="6625" cy="5825"/>
            </a:xfrm>
            <a:custGeom>
              <a:avLst/>
              <a:gdLst/>
              <a:ahLst/>
              <a:cxnLst/>
              <a:rect l="l" t="t" r="r" b="b"/>
              <a:pathLst>
                <a:path w="265" h="233" extrusionOk="0">
                  <a:moveTo>
                    <a:pt x="141" y="0"/>
                  </a:moveTo>
                  <a:lnTo>
                    <a:pt x="109" y="109"/>
                  </a:lnTo>
                  <a:lnTo>
                    <a:pt x="1" y="124"/>
                  </a:lnTo>
                  <a:lnTo>
                    <a:pt x="109" y="140"/>
                  </a:lnTo>
                  <a:lnTo>
                    <a:pt x="141" y="233"/>
                  </a:lnTo>
                  <a:lnTo>
                    <a:pt x="156" y="140"/>
                  </a:lnTo>
                  <a:lnTo>
                    <a:pt x="265" y="124"/>
                  </a:lnTo>
                  <a:lnTo>
                    <a:pt x="156" y="109"/>
                  </a:lnTo>
                  <a:lnTo>
                    <a:pt x="1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8"/>
            <p:cNvSpPr/>
            <p:nvPr/>
          </p:nvSpPr>
          <p:spPr>
            <a:xfrm>
              <a:off x="2950950" y="639025"/>
              <a:ext cx="5850" cy="5850"/>
            </a:xfrm>
            <a:custGeom>
              <a:avLst/>
              <a:gdLst/>
              <a:ahLst/>
              <a:cxnLst/>
              <a:rect l="l" t="t" r="r" b="b"/>
              <a:pathLst>
                <a:path w="234" h="234" extrusionOk="0">
                  <a:moveTo>
                    <a:pt x="125" y="1"/>
                  </a:moveTo>
                  <a:lnTo>
                    <a:pt x="94" y="94"/>
                  </a:lnTo>
                  <a:lnTo>
                    <a:pt x="1" y="109"/>
                  </a:lnTo>
                  <a:lnTo>
                    <a:pt x="94" y="140"/>
                  </a:lnTo>
                  <a:lnTo>
                    <a:pt x="125" y="234"/>
                  </a:lnTo>
                  <a:lnTo>
                    <a:pt x="140" y="140"/>
                  </a:lnTo>
                  <a:lnTo>
                    <a:pt x="233" y="109"/>
                  </a:lnTo>
                  <a:lnTo>
                    <a:pt x="140" y="94"/>
                  </a:lnTo>
                  <a:lnTo>
                    <a:pt x="1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8"/>
            <p:cNvSpPr/>
            <p:nvPr/>
          </p:nvSpPr>
          <p:spPr>
            <a:xfrm>
              <a:off x="3130475" y="656475"/>
              <a:ext cx="6225" cy="6225"/>
            </a:xfrm>
            <a:custGeom>
              <a:avLst/>
              <a:gdLst/>
              <a:ahLst/>
              <a:cxnLst/>
              <a:rect l="l" t="t" r="r" b="b"/>
              <a:pathLst>
                <a:path w="249" h="249" extrusionOk="0">
                  <a:moveTo>
                    <a:pt x="109" y="1"/>
                  </a:moveTo>
                  <a:lnTo>
                    <a:pt x="94" y="94"/>
                  </a:lnTo>
                  <a:lnTo>
                    <a:pt x="0" y="140"/>
                  </a:lnTo>
                  <a:lnTo>
                    <a:pt x="94" y="156"/>
                  </a:lnTo>
                  <a:lnTo>
                    <a:pt x="109" y="249"/>
                  </a:lnTo>
                  <a:lnTo>
                    <a:pt x="125" y="156"/>
                  </a:lnTo>
                  <a:lnTo>
                    <a:pt x="249" y="140"/>
                  </a:lnTo>
                  <a:lnTo>
                    <a:pt x="156" y="94"/>
                  </a:lnTo>
                  <a:lnTo>
                    <a:pt x="10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8"/>
            <p:cNvSpPr/>
            <p:nvPr/>
          </p:nvSpPr>
          <p:spPr>
            <a:xfrm>
              <a:off x="3173125" y="577375"/>
              <a:ext cx="3125" cy="3525"/>
            </a:xfrm>
            <a:custGeom>
              <a:avLst/>
              <a:gdLst/>
              <a:ahLst/>
              <a:cxnLst/>
              <a:rect l="l" t="t" r="r" b="b"/>
              <a:pathLst>
                <a:path w="125" h="141" extrusionOk="0">
                  <a:moveTo>
                    <a:pt x="78" y="1"/>
                  </a:moveTo>
                  <a:lnTo>
                    <a:pt x="47" y="63"/>
                  </a:lnTo>
                  <a:lnTo>
                    <a:pt x="1" y="63"/>
                  </a:lnTo>
                  <a:lnTo>
                    <a:pt x="47" y="78"/>
                  </a:lnTo>
                  <a:lnTo>
                    <a:pt x="78" y="140"/>
                  </a:lnTo>
                  <a:lnTo>
                    <a:pt x="78" y="78"/>
                  </a:lnTo>
                  <a:lnTo>
                    <a:pt x="125" y="63"/>
                  </a:lnTo>
                  <a:lnTo>
                    <a:pt x="78" y="63"/>
                  </a:lnTo>
                  <a:lnTo>
                    <a:pt x="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8"/>
            <p:cNvSpPr/>
            <p:nvPr/>
          </p:nvSpPr>
          <p:spPr>
            <a:xfrm>
              <a:off x="3139400" y="709225"/>
              <a:ext cx="3500" cy="3500"/>
            </a:xfrm>
            <a:custGeom>
              <a:avLst/>
              <a:gdLst/>
              <a:ahLst/>
              <a:cxnLst/>
              <a:rect l="l" t="t" r="r" b="b"/>
              <a:pathLst>
                <a:path w="140" h="140" extrusionOk="0">
                  <a:moveTo>
                    <a:pt x="78" y="0"/>
                  </a:moveTo>
                  <a:lnTo>
                    <a:pt x="62" y="62"/>
                  </a:lnTo>
                  <a:lnTo>
                    <a:pt x="0" y="78"/>
                  </a:lnTo>
                  <a:lnTo>
                    <a:pt x="62" y="78"/>
                  </a:lnTo>
                  <a:lnTo>
                    <a:pt x="78" y="140"/>
                  </a:lnTo>
                  <a:lnTo>
                    <a:pt x="109" y="78"/>
                  </a:lnTo>
                  <a:lnTo>
                    <a:pt x="140" y="78"/>
                  </a:lnTo>
                  <a:lnTo>
                    <a:pt x="109" y="62"/>
                  </a:lnTo>
                  <a:lnTo>
                    <a:pt x="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8"/>
            <p:cNvSpPr/>
            <p:nvPr/>
          </p:nvSpPr>
          <p:spPr>
            <a:xfrm>
              <a:off x="3102175" y="589800"/>
              <a:ext cx="3500" cy="3500"/>
            </a:xfrm>
            <a:custGeom>
              <a:avLst/>
              <a:gdLst/>
              <a:ahLst/>
              <a:cxnLst/>
              <a:rect l="l" t="t" r="r" b="b"/>
              <a:pathLst>
                <a:path w="140" h="140" extrusionOk="0">
                  <a:moveTo>
                    <a:pt x="78" y="0"/>
                  </a:moveTo>
                  <a:lnTo>
                    <a:pt x="62" y="47"/>
                  </a:lnTo>
                  <a:lnTo>
                    <a:pt x="0" y="62"/>
                  </a:lnTo>
                  <a:lnTo>
                    <a:pt x="62" y="93"/>
                  </a:lnTo>
                  <a:lnTo>
                    <a:pt x="78" y="140"/>
                  </a:lnTo>
                  <a:lnTo>
                    <a:pt x="78" y="93"/>
                  </a:lnTo>
                  <a:lnTo>
                    <a:pt x="140" y="62"/>
                  </a:lnTo>
                  <a:lnTo>
                    <a:pt x="78" y="47"/>
                  </a:lnTo>
                  <a:lnTo>
                    <a:pt x="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8"/>
            <p:cNvSpPr/>
            <p:nvPr/>
          </p:nvSpPr>
          <p:spPr>
            <a:xfrm>
              <a:off x="2914500" y="640575"/>
              <a:ext cx="3525" cy="3150"/>
            </a:xfrm>
            <a:custGeom>
              <a:avLst/>
              <a:gdLst/>
              <a:ahLst/>
              <a:cxnLst/>
              <a:rect l="l" t="t" r="r" b="b"/>
              <a:pathLst>
                <a:path w="141" h="126" extrusionOk="0">
                  <a:moveTo>
                    <a:pt x="63" y="1"/>
                  </a:moveTo>
                  <a:lnTo>
                    <a:pt x="63" y="32"/>
                  </a:lnTo>
                  <a:lnTo>
                    <a:pt x="1" y="47"/>
                  </a:lnTo>
                  <a:lnTo>
                    <a:pt x="63" y="78"/>
                  </a:lnTo>
                  <a:lnTo>
                    <a:pt x="63" y="125"/>
                  </a:lnTo>
                  <a:lnTo>
                    <a:pt x="78" y="78"/>
                  </a:lnTo>
                  <a:lnTo>
                    <a:pt x="140" y="47"/>
                  </a:lnTo>
                  <a:lnTo>
                    <a:pt x="78" y="32"/>
                  </a:lnTo>
                  <a:lnTo>
                    <a:pt x="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8"/>
            <p:cNvSpPr/>
            <p:nvPr/>
          </p:nvSpPr>
          <p:spPr>
            <a:xfrm>
              <a:off x="3176225" y="596375"/>
              <a:ext cx="3525" cy="3125"/>
            </a:xfrm>
            <a:custGeom>
              <a:avLst/>
              <a:gdLst/>
              <a:ahLst/>
              <a:cxnLst/>
              <a:rect l="l" t="t" r="r" b="b"/>
              <a:pathLst>
                <a:path w="141" h="125" extrusionOk="0">
                  <a:moveTo>
                    <a:pt x="63" y="1"/>
                  </a:moveTo>
                  <a:lnTo>
                    <a:pt x="47" y="63"/>
                  </a:lnTo>
                  <a:lnTo>
                    <a:pt x="1" y="63"/>
                  </a:lnTo>
                  <a:lnTo>
                    <a:pt x="47" y="78"/>
                  </a:lnTo>
                  <a:lnTo>
                    <a:pt x="63" y="125"/>
                  </a:lnTo>
                  <a:lnTo>
                    <a:pt x="78" y="78"/>
                  </a:lnTo>
                  <a:lnTo>
                    <a:pt x="140" y="63"/>
                  </a:lnTo>
                  <a:lnTo>
                    <a:pt x="78" y="63"/>
                  </a:lnTo>
                  <a:lnTo>
                    <a:pt x="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8"/>
            <p:cNvSpPr/>
            <p:nvPr/>
          </p:nvSpPr>
          <p:spPr>
            <a:xfrm>
              <a:off x="3061075" y="649125"/>
              <a:ext cx="3500" cy="3500"/>
            </a:xfrm>
            <a:custGeom>
              <a:avLst/>
              <a:gdLst/>
              <a:ahLst/>
              <a:cxnLst/>
              <a:rect l="l" t="t" r="r" b="b"/>
              <a:pathLst>
                <a:path w="140" h="140" extrusionOk="0">
                  <a:moveTo>
                    <a:pt x="62" y="0"/>
                  </a:moveTo>
                  <a:lnTo>
                    <a:pt x="31" y="62"/>
                  </a:lnTo>
                  <a:lnTo>
                    <a:pt x="0" y="78"/>
                  </a:lnTo>
                  <a:lnTo>
                    <a:pt x="31" y="78"/>
                  </a:lnTo>
                  <a:lnTo>
                    <a:pt x="62" y="140"/>
                  </a:lnTo>
                  <a:lnTo>
                    <a:pt x="78" y="78"/>
                  </a:lnTo>
                  <a:lnTo>
                    <a:pt x="140" y="78"/>
                  </a:lnTo>
                  <a:lnTo>
                    <a:pt x="78" y="62"/>
                  </a:lnTo>
                  <a:lnTo>
                    <a:pt x="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8"/>
            <p:cNvSpPr/>
            <p:nvPr/>
          </p:nvSpPr>
          <p:spPr>
            <a:xfrm>
              <a:off x="3006400" y="705350"/>
              <a:ext cx="3125" cy="3500"/>
            </a:xfrm>
            <a:custGeom>
              <a:avLst/>
              <a:gdLst/>
              <a:ahLst/>
              <a:cxnLst/>
              <a:rect l="l" t="t" r="r" b="b"/>
              <a:pathLst>
                <a:path w="125" h="140" extrusionOk="0">
                  <a:moveTo>
                    <a:pt x="47" y="0"/>
                  </a:moveTo>
                  <a:lnTo>
                    <a:pt x="47" y="47"/>
                  </a:lnTo>
                  <a:lnTo>
                    <a:pt x="0" y="62"/>
                  </a:lnTo>
                  <a:lnTo>
                    <a:pt x="47" y="78"/>
                  </a:lnTo>
                  <a:lnTo>
                    <a:pt x="47" y="140"/>
                  </a:lnTo>
                  <a:lnTo>
                    <a:pt x="78" y="78"/>
                  </a:lnTo>
                  <a:lnTo>
                    <a:pt x="124" y="62"/>
                  </a:lnTo>
                  <a:lnTo>
                    <a:pt x="78" y="47"/>
                  </a:lnTo>
                  <a:lnTo>
                    <a:pt x="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8"/>
            <p:cNvSpPr/>
            <p:nvPr/>
          </p:nvSpPr>
          <p:spPr>
            <a:xfrm>
              <a:off x="2964125" y="575450"/>
              <a:ext cx="3525" cy="3500"/>
            </a:xfrm>
            <a:custGeom>
              <a:avLst/>
              <a:gdLst/>
              <a:ahLst/>
              <a:cxnLst/>
              <a:rect l="l" t="t" r="r" b="b"/>
              <a:pathLst>
                <a:path w="141" h="140" extrusionOk="0">
                  <a:moveTo>
                    <a:pt x="63" y="0"/>
                  </a:moveTo>
                  <a:lnTo>
                    <a:pt x="63" y="62"/>
                  </a:lnTo>
                  <a:lnTo>
                    <a:pt x="1" y="78"/>
                  </a:lnTo>
                  <a:lnTo>
                    <a:pt x="63" y="78"/>
                  </a:lnTo>
                  <a:lnTo>
                    <a:pt x="63" y="140"/>
                  </a:lnTo>
                  <a:lnTo>
                    <a:pt x="78" y="78"/>
                  </a:lnTo>
                  <a:lnTo>
                    <a:pt x="140" y="78"/>
                  </a:lnTo>
                  <a:lnTo>
                    <a:pt x="78" y="62"/>
                  </a:lnTo>
                  <a:lnTo>
                    <a:pt x="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8"/>
            <p:cNvSpPr/>
            <p:nvPr/>
          </p:nvSpPr>
          <p:spPr>
            <a:xfrm>
              <a:off x="3175075" y="654550"/>
              <a:ext cx="3125" cy="3900"/>
            </a:xfrm>
            <a:custGeom>
              <a:avLst/>
              <a:gdLst/>
              <a:ahLst/>
              <a:cxnLst/>
              <a:rect l="l" t="t" r="r" b="b"/>
              <a:pathLst>
                <a:path w="125" h="156" extrusionOk="0">
                  <a:moveTo>
                    <a:pt x="47" y="0"/>
                  </a:moveTo>
                  <a:lnTo>
                    <a:pt x="31" y="62"/>
                  </a:lnTo>
                  <a:lnTo>
                    <a:pt x="0" y="78"/>
                  </a:lnTo>
                  <a:lnTo>
                    <a:pt x="31" y="93"/>
                  </a:lnTo>
                  <a:lnTo>
                    <a:pt x="47" y="155"/>
                  </a:lnTo>
                  <a:lnTo>
                    <a:pt x="78" y="93"/>
                  </a:lnTo>
                  <a:lnTo>
                    <a:pt x="124" y="78"/>
                  </a:lnTo>
                  <a:lnTo>
                    <a:pt x="78" y="62"/>
                  </a:lnTo>
                  <a:lnTo>
                    <a:pt x="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8"/>
            <p:cNvSpPr/>
            <p:nvPr/>
          </p:nvSpPr>
          <p:spPr>
            <a:xfrm>
              <a:off x="3136300" y="714250"/>
              <a:ext cx="800" cy="800"/>
            </a:xfrm>
            <a:custGeom>
              <a:avLst/>
              <a:gdLst/>
              <a:ahLst/>
              <a:cxnLst/>
              <a:rect l="l" t="t" r="r" b="b"/>
              <a:pathLst>
                <a:path w="32" h="32" extrusionOk="0">
                  <a:moveTo>
                    <a:pt x="16" y="1"/>
                  </a:moveTo>
                  <a:cubicBezTo>
                    <a:pt x="5" y="1"/>
                    <a:pt x="2" y="8"/>
                    <a:pt x="5" y="8"/>
                  </a:cubicBezTo>
                  <a:cubicBezTo>
                    <a:pt x="7" y="8"/>
                    <a:pt x="10" y="6"/>
                    <a:pt x="16" y="1"/>
                  </a:cubicBezTo>
                  <a:lnTo>
                    <a:pt x="16" y="1"/>
                  </a:lnTo>
                  <a:cubicBezTo>
                    <a:pt x="0" y="16"/>
                    <a:pt x="0" y="32"/>
                    <a:pt x="16" y="32"/>
                  </a:cubicBezTo>
                  <a:cubicBezTo>
                    <a:pt x="31" y="32"/>
                    <a:pt x="31" y="16"/>
                    <a:pt x="31" y="16"/>
                  </a:cubicBezTo>
                  <a:lnTo>
                    <a:pt x="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8"/>
            <p:cNvSpPr/>
            <p:nvPr/>
          </p:nvSpPr>
          <p:spPr>
            <a:xfrm>
              <a:off x="3142100" y="669675"/>
              <a:ext cx="800" cy="800"/>
            </a:xfrm>
            <a:custGeom>
              <a:avLst/>
              <a:gdLst/>
              <a:ahLst/>
              <a:cxnLst/>
              <a:rect l="l" t="t" r="r" b="b"/>
              <a:pathLst>
                <a:path w="32" h="32" extrusionOk="0">
                  <a:moveTo>
                    <a:pt x="16" y="0"/>
                  </a:moveTo>
                  <a:cubicBezTo>
                    <a:pt x="1" y="31"/>
                    <a:pt x="16" y="31"/>
                    <a:pt x="16" y="31"/>
                  </a:cubicBezTo>
                  <a:cubicBezTo>
                    <a:pt x="32" y="31"/>
                    <a:pt x="32" y="16"/>
                    <a:pt x="32" y="16"/>
                  </a:cubicBezTo>
                  <a:lnTo>
                    <a:pt x="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8"/>
            <p:cNvSpPr/>
            <p:nvPr/>
          </p:nvSpPr>
          <p:spPr>
            <a:xfrm>
              <a:off x="3010650" y="693700"/>
              <a:ext cx="425" cy="800"/>
            </a:xfrm>
            <a:custGeom>
              <a:avLst/>
              <a:gdLst/>
              <a:ahLst/>
              <a:cxnLst/>
              <a:rect l="l" t="t" r="r" b="b"/>
              <a:pathLst>
                <a:path w="17" h="32" extrusionOk="0">
                  <a:moveTo>
                    <a:pt x="1" y="1"/>
                  </a:moveTo>
                  <a:lnTo>
                    <a:pt x="1" y="32"/>
                  </a:lnTo>
                  <a:cubicBezTo>
                    <a:pt x="17" y="32"/>
                    <a:pt x="17" y="16"/>
                    <a:pt x="17" y="16"/>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8"/>
            <p:cNvSpPr/>
            <p:nvPr/>
          </p:nvSpPr>
          <p:spPr>
            <a:xfrm>
              <a:off x="3113825" y="711150"/>
              <a:ext cx="1175" cy="900"/>
            </a:xfrm>
            <a:custGeom>
              <a:avLst/>
              <a:gdLst/>
              <a:ahLst/>
              <a:cxnLst/>
              <a:rect l="l" t="t" r="r" b="b"/>
              <a:pathLst>
                <a:path w="47" h="36" extrusionOk="0">
                  <a:moveTo>
                    <a:pt x="15" y="1"/>
                  </a:moveTo>
                  <a:cubicBezTo>
                    <a:pt x="3" y="13"/>
                    <a:pt x="0" y="36"/>
                    <a:pt x="8" y="36"/>
                  </a:cubicBezTo>
                  <a:cubicBezTo>
                    <a:pt x="10" y="36"/>
                    <a:pt x="12" y="35"/>
                    <a:pt x="15" y="32"/>
                  </a:cubicBezTo>
                  <a:cubicBezTo>
                    <a:pt x="46" y="32"/>
                    <a:pt x="46" y="16"/>
                    <a:pt x="46" y="16"/>
                  </a:cubicBezTo>
                  <a:lnTo>
                    <a:pt x="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8"/>
            <p:cNvSpPr/>
            <p:nvPr/>
          </p:nvSpPr>
          <p:spPr>
            <a:xfrm>
              <a:off x="3159700" y="620425"/>
              <a:ext cx="650" cy="1175"/>
            </a:xfrm>
            <a:custGeom>
              <a:avLst/>
              <a:gdLst/>
              <a:ahLst/>
              <a:cxnLst/>
              <a:rect l="l" t="t" r="r" b="b"/>
              <a:pathLst>
                <a:path w="26" h="47" extrusionOk="0">
                  <a:moveTo>
                    <a:pt x="10" y="0"/>
                  </a:moveTo>
                  <a:cubicBezTo>
                    <a:pt x="3" y="15"/>
                    <a:pt x="2" y="23"/>
                    <a:pt x="4" y="24"/>
                  </a:cubicBezTo>
                  <a:lnTo>
                    <a:pt x="4" y="24"/>
                  </a:lnTo>
                  <a:cubicBezTo>
                    <a:pt x="5" y="18"/>
                    <a:pt x="7" y="10"/>
                    <a:pt x="10" y="0"/>
                  </a:cubicBezTo>
                  <a:close/>
                  <a:moveTo>
                    <a:pt x="10" y="0"/>
                  </a:moveTo>
                  <a:cubicBezTo>
                    <a:pt x="10" y="0"/>
                    <a:pt x="10" y="0"/>
                    <a:pt x="10" y="0"/>
                  </a:cubicBezTo>
                  <a:lnTo>
                    <a:pt x="10" y="0"/>
                  </a:lnTo>
                  <a:cubicBezTo>
                    <a:pt x="10" y="16"/>
                    <a:pt x="6" y="24"/>
                    <a:pt x="4" y="24"/>
                  </a:cubicBezTo>
                  <a:cubicBezTo>
                    <a:pt x="4" y="24"/>
                    <a:pt x="4" y="24"/>
                    <a:pt x="4" y="24"/>
                  </a:cubicBezTo>
                  <a:lnTo>
                    <a:pt x="4" y="24"/>
                  </a:lnTo>
                  <a:cubicBezTo>
                    <a:pt x="0" y="47"/>
                    <a:pt x="10" y="47"/>
                    <a:pt x="10" y="47"/>
                  </a:cubicBezTo>
                  <a:cubicBezTo>
                    <a:pt x="26" y="47"/>
                    <a:pt x="26" y="31"/>
                    <a:pt x="26" y="31"/>
                  </a:cubicBezTo>
                  <a:lnTo>
                    <a:pt x="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8"/>
            <p:cNvSpPr/>
            <p:nvPr/>
          </p:nvSpPr>
          <p:spPr>
            <a:xfrm>
              <a:off x="3154900" y="567700"/>
              <a:ext cx="800" cy="800"/>
            </a:xfrm>
            <a:custGeom>
              <a:avLst/>
              <a:gdLst/>
              <a:ahLst/>
              <a:cxnLst/>
              <a:rect l="l" t="t" r="r" b="b"/>
              <a:pathLst>
                <a:path w="32" h="32" extrusionOk="0">
                  <a:moveTo>
                    <a:pt x="1" y="0"/>
                  </a:moveTo>
                  <a:lnTo>
                    <a:pt x="1" y="31"/>
                  </a:lnTo>
                  <a:cubicBezTo>
                    <a:pt x="32" y="31"/>
                    <a:pt x="32" y="16"/>
                    <a:pt x="32" y="16"/>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8"/>
            <p:cNvSpPr/>
            <p:nvPr/>
          </p:nvSpPr>
          <p:spPr>
            <a:xfrm>
              <a:off x="3146375" y="706900"/>
              <a:ext cx="400" cy="400"/>
            </a:xfrm>
            <a:custGeom>
              <a:avLst/>
              <a:gdLst/>
              <a:ahLst/>
              <a:cxnLst/>
              <a:rect l="l" t="t" r="r" b="b"/>
              <a:pathLst>
                <a:path w="16" h="16" extrusionOk="0">
                  <a:moveTo>
                    <a:pt x="0" y="0"/>
                  </a:moveTo>
                  <a:lnTo>
                    <a:pt x="0" y="16"/>
                  </a:lnTo>
                  <a:cubicBezTo>
                    <a:pt x="0" y="16"/>
                    <a:pt x="16" y="16"/>
                    <a:pt x="0" y="0"/>
                  </a:cubicBezTo>
                  <a:lnTo>
                    <a:pt x="0" y="0"/>
                  </a:lnTo>
                  <a:cubicBezTo>
                    <a:pt x="6" y="5"/>
                    <a:pt x="9" y="7"/>
                    <a:pt x="11" y="7"/>
                  </a:cubicBezTo>
                  <a:cubicBezTo>
                    <a:pt x="14" y="7"/>
                    <a:pt x="11"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8"/>
            <p:cNvSpPr/>
            <p:nvPr/>
          </p:nvSpPr>
          <p:spPr>
            <a:xfrm>
              <a:off x="2926125" y="579700"/>
              <a:ext cx="800" cy="425"/>
            </a:xfrm>
            <a:custGeom>
              <a:avLst/>
              <a:gdLst/>
              <a:ahLst/>
              <a:cxnLst/>
              <a:rect l="l" t="t" r="r" b="b"/>
              <a:pathLst>
                <a:path w="32" h="17" extrusionOk="0">
                  <a:moveTo>
                    <a:pt x="1" y="1"/>
                  </a:moveTo>
                  <a:lnTo>
                    <a:pt x="1" y="16"/>
                  </a:lnTo>
                  <a:cubicBezTo>
                    <a:pt x="1" y="16"/>
                    <a:pt x="32" y="16"/>
                    <a:pt x="1" y="1"/>
                  </a:cubicBezTo>
                  <a:lnTo>
                    <a:pt x="1" y="1"/>
                  </a:lnTo>
                  <a:cubicBezTo>
                    <a:pt x="11" y="6"/>
                    <a:pt x="18" y="8"/>
                    <a:pt x="22" y="8"/>
                  </a:cubicBezTo>
                  <a:cubicBezTo>
                    <a:pt x="28" y="8"/>
                    <a:pt x="22"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8"/>
            <p:cNvSpPr/>
            <p:nvPr/>
          </p:nvSpPr>
          <p:spPr>
            <a:xfrm>
              <a:off x="3036250" y="671600"/>
              <a:ext cx="425" cy="425"/>
            </a:xfrm>
            <a:custGeom>
              <a:avLst/>
              <a:gdLst/>
              <a:ahLst/>
              <a:cxnLst/>
              <a:rect l="l" t="t" r="r" b="b"/>
              <a:pathLst>
                <a:path w="17" h="17" extrusionOk="0">
                  <a:moveTo>
                    <a:pt x="1" y="1"/>
                  </a:moveTo>
                  <a:cubicBezTo>
                    <a:pt x="16" y="16"/>
                    <a:pt x="16" y="16"/>
                    <a:pt x="1" y="1"/>
                  </a:cubicBezTo>
                  <a:lnTo>
                    <a:pt x="1" y="16"/>
                  </a:lnTo>
                  <a:lnTo>
                    <a:pt x="1" y="1"/>
                  </a:lnTo>
                  <a:cubicBezTo>
                    <a:pt x="1" y="16"/>
                    <a:pt x="1" y="16"/>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8"/>
            <p:cNvSpPr/>
            <p:nvPr/>
          </p:nvSpPr>
          <p:spPr>
            <a:xfrm>
              <a:off x="3014150" y="708450"/>
              <a:ext cx="425" cy="400"/>
            </a:xfrm>
            <a:custGeom>
              <a:avLst/>
              <a:gdLst/>
              <a:ahLst/>
              <a:cxnLst/>
              <a:rect l="l" t="t" r="r" b="b"/>
              <a:pathLst>
                <a:path w="17" h="16" extrusionOk="0">
                  <a:moveTo>
                    <a:pt x="1" y="0"/>
                  </a:moveTo>
                  <a:lnTo>
                    <a:pt x="1" y="16"/>
                  </a:lnTo>
                  <a:cubicBezTo>
                    <a:pt x="1" y="16"/>
                    <a:pt x="16" y="1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8"/>
            <p:cNvSpPr/>
            <p:nvPr/>
          </p:nvSpPr>
          <p:spPr>
            <a:xfrm>
              <a:off x="2999800" y="691375"/>
              <a:ext cx="800" cy="425"/>
            </a:xfrm>
            <a:custGeom>
              <a:avLst/>
              <a:gdLst/>
              <a:ahLst/>
              <a:cxnLst/>
              <a:rect l="l" t="t" r="r" b="b"/>
              <a:pathLst>
                <a:path w="32" h="17" extrusionOk="0">
                  <a:moveTo>
                    <a:pt x="1" y="1"/>
                  </a:moveTo>
                  <a:lnTo>
                    <a:pt x="1" y="16"/>
                  </a:lnTo>
                  <a:cubicBezTo>
                    <a:pt x="1" y="16"/>
                    <a:pt x="32" y="16"/>
                    <a:pt x="1" y="1"/>
                  </a:cubicBezTo>
                  <a:lnTo>
                    <a:pt x="1" y="1"/>
                  </a:lnTo>
                  <a:cubicBezTo>
                    <a:pt x="11" y="6"/>
                    <a:pt x="18" y="8"/>
                    <a:pt x="21" y="8"/>
                  </a:cubicBezTo>
                  <a:cubicBezTo>
                    <a:pt x="28" y="8"/>
                    <a:pt x="2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8"/>
            <p:cNvSpPr/>
            <p:nvPr/>
          </p:nvSpPr>
          <p:spPr>
            <a:xfrm>
              <a:off x="3123500" y="676250"/>
              <a:ext cx="1175" cy="1575"/>
            </a:xfrm>
            <a:custGeom>
              <a:avLst/>
              <a:gdLst/>
              <a:ahLst/>
              <a:cxnLst/>
              <a:rect l="l" t="t" r="r" b="b"/>
              <a:pathLst>
                <a:path w="47" h="63" extrusionOk="0">
                  <a:moveTo>
                    <a:pt x="16" y="1"/>
                  </a:moveTo>
                  <a:cubicBezTo>
                    <a:pt x="0" y="1"/>
                    <a:pt x="0" y="16"/>
                    <a:pt x="0" y="16"/>
                  </a:cubicBezTo>
                  <a:cubicBezTo>
                    <a:pt x="0" y="47"/>
                    <a:pt x="0" y="63"/>
                    <a:pt x="16" y="63"/>
                  </a:cubicBezTo>
                  <a:cubicBezTo>
                    <a:pt x="16" y="63"/>
                    <a:pt x="47" y="63"/>
                    <a:pt x="47" y="47"/>
                  </a:cubicBezTo>
                  <a:cubicBezTo>
                    <a:pt x="47" y="16"/>
                    <a:pt x="47" y="1"/>
                    <a:pt x="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8"/>
            <p:cNvSpPr/>
            <p:nvPr/>
          </p:nvSpPr>
          <p:spPr>
            <a:xfrm>
              <a:off x="2987400" y="585150"/>
              <a:ext cx="5850" cy="6225"/>
            </a:xfrm>
            <a:custGeom>
              <a:avLst/>
              <a:gdLst/>
              <a:ahLst/>
              <a:cxnLst/>
              <a:rect l="l" t="t" r="r" b="b"/>
              <a:pathLst>
                <a:path w="234" h="249" extrusionOk="0">
                  <a:moveTo>
                    <a:pt x="109" y="0"/>
                  </a:moveTo>
                  <a:lnTo>
                    <a:pt x="93" y="93"/>
                  </a:lnTo>
                  <a:lnTo>
                    <a:pt x="0" y="140"/>
                  </a:lnTo>
                  <a:lnTo>
                    <a:pt x="93" y="155"/>
                  </a:lnTo>
                  <a:lnTo>
                    <a:pt x="109" y="248"/>
                  </a:lnTo>
                  <a:lnTo>
                    <a:pt x="140" y="155"/>
                  </a:lnTo>
                  <a:lnTo>
                    <a:pt x="233" y="140"/>
                  </a:lnTo>
                  <a:lnTo>
                    <a:pt x="140" y="93"/>
                  </a:lnTo>
                  <a:lnTo>
                    <a:pt x="1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8"/>
            <p:cNvSpPr/>
            <p:nvPr/>
          </p:nvSpPr>
          <p:spPr>
            <a:xfrm>
              <a:off x="2996700" y="563825"/>
              <a:ext cx="3125" cy="3500"/>
            </a:xfrm>
            <a:custGeom>
              <a:avLst/>
              <a:gdLst/>
              <a:ahLst/>
              <a:cxnLst/>
              <a:rect l="l" t="t" r="r" b="b"/>
              <a:pathLst>
                <a:path w="125" h="140" extrusionOk="0">
                  <a:moveTo>
                    <a:pt x="78" y="0"/>
                  </a:moveTo>
                  <a:lnTo>
                    <a:pt x="47" y="62"/>
                  </a:lnTo>
                  <a:lnTo>
                    <a:pt x="1" y="78"/>
                  </a:lnTo>
                  <a:lnTo>
                    <a:pt x="47" y="78"/>
                  </a:lnTo>
                  <a:lnTo>
                    <a:pt x="78" y="140"/>
                  </a:lnTo>
                  <a:lnTo>
                    <a:pt x="78" y="78"/>
                  </a:lnTo>
                  <a:lnTo>
                    <a:pt x="125" y="78"/>
                  </a:lnTo>
                  <a:lnTo>
                    <a:pt x="78" y="62"/>
                  </a:lnTo>
                  <a:lnTo>
                    <a:pt x="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8"/>
            <p:cNvSpPr/>
            <p:nvPr/>
          </p:nvSpPr>
          <p:spPr>
            <a:xfrm>
              <a:off x="2912175" y="603750"/>
              <a:ext cx="425" cy="800"/>
            </a:xfrm>
            <a:custGeom>
              <a:avLst/>
              <a:gdLst/>
              <a:ahLst/>
              <a:cxnLst/>
              <a:rect l="l" t="t" r="r" b="b"/>
              <a:pathLst>
                <a:path w="17" h="32" extrusionOk="0">
                  <a:moveTo>
                    <a:pt x="1" y="1"/>
                  </a:moveTo>
                  <a:lnTo>
                    <a:pt x="1" y="32"/>
                  </a:lnTo>
                  <a:cubicBezTo>
                    <a:pt x="16" y="32"/>
                    <a:pt x="16" y="16"/>
                    <a:pt x="16" y="16"/>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8"/>
            <p:cNvSpPr/>
            <p:nvPr/>
          </p:nvSpPr>
          <p:spPr>
            <a:xfrm>
              <a:off x="2918375" y="710375"/>
              <a:ext cx="800" cy="800"/>
            </a:xfrm>
            <a:custGeom>
              <a:avLst/>
              <a:gdLst/>
              <a:ahLst/>
              <a:cxnLst/>
              <a:rect l="l" t="t" r="r" b="b"/>
              <a:pathLst>
                <a:path w="32" h="32" extrusionOk="0">
                  <a:moveTo>
                    <a:pt x="1" y="1"/>
                  </a:moveTo>
                  <a:lnTo>
                    <a:pt x="1" y="32"/>
                  </a:lnTo>
                  <a:cubicBezTo>
                    <a:pt x="32" y="32"/>
                    <a:pt x="32" y="16"/>
                    <a:pt x="32" y="16"/>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8"/>
            <p:cNvSpPr/>
            <p:nvPr/>
          </p:nvSpPr>
          <p:spPr>
            <a:xfrm>
              <a:off x="3070750" y="709225"/>
              <a:ext cx="425" cy="1175"/>
            </a:xfrm>
            <a:custGeom>
              <a:avLst/>
              <a:gdLst/>
              <a:ahLst/>
              <a:cxnLst/>
              <a:rect l="l" t="t" r="r" b="b"/>
              <a:pathLst>
                <a:path w="17" h="47" extrusionOk="0">
                  <a:moveTo>
                    <a:pt x="1" y="0"/>
                  </a:moveTo>
                  <a:lnTo>
                    <a:pt x="1" y="47"/>
                  </a:lnTo>
                  <a:cubicBezTo>
                    <a:pt x="16" y="47"/>
                    <a:pt x="16" y="16"/>
                    <a:pt x="16" y="16"/>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8"/>
            <p:cNvSpPr/>
            <p:nvPr/>
          </p:nvSpPr>
          <p:spPr>
            <a:xfrm>
              <a:off x="2928075" y="637100"/>
              <a:ext cx="800" cy="800"/>
            </a:xfrm>
            <a:custGeom>
              <a:avLst/>
              <a:gdLst/>
              <a:ahLst/>
              <a:cxnLst/>
              <a:rect l="l" t="t" r="r" b="b"/>
              <a:pathLst>
                <a:path w="32" h="32" extrusionOk="0">
                  <a:moveTo>
                    <a:pt x="0" y="0"/>
                  </a:moveTo>
                  <a:lnTo>
                    <a:pt x="0" y="31"/>
                  </a:lnTo>
                  <a:cubicBezTo>
                    <a:pt x="31" y="31"/>
                    <a:pt x="31" y="16"/>
                    <a:pt x="31" y="16"/>
                  </a:cubicBez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8"/>
            <p:cNvSpPr/>
            <p:nvPr/>
          </p:nvSpPr>
          <p:spPr>
            <a:xfrm>
              <a:off x="2907525" y="567700"/>
              <a:ext cx="800" cy="1175"/>
            </a:xfrm>
            <a:custGeom>
              <a:avLst/>
              <a:gdLst/>
              <a:ahLst/>
              <a:cxnLst/>
              <a:rect l="l" t="t" r="r" b="b"/>
              <a:pathLst>
                <a:path w="32" h="47" extrusionOk="0">
                  <a:moveTo>
                    <a:pt x="16" y="0"/>
                  </a:moveTo>
                  <a:cubicBezTo>
                    <a:pt x="0" y="16"/>
                    <a:pt x="0" y="16"/>
                    <a:pt x="16" y="47"/>
                  </a:cubicBezTo>
                  <a:cubicBezTo>
                    <a:pt x="16" y="47"/>
                    <a:pt x="31" y="16"/>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8"/>
            <p:cNvSpPr/>
            <p:nvPr/>
          </p:nvSpPr>
          <p:spPr>
            <a:xfrm>
              <a:off x="2944350" y="691000"/>
              <a:ext cx="425" cy="400"/>
            </a:xfrm>
            <a:custGeom>
              <a:avLst/>
              <a:gdLst/>
              <a:ahLst/>
              <a:cxnLst/>
              <a:rect l="l" t="t" r="r" b="b"/>
              <a:pathLst>
                <a:path w="17" h="16" extrusionOk="0">
                  <a:moveTo>
                    <a:pt x="1" y="0"/>
                  </a:moveTo>
                  <a:lnTo>
                    <a:pt x="1" y="16"/>
                  </a:lnTo>
                  <a:cubicBezTo>
                    <a:pt x="1" y="16"/>
                    <a:pt x="16" y="16"/>
                    <a:pt x="1" y="0"/>
                  </a:cubicBezTo>
                  <a:lnTo>
                    <a:pt x="1" y="0"/>
                  </a:lnTo>
                  <a:cubicBezTo>
                    <a:pt x="6" y="5"/>
                    <a:pt x="9" y="7"/>
                    <a:pt x="11" y="7"/>
                  </a:cubicBezTo>
                  <a:cubicBezTo>
                    <a:pt x="15" y="7"/>
                    <a:pt x="1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8"/>
            <p:cNvSpPr/>
            <p:nvPr/>
          </p:nvSpPr>
          <p:spPr>
            <a:xfrm>
              <a:off x="3167700" y="706500"/>
              <a:ext cx="400" cy="425"/>
            </a:xfrm>
            <a:custGeom>
              <a:avLst/>
              <a:gdLst/>
              <a:ahLst/>
              <a:cxnLst/>
              <a:rect l="l" t="t" r="r" b="b"/>
              <a:pathLst>
                <a:path w="16" h="17" extrusionOk="0">
                  <a:moveTo>
                    <a:pt x="0" y="1"/>
                  </a:moveTo>
                  <a:lnTo>
                    <a:pt x="0" y="16"/>
                  </a:lnTo>
                  <a:cubicBezTo>
                    <a:pt x="0" y="16"/>
                    <a:pt x="16" y="16"/>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8"/>
            <p:cNvSpPr/>
            <p:nvPr/>
          </p:nvSpPr>
          <p:spPr>
            <a:xfrm>
              <a:off x="3046650" y="597150"/>
              <a:ext cx="875" cy="675"/>
            </a:xfrm>
            <a:custGeom>
              <a:avLst/>
              <a:gdLst/>
              <a:ahLst/>
              <a:cxnLst/>
              <a:rect l="l" t="t" r="r" b="b"/>
              <a:pathLst>
                <a:path w="35" h="27" extrusionOk="0">
                  <a:moveTo>
                    <a:pt x="19" y="1"/>
                  </a:moveTo>
                  <a:cubicBezTo>
                    <a:pt x="1" y="19"/>
                    <a:pt x="4" y="27"/>
                    <a:pt x="10" y="27"/>
                  </a:cubicBezTo>
                  <a:cubicBezTo>
                    <a:pt x="14" y="27"/>
                    <a:pt x="19" y="23"/>
                    <a:pt x="19" y="16"/>
                  </a:cubicBezTo>
                  <a:cubicBezTo>
                    <a:pt x="19" y="16"/>
                    <a:pt x="34" y="16"/>
                    <a:pt x="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8"/>
            <p:cNvSpPr/>
            <p:nvPr/>
          </p:nvSpPr>
          <p:spPr>
            <a:xfrm>
              <a:off x="2995150" y="579700"/>
              <a:ext cx="800" cy="425"/>
            </a:xfrm>
            <a:custGeom>
              <a:avLst/>
              <a:gdLst/>
              <a:ahLst/>
              <a:cxnLst/>
              <a:rect l="l" t="t" r="r" b="b"/>
              <a:pathLst>
                <a:path w="32" h="17" extrusionOk="0">
                  <a:moveTo>
                    <a:pt x="16" y="1"/>
                  </a:moveTo>
                  <a:cubicBezTo>
                    <a:pt x="1" y="16"/>
                    <a:pt x="1" y="16"/>
                    <a:pt x="16" y="16"/>
                  </a:cubicBezTo>
                  <a:cubicBezTo>
                    <a:pt x="16" y="16"/>
                    <a:pt x="32" y="16"/>
                    <a:pt x="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8"/>
            <p:cNvSpPr/>
            <p:nvPr/>
          </p:nvSpPr>
          <p:spPr>
            <a:xfrm>
              <a:off x="2977700" y="681300"/>
              <a:ext cx="800" cy="1175"/>
            </a:xfrm>
            <a:custGeom>
              <a:avLst/>
              <a:gdLst/>
              <a:ahLst/>
              <a:cxnLst/>
              <a:rect l="l" t="t" r="r" b="b"/>
              <a:pathLst>
                <a:path w="32" h="47" extrusionOk="0">
                  <a:moveTo>
                    <a:pt x="16" y="0"/>
                  </a:moveTo>
                  <a:cubicBezTo>
                    <a:pt x="1" y="0"/>
                    <a:pt x="1" y="0"/>
                    <a:pt x="1" y="16"/>
                  </a:cubicBezTo>
                  <a:cubicBezTo>
                    <a:pt x="1" y="31"/>
                    <a:pt x="1" y="47"/>
                    <a:pt x="16" y="47"/>
                  </a:cubicBezTo>
                  <a:cubicBezTo>
                    <a:pt x="16" y="47"/>
                    <a:pt x="32" y="47"/>
                    <a:pt x="32" y="31"/>
                  </a:cubicBezTo>
                  <a:cubicBezTo>
                    <a:pt x="32" y="16"/>
                    <a:pt x="32" y="0"/>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8"/>
            <p:cNvSpPr/>
            <p:nvPr/>
          </p:nvSpPr>
          <p:spPr>
            <a:xfrm>
              <a:off x="3079300" y="622350"/>
              <a:ext cx="1175" cy="1600"/>
            </a:xfrm>
            <a:custGeom>
              <a:avLst/>
              <a:gdLst/>
              <a:ahLst/>
              <a:cxnLst/>
              <a:rect l="l" t="t" r="r" b="b"/>
              <a:pathLst>
                <a:path w="47" h="64" extrusionOk="0">
                  <a:moveTo>
                    <a:pt x="31" y="1"/>
                  </a:moveTo>
                  <a:lnTo>
                    <a:pt x="0" y="17"/>
                  </a:lnTo>
                  <a:cubicBezTo>
                    <a:pt x="0" y="48"/>
                    <a:pt x="0" y="63"/>
                    <a:pt x="31" y="63"/>
                  </a:cubicBezTo>
                  <a:cubicBezTo>
                    <a:pt x="31" y="63"/>
                    <a:pt x="47" y="63"/>
                    <a:pt x="47" y="48"/>
                  </a:cubicBezTo>
                  <a:cubicBezTo>
                    <a:pt x="47" y="17"/>
                    <a:pt x="47" y="1"/>
                    <a:pt x="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8"/>
            <p:cNvSpPr/>
            <p:nvPr/>
          </p:nvSpPr>
          <p:spPr>
            <a:xfrm>
              <a:off x="3148300" y="637875"/>
              <a:ext cx="1975" cy="1950"/>
            </a:xfrm>
            <a:custGeom>
              <a:avLst/>
              <a:gdLst/>
              <a:ahLst/>
              <a:cxnLst/>
              <a:rect l="l" t="t" r="r" b="b"/>
              <a:pathLst>
                <a:path w="79" h="78" extrusionOk="0">
                  <a:moveTo>
                    <a:pt x="32" y="0"/>
                  </a:moveTo>
                  <a:cubicBezTo>
                    <a:pt x="16" y="0"/>
                    <a:pt x="16" y="31"/>
                    <a:pt x="1" y="47"/>
                  </a:cubicBezTo>
                  <a:cubicBezTo>
                    <a:pt x="1" y="62"/>
                    <a:pt x="16" y="78"/>
                    <a:pt x="32" y="78"/>
                  </a:cubicBezTo>
                  <a:cubicBezTo>
                    <a:pt x="63" y="78"/>
                    <a:pt x="78" y="62"/>
                    <a:pt x="78" y="47"/>
                  </a:cubicBezTo>
                  <a:cubicBezTo>
                    <a:pt x="78" y="31"/>
                    <a:pt x="63"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8"/>
            <p:cNvSpPr/>
            <p:nvPr/>
          </p:nvSpPr>
          <p:spPr>
            <a:xfrm>
              <a:off x="2987000" y="658800"/>
              <a:ext cx="3125" cy="3525"/>
            </a:xfrm>
            <a:custGeom>
              <a:avLst/>
              <a:gdLst/>
              <a:ahLst/>
              <a:cxnLst/>
              <a:rect l="l" t="t" r="r" b="b"/>
              <a:pathLst>
                <a:path w="125" h="141" extrusionOk="0">
                  <a:moveTo>
                    <a:pt x="47" y="1"/>
                  </a:moveTo>
                  <a:lnTo>
                    <a:pt x="47" y="63"/>
                  </a:lnTo>
                  <a:lnTo>
                    <a:pt x="1" y="78"/>
                  </a:lnTo>
                  <a:lnTo>
                    <a:pt x="47" y="78"/>
                  </a:lnTo>
                  <a:lnTo>
                    <a:pt x="47" y="140"/>
                  </a:lnTo>
                  <a:lnTo>
                    <a:pt x="78" y="78"/>
                  </a:lnTo>
                  <a:lnTo>
                    <a:pt x="125" y="78"/>
                  </a:lnTo>
                  <a:lnTo>
                    <a:pt x="78" y="63"/>
                  </a:lnTo>
                  <a:lnTo>
                    <a:pt x="4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8"/>
            <p:cNvSpPr/>
            <p:nvPr/>
          </p:nvSpPr>
          <p:spPr>
            <a:xfrm>
              <a:off x="3179725" y="707675"/>
              <a:ext cx="3500" cy="3500"/>
            </a:xfrm>
            <a:custGeom>
              <a:avLst/>
              <a:gdLst/>
              <a:ahLst/>
              <a:cxnLst/>
              <a:rect l="l" t="t" r="r" b="b"/>
              <a:pathLst>
                <a:path w="140" h="140" extrusionOk="0">
                  <a:moveTo>
                    <a:pt x="62" y="0"/>
                  </a:moveTo>
                  <a:lnTo>
                    <a:pt x="47" y="62"/>
                  </a:lnTo>
                  <a:lnTo>
                    <a:pt x="0" y="78"/>
                  </a:lnTo>
                  <a:lnTo>
                    <a:pt x="47" y="78"/>
                  </a:lnTo>
                  <a:lnTo>
                    <a:pt x="62" y="140"/>
                  </a:lnTo>
                  <a:lnTo>
                    <a:pt x="78" y="78"/>
                  </a:lnTo>
                  <a:lnTo>
                    <a:pt x="140" y="78"/>
                  </a:lnTo>
                  <a:lnTo>
                    <a:pt x="78" y="62"/>
                  </a:lnTo>
                  <a:lnTo>
                    <a:pt x="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8"/>
            <p:cNvSpPr/>
            <p:nvPr/>
          </p:nvSpPr>
          <p:spPr>
            <a:xfrm>
              <a:off x="3185150" y="691375"/>
              <a:ext cx="800" cy="800"/>
            </a:xfrm>
            <a:custGeom>
              <a:avLst/>
              <a:gdLst/>
              <a:ahLst/>
              <a:cxnLst/>
              <a:rect l="l" t="t" r="r" b="b"/>
              <a:pathLst>
                <a:path w="32" h="32" extrusionOk="0">
                  <a:moveTo>
                    <a:pt x="16" y="1"/>
                  </a:moveTo>
                  <a:cubicBezTo>
                    <a:pt x="0" y="16"/>
                    <a:pt x="16" y="32"/>
                    <a:pt x="16" y="32"/>
                  </a:cubicBezTo>
                  <a:cubicBezTo>
                    <a:pt x="31" y="32"/>
                    <a:pt x="31" y="16"/>
                    <a:pt x="31" y="16"/>
                  </a:cubicBezTo>
                  <a:lnTo>
                    <a:pt x="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8"/>
            <p:cNvSpPr/>
            <p:nvPr/>
          </p:nvSpPr>
          <p:spPr>
            <a:xfrm>
              <a:off x="3029650" y="714250"/>
              <a:ext cx="425" cy="800"/>
            </a:xfrm>
            <a:custGeom>
              <a:avLst/>
              <a:gdLst/>
              <a:ahLst/>
              <a:cxnLst/>
              <a:rect l="l" t="t" r="r" b="b"/>
              <a:pathLst>
                <a:path w="17" h="32" extrusionOk="0">
                  <a:moveTo>
                    <a:pt x="1" y="1"/>
                  </a:moveTo>
                  <a:lnTo>
                    <a:pt x="1" y="32"/>
                  </a:lnTo>
                  <a:cubicBezTo>
                    <a:pt x="16" y="32"/>
                    <a:pt x="16" y="16"/>
                    <a:pt x="16" y="16"/>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8"/>
            <p:cNvSpPr/>
            <p:nvPr/>
          </p:nvSpPr>
          <p:spPr>
            <a:xfrm>
              <a:off x="3100625" y="677425"/>
              <a:ext cx="3500" cy="3125"/>
            </a:xfrm>
            <a:custGeom>
              <a:avLst/>
              <a:gdLst/>
              <a:ahLst/>
              <a:cxnLst/>
              <a:rect l="l" t="t" r="r" b="b"/>
              <a:pathLst>
                <a:path w="140" h="125" extrusionOk="0">
                  <a:moveTo>
                    <a:pt x="62" y="0"/>
                  </a:moveTo>
                  <a:lnTo>
                    <a:pt x="47" y="47"/>
                  </a:lnTo>
                  <a:lnTo>
                    <a:pt x="0" y="78"/>
                  </a:lnTo>
                  <a:lnTo>
                    <a:pt x="47" y="78"/>
                  </a:lnTo>
                  <a:lnTo>
                    <a:pt x="62" y="124"/>
                  </a:lnTo>
                  <a:lnTo>
                    <a:pt x="78" y="78"/>
                  </a:lnTo>
                  <a:lnTo>
                    <a:pt x="140" y="78"/>
                  </a:lnTo>
                  <a:lnTo>
                    <a:pt x="78" y="47"/>
                  </a:lnTo>
                  <a:lnTo>
                    <a:pt x="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8"/>
            <p:cNvSpPr/>
            <p:nvPr/>
          </p:nvSpPr>
          <p:spPr>
            <a:xfrm>
              <a:off x="3045550" y="590575"/>
              <a:ext cx="800" cy="800"/>
            </a:xfrm>
            <a:custGeom>
              <a:avLst/>
              <a:gdLst/>
              <a:ahLst/>
              <a:cxnLst/>
              <a:rect l="l" t="t" r="r" b="b"/>
              <a:pathLst>
                <a:path w="32" h="32" extrusionOk="0">
                  <a:moveTo>
                    <a:pt x="16" y="0"/>
                  </a:moveTo>
                  <a:cubicBezTo>
                    <a:pt x="1" y="16"/>
                    <a:pt x="1" y="31"/>
                    <a:pt x="16" y="31"/>
                  </a:cubicBezTo>
                  <a:cubicBezTo>
                    <a:pt x="32" y="31"/>
                    <a:pt x="32" y="16"/>
                    <a:pt x="32" y="16"/>
                  </a:cubicBezTo>
                  <a:lnTo>
                    <a:pt x="1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8"/>
            <p:cNvSpPr/>
            <p:nvPr/>
          </p:nvSpPr>
          <p:spPr>
            <a:xfrm>
              <a:off x="3055275" y="703000"/>
              <a:ext cx="775" cy="575"/>
            </a:xfrm>
            <a:custGeom>
              <a:avLst/>
              <a:gdLst/>
              <a:ahLst/>
              <a:cxnLst/>
              <a:rect l="l" t="t" r="r" b="b"/>
              <a:pathLst>
                <a:path w="31" h="23" extrusionOk="0">
                  <a:moveTo>
                    <a:pt x="15" y="1"/>
                  </a:moveTo>
                  <a:cubicBezTo>
                    <a:pt x="5" y="1"/>
                    <a:pt x="1" y="8"/>
                    <a:pt x="5" y="8"/>
                  </a:cubicBezTo>
                  <a:cubicBezTo>
                    <a:pt x="6" y="8"/>
                    <a:pt x="10" y="6"/>
                    <a:pt x="15" y="1"/>
                  </a:cubicBezTo>
                  <a:lnTo>
                    <a:pt x="15" y="1"/>
                  </a:lnTo>
                  <a:cubicBezTo>
                    <a:pt x="4" y="12"/>
                    <a:pt x="1" y="23"/>
                    <a:pt x="5" y="23"/>
                  </a:cubicBezTo>
                  <a:cubicBezTo>
                    <a:pt x="7" y="23"/>
                    <a:pt x="11" y="21"/>
                    <a:pt x="15" y="17"/>
                  </a:cubicBezTo>
                  <a:cubicBezTo>
                    <a:pt x="15" y="17"/>
                    <a:pt x="31" y="17"/>
                    <a:pt x="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8"/>
            <p:cNvSpPr/>
            <p:nvPr/>
          </p:nvSpPr>
          <p:spPr>
            <a:xfrm>
              <a:off x="2933900" y="653000"/>
              <a:ext cx="3500" cy="3500"/>
            </a:xfrm>
            <a:custGeom>
              <a:avLst/>
              <a:gdLst/>
              <a:ahLst/>
              <a:cxnLst/>
              <a:rect l="l" t="t" r="r" b="b"/>
              <a:pathLst>
                <a:path w="140" h="140" extrusionOk="0">
                  <a:moveTo>
                    <a:pt x="78" y="0"/>
                  </a:moveTo>
                  <a:lnTo>
                    <a:pt x="62" y="62"/>
                  </a:lnTo>
                  <a:lnTo>
                    <a:pt x="0" y="62"/>
                  </a:lnTo>
                  <a:lnTo>
                    <a:pt x="62" y="78"/>
                  </a:lnTo>
                  <a:lnTo>
                    <a:pt x="78" y="140"/>
                  </a:lnTo>
                  <a:lnTo>
                    <a:pt x="78" y="78"/>
                  </a:lnTo>
                  <a:lnTo>
                    <a:pt x="140" y="62"/>
                  </a:lnTo>
                  <a:lnTo>
                    <a:pt x="78" y="62"/>
                  </a:lnTo>
                  <a:lnTo>
                    <a:pt x="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8"/>
            <p:cNvSpPr/>
            <p:nvPr/>
          </p:nvSpPr>
          <p:spPr>
            <a:xfrm>
              <a:off x="2917600" y="676650"/>
              <a:ext cx="800" cy="1175"/>
            </a:xfrm>
            <a:custGeom>
              <a:avLst/>
              <a:gdLst/>
              <a:ahLst/>
              <a:cxnLst/>
              <a:rect l="l" t="t" r="r" b="b"/>
              <a:pathLst>
                <a:path w="32" h="47" extrusionOk="0">
                  <a:moveTo>
                    <a:pt x="16" y="0"/>
                  </a:moveTo>
                  <a:cubicBezTo>
                    <a:pt x="1" y="31"/>
                    <a:pt x="16" y="47"/>
                    <a:pt x="16" y="47"/>
                  </a:cubicBezTo>
                  <a:cubicBezTo>
                    <a:pt x="32" y="47"/>
                    <a:pt x="32" y="31"/>
                    <a:pt x="32" y="31"/>
                  </a:cubicBezTo>
                  <a:lnTo>
                    <a:pt x="1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8"/>
            <p:cNvSpPr/>
            <p:nvPr/>
          </p:nvSpPr>
          <p:spPr>
            <a:xfrm>
              <a:off x="2973450" y="647175"/>
              <a:ext cx="800" cy="1200"/>
            </a:xfrm>
            <a:custGeom>
              <a:avLst/>
              <a:gdLst/>
              <a:ahLst/>
              <a:cxnLst/>
              <a:rect l="l" t="t" r="r" b="b"/>
              <a:pathLst>
                <a:path w="32" h="48" extrusionOk="0">
                  <a:moveTo>
                    <a:pt x="16" y="1"/>
                  </a:moveTo>
                  <a:cubicBezTo>
                    <a:pt x="0" y="16"/>
                    <a:pt x="0" y="16"/>
                    <a:pt x="16" y="47"/>
                  </a:cubicBezTo>
                  <a:cubicBezTo>
                    <a:pt x="31" y="47"/>
                    <a:pt x="31" y="16"/>
                    <a:pt x="31" y="16"/>
                  </a:cubicBezTo>
                  <a:lnTo>
                    <a:pt x="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8"/>
            <p:cNvSpPr/>
            <p:nvPr/>
          </p:nvSpPr>
          <p:spPr>
            <a:xfrm>
              <a:off x="2926125" y="606475"/>
              <a:ext cx="800" cy="400"/>
            </a:xfrm>
            <a:custGeom>
              <a:avLst/>
              <a:gdLst/>
              <a:ahLst/>
              <a:cxnLst/>
              <a:rect l="l" t="t" r="r" b="b"/>
              <a:pathLst>
                <a:path w="32" h="16" extrusionOk="0">
                  <a:moveTo>
                    <a:pt x="1" y="0"/>
                  </a:moveTo>
                  <a:lnTo>
                    <a:pt x="1" y="16"/>
                  </a:lnTo>
                  <a:cubicBezTo>
                    <a:pt x="1" y="16"/>
                    <a:pt x="32" y="1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8"/>
            <p:cNvSpPr/>
            <p:nvPr/>
          </p:nvSpPr>
          <p:spPr>
            <a:xfrm>
              <a:off x="2922250" y="603750"/>
              <a:ext cx="1200" cy="1200"/>
            </a:xfrm>
            <a:custGeom>
              <a:avLst/>
              <a:gdLst/>
              <a:ahLst/>
              <a:cxnLst/>
              <a:rect l="l" t="t" r="r" b="b"/>
              <a:pathLst>
                <a:path w="48" h="48" extrusionOk="0">
                  <a:moveTo>
                    <a:pt x="32" y="1"/>
                  </a:moveTo>
                  <a:lnTo>
                    <a:pt x="1" y="16"/>
                  </a:lnTo>
                  <a:cubicBezTo>
                    <a:pt x="1" y="32"/>
                    <a:pt x="1" y="47"/>
                    <a:pt x="32" y="47"/>
                  </a:cubicBezTo>
                  <a:cubicBezTo>
                    <a:pt x="32" y="47"/>
                    <a:pt x="47" y="47"/>
                    <a:pt x="47" y="32"/>
                  </a:cubicBezTo>
                  <a:cubicBezTo>
                    <a:pt x="47" y="16"/>
                    <a:pt x="47" y="1"/>
                    <a:pt x="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8"/>
            <p:cNvSpPr/>
            <p:nvPr/>
          </p:nvSpPr>
          <p:spPr>
            <a:xfrm>
              <a:off x="3080450" y="569625"/>
              <a:ext cx="800" cy="1575"/>
            </a:xfrm>
            <a:custGeom>
              <a:avLst/>
              <a:gdLst/>
              <a:ahLst/>
              <a:cxnLst/>
              <a:rect l="l" t="t" r="r" b="b"/>
              <a:pathLst>
                <a:path w="32" h="63" extrusionOk="0">
                  <a:moveTo>
                    <a:pt x="16" y="1"/>
                  </a:moveTo>
                  <a:cubicBezTo>
                    <a:pt x="1" y="1"/>
                    <a:pt x="1" y="16"/>
                    <a:pt x="1" y="16"/>
                  </a:cubicBezTo>
                  <a:cubicBezTo>
                    <a:pt x="1" y="47"/>
                    <a:pt x="1" y="63"/>
                    <a:pt x="16" y="63"/>
                  </a:cubicBezTo>
                  <a:cubicBezTo>
                    <a:pt x="16" y="63"/>
                    <a:pt x="32" y="63"/>
                    <a:pt x="32" y="47"/>
                  </a:cubicBezTo>
                  <a:cubicBezTo>
                    <a:pt x="32" y="16"/>
                    <a:pt x="32" y="1"/>
                    <a:pt x="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8"/>
            <p:cNvSpPr/>
            <p:nvPr/>
          </p:nvSpPr>
          <p:spPr>
            <a:xfrm>
              <a:off x="2923800" y="562275"/>
              <a:ext cx="88450" cy="7775"/>
            </a:xfrm>
            <a:custGeom>
              <a:avLst/>
              <a:gdLst/>
              <a:ahLst/>
              <a:cxnLst/>
              <a:rect l="l" t="t" r="r" b="b"/>
              <a:pathLst>
                <a:path w="3538" h="311" extrusionOk="0">
                  <a:moveTo>
                    <a:pt x="1" y="0"/>
                  </a:moveTo>
                  <a:lnTo>
                    <a:pt x="1" y="310"/>
                  </a:lnTo>
                  <a:lnTo>
                    <a:pt x="3537" y="310"/>
                  </a:lnTo>
                  <a:lnTo>
                    <a:pt x="35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8"/>
            <p:cNvSpPr/>
            <p:nvPr/>
          </p:nvSpPr>
          <p:spPr>
            <a:xfrm>
              <a:off x="2925350" y="563825"/>
              <a:ext cx="57425" cy="5450"/>
            </a:xfrm>
            <a:custGeom>
              <a:avLst/>
              <a:gdLst/>
              <a:ahLst/>
              <a:cxnLst/>
              <a:rect l="l" t="t" r="r" b="b"/>
              <a:pathLst>
                <a:path w="2297" h="218" extrusionOk="0">
                  <a:moveTo>
                    <a:pt x="1" y="0"/>
                  </a:moveTo>
                  <a:lnTo>
                    <a:pt x="1" y="217"/>
                  </a:lnTo>
                  <a:lnTo>
                    <a:pt x="2296" y="217"/>
                  </a:lnTo>
                  <a:lnTo>
                    <a:pt x="2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8"/>
            <p:cNvSpPr/>
            <p:nvPr/>
          </p:nvSpPr>
          <p:spPr>
            <a:xfrm>
              <a:off x="2909850" y="561875"/>
              <a:ext cx="10500" cy="9325"/>
            </a:xfrm>
            <a:custGeom>
              <a:avLst/>
              <a:gdLst/>
              <a:ahLst/>
              <a:cxnLst/>
              <a:rect l="l" t="t" r="r" b="b"/>
              <a:pathLst>
                <a:path w="420" h="373" extrusionOk="0">
                  <a:moveTo>
                    <a:pt x="109" y="1"/>
                  </a:moveTo>
                  <a:cubicBezTo>
                    <a:pt x="32" y="1"/>
                    <a:pt x="1" y="94"/>
                    <a:pt x="63" y="202"/>
                  </a:cubicBezTo>
                  <a:cubicBezTo>
                    <a:pt x="94" y="280"/>
                    <a:pt x="156" y="326"/>
                    <a:pt x="218" y="373"/>
                  </a:cubicBezTo>
                  <a:cubicBezTo>
                    <a:pt x="264" y="311"/>
                    <a:pt x="326" y="249"/>
                    <a:pt x="373" y="202"/>
                  </a:cubicBezTo>
                  <a:cubicBezTo>
                    <a:pt x="419" y="94"/>
                    <a:pt x="404" y="1"/>
                    <a:pt x="342" y="1"/>
                  </a:cubicBezTo>
                  <a:cubicBezTo>
                    <a:pt x="249" y="1"/>
                    <a:pt x="233" y="109"/>
                    <a:pt x="233" y="109"/>
                  </a:cubicBezTo>
                  <a:cubicBezTo>
                    <a:pt x="233" y="109"/>
                    <a:pt x="187" y="1"/>
                    <a:pt x="109"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8"/>
            <p:cNvSpPr/>
            <p:nvPr/>
          </p:nvSpPr>
          <p:spPr>
            <a:xfrm>
              <a:off x="2956775" y="564200"/>
              <a:ext cx="1575" cy="3900"/>
            </a:xfrm>
            <a:custGeom>
              <a:avLst/>
              <a:gdLst/>
              <a:ahLst/>
              <a:cxnLst/>
              <a:rect l="l" t="t" r="r" b="b"/>
              <a:pathLst>
                <a:path w="63" h="156" extrusionOk="0">
                  <a:moveTo>
                    <a:pt x="16" y="1"/>
                  </a:moveTo>
                  <a:cubicBezTo>
                    <a:pt x="0" y="1"/>
                    <a:pt x="0" y="32"/>
                    <a:pt x="0" y="32"/>
                  </a:cubicBezTo>
                  <a:cubicBezTo>
                    <a:pt x="0" y="47"/>
                    <a:pt x="16" y="47"/>
                    <a:pt x="16" y="47"/>
                  </a:cubicBezTo>
                  <a:lnTo>
                    <a:pt x="62" y="47"/>
                  </a:lnTo>
                  <a:lnTo>
                    <a:pt x="16" y="1"/>
                  </a:lnTo>
                  <a:close/>
                  <a:moveTo>
                    <a:pt x="62" y="47"/>
                  </a:moveTo>
                  <a:lnTo>
                    <a:pt x="16" y="140"/>
                  </a:lnTo>
                  <a:lnTo>
                    <a:pt x="16" y="156"/>
                  </a:lnTo>
                  <a:lnTo>
                    <a:pt x="62" y="4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8"/>
            <p:cNvSpPr/>
            <p:nvPr/>
          </p:nvSpPr>
          <p:spPr>
            <a:xfrm>
              <a:off x="2958700" y="564200"/>
              <a:ext cx="2350" cy="3900"/>
            </a:xfrm>
            <a:custGeom>
              <a:avLst/>
              <a:gdLst/>
              <a:ahLst/>
              <a:cxnLst/>
              <a:rect l="l" t="t" r="r" b="b"/>
              <a:pathLst>
                <a:path w="94" h="156" extrusionOk="0">
                  <a:moveTo>
                    <a:pt x="63" y="47"/>
                  </a:moveTo>
                  <a:cubicBezTo>
                    <a:pt x="63" y="47"/>
                    <a:pt x="63" y="54"/>
                    <a:pt x="58" y="54"/>
                  </a:cubicBezTo>
                  <a:cubicBezTo>
                    <a:pt x="56" y="54"/>
                    <a:pt x="52" y="52"/>
                    <a:pt x="47" y="47"/>
                  </a:cubicBezTo>
                  <a:close/>
                  <a:moveTo>
                    <a:pt x="63" y="78"/>
                  </a:moveTo>
                  <a:cubicBezTo>
                    <a:pt x="63" y="78"/>
                    <a:pt x="78" y="78"/>
                    <a:pt x="78" y="109"/>
                  </a:cubicBezTo>
                  <a:cubicBezTo>
                    <a:pt x="78" y="120"/>
                    <a:pt x="71" y="131"/>
                    <a:pt x="66" y="131"/>
                  </a:cubicBezTo>
                  <a:cubicBezTo>
                    <a:pt x="64" y="131"/>
                    <a:pt x="63" y="129"/>
                    <a:pt x="63" y="125"/>
                  </a:cubicBezTo>
                  <a:cubicBezTo>
                    <a:pt x="63" y="125"/>
                    <a:pt x="32" y="125"/>
                    <a:pt x="32" y="109"/>
                  </a:cubicBezTo>
                  <a:cubicBezTo>
                    <a:pt x="32" y="109"/>
                    <a:pt x="32" y="78"/>
                    <a:pt x="63" y="78"/>
                  </a:cubicBezTo>
                  <a:close/>
                  <a:moveTo>
                    <a:pt x="63" y="1"/>
                  </a:moveTo>
                  <a:cubicBezTo>
                    <a:pt x="47" y="1"/>
                    <a:pt x="16" y="32"/>
                    <a:pt x="16" y="47"/>
                  </a:cubicBezTo>
                  <a:lnTo>
                    <a:pt x="16" y="63"/>
                  </a:lnTo>
                  <a:cubicBezTo>
                    <a:pt x="1" y="78"/>
                    <a:pt x="1" y="78"/>
                    <a:pt x="1" y="109"/>
                  </a:cubicBezTo>
                  <a:lnTo>
                    <a:pt x="1" y="125"/>
                  </a:lnTo>
                  <a:cubicBezTo>
                    <a:pt x="16" y="140"/>
                    <a:pt x="47" y="156"/>
                    <a:pt x="63" y="156"/>
                  </a:cubicBezTo>
                  <a:cubicBezTo>
                    <a:pt x="78" y="140"/>
                    <a:pt x="94" y="125"/>
                    <a:pt x="94" y="109"/>
                  </a:cubicBezTo>
                  <a:lnTo>
                    <a:pt x="94" y="63"/>
                  </a:lnTo>
                  <a:lnTo>
                    <a:pt x="94" y="47"/>
                  </a:lnTo>
                  <a:cubicBezTo>
                    <a:pt x="94" y="16"/>
                    <a:pt x="78" y="1"/>
                    <a:pt x="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8"/>
            <p:cNvSpPr/>
            <p:nvPr/>
          </p:nvSpPr>
          <p:spPr>
            <a:xfrm>
              <a:off x="2961800" y="564200"/>
              <a:ext cx="2350" cy="3900"/>
            </a:xfrm>
            <a:custGeom>
              <a:avLst/>
              <a:gdLst/>
              <a:ahLst/>
              <a:cxnLst/>
              <a:rect l="l" t="t" r="r" b="b"/>
              <a:pathLst>
                <a:path w="94" h="156" extrusionOk="0">
                  <a:moveTo>
                    <a:pt x="16" y="1"/>
                  </a:moveTo>
                  <a:cubicBezTo>
                    <a:pt x="1" y="1"/>
                    <a:pt x="1" y="32"/>
                    <a:pt x="1" y="32"/>
                  </a:cubicBezTo>
                  <a:cubicBezTo>
                    <a:pt x="1" y="47"/>
                    <a:pt x="16" y="47"/>
                    <a:pt x="16" y="47"/>
                  </a:cubicBezTo>
                  <a:lnTo>
                    <a:pt x="47" y="47"/>
                  </a:lnTo>
                  <a:lnTo>
                    <a:pt x="32" y="63"/>
                  </a:lnTo>
                  <a:lnTo>
                    <a:pt x="32" y="78"/>
                  </a:lnTo>
                  <a:cubicBezTo>
                    <a:pt x="47" y="78"/>
                    <a:pt x="47" y="78"/>
                    <a:pt x="47" y="109"/>
                  </a:cubicBezTo>
                  <a:lnTo>
                    <a:pt x="47" y="125"/>
                  </a:lnTo>
                  <a:lnTo>
                    <a:pt x="1" y="125"/>
                  </a:lnTo>
                  <a:lnTo>
                    <a:pt x="1" y="140"/>
                  </a:lnTo>
                  <a:cubicBezTo>
                    <a:pt x="16" y="156"/>
                    <a:pt x="16" y="156"/>
                    <a:pt x="32" y="156"/>
                  </a:cubicBezTo>
                  <a:cubicBezTo>
                    <a:pt x="47" y="156"/>
                    <a:pt x="78" y="140"/>
                    <a:pt x="78" y="140"/>
                  </a:cubicBezTo>
                  <a:cubicBezTo>
                    <a:pt x="94" y="125"/>
                    <a:pt x="94" y="125"/>
                    <a:pt x="94" y="109"/>
                  </a:cubicBezTo>
                  <a:cubicBezTo>
                    <a:pt x="94" y="78"/>
                    <a:pt x="78" y="63"/>
                    <a:pt x="78" y="63"/>
                  </a:cubicBezTo>
                  <a:lnTo>
                    <a:pt x="94" y="32"/>
                  </a:lnTo>
                  <a:cubicBezTo>
                    <a:pt x="94" y="1"/>
                    <a:pt x="78"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8"/>
            <p:cNvSpPr/>
            <p:nvPr/>
          </p:nvSpPr>
          <p:spPr>
            <a:xfrm>
              <a:off x="2966075" y="564975"/>
              <a:ext cx="1575" cy="2750"/>
            </a:xfrm>
            <a:custGeom>
              <a:avLst/>
              <a:gdLst/>
              <a:ahLst/>
              <a:cxnLst/>
              <a:rect l="l" t="t" r="r" b="b"/>
              <a:pathLst>
                <a:path w="63" h="110" extrusionOk="0">
                  <a:moveTo>
                    <a:pt x="31" y="1"/>
                  </a:moveTo>
                  <a:lnTo>
                    <a:pt x="0" y="109"/>
                  </a:lnTo>
                  <a:lnTo>
                    <a:pt x="62" y="16"/>
                  </a:lnTo>
                  <a:lnTo>
                    <a:pt x="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8"/>
            <p:cNvSpPr/>
            <p:nvPr/>
          </p:nvSpPr>
          <p:spPr>
            <a:xfrm>
              <a:off x="2969950" y="564975"/>
              <a:ext cx="400" cy="3125"/>
            </a:xfrm>
            <a:custGeom>
              <a:avLst/>
              <a:gdLst/>
              <a:ahLst/>
              <a:cxnLst/>
              <a:rect l="l" t="t" r="r" b="b"/>
              <a:pathLst>
                <a:path w="16" h="125" extrusionOk="0">
                  <a:moveTo>
                    <a:pt x="16" y="1"/>
                  </a:moveTo>
                  <a:lnTo>
                    <a:pt x="0" y="16"/>
                  </a:lnTo>
                  <a:lnTo>
                    <a:pt x="0" y="32"/>
                  </a:lnTo>
                  <a:lnTo>
                    <a:pt x="0" y="125"/>
                  </a:lnTo>
                  <a:cubicBezTo>
                    <a:pt x="16" y="125"/>
                    <a:pt x="16" y="109"/>
                    <a:pt x="16" y="109"/>
                  </a:cubicBezTo>
                  <a:lnTo>
                    <a:pt x="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8"/>
            <p:cNvSpPr/>
            <p:nvPr/>
          </p:nvSpPr>
          <p:spPr>
            <a:xfrm>
              <a:off x="2971500" y="564200"/>
              <a:ext cx="2350" cy="3900"/>
            </a:xfrm>
            <a:custGeom>
              <a:avLst/>
              <a:gdLst/>
              <a:ahLst/>
              <a:cxnLst/>
              <a:rect l="l" t="t" r="r" b="b"/>
              <a:pathLst>
                <a:path w="94" h="156" extrusionOk="0">
                  <a:moveTo>
                    <a:pt x="32" y="1"/>
                  </a:moveTo>
                  <a:cubicBezTo>
                    <a:pt x="16" y="1"/>
                    <a:pt x="1" y="32"/>
                    <a:pt x="1" y="32"/>
                  </a:cubicBezTo>
                  <a:lnTo>
                    <a:pt x="1" y="47"/>
                  </a:lnTo>
                  <a:lnTo>
                    <a:pt x="47" y="47"/>
                  </a:lnTo>
                  <a:lnTo>
                    <a:pt x="47" y="63"/>
                  </a:lnTo>
                  <a:lnTo>
                    <a:pt x="47" y="78"/>
                  </a:lnTo>
                  <a:lnTo>
                    <a:pt x="1" y="140"/>
                  </a:lnTo>
                  <a:lnTo>
                    <a:pt x="1" y="156"/>
                  </a:lnTo>
                  <a:lnTo>
                    <a:pt x="78" y="140"/>
                  </a:lnTo>
                  <a:lnTo>
                    <a:pt x="32" y="140"/>
                  </a:lnTo>
                  <a:lnTo>
                    <a:pt x="63" y="109"/>
                  </a:lnTo>
                  <a:cubicBezTo>
                    <a:pt x="94" y="78"/>
                    <a:pt x="94" y="78"/>
                    <a:pt x="94" y="63"/>
                  </a:cubicBezTo>
                  <a:cubicBezTo>
                    <a:pt x="94" y="47"/>
                    <a:pt x="63" y="32"/>
                    <a:pt x="63" y="32"/>
                  </a:cubicBezTo>
                  <a:cubicBezTo>
                    <a:pt x="47" y="1"/>
                    <a:pt x="47" y="1"/>
                    <a:pt x="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8"/>
            <p:cNvSpPr/>
            <p:nvPr/>
          </p:nvSpPr>
          <p:spPr>
            <a:xfrm>
              <a:off x="2973825" y="564975"/>
              <a:ext cx="2750" cy="2750"/>
            </a:xfrm>
            <a:custGeom>
              <a:avLst/>
              <a:gdLst/>
              <a:ahLst/>
              <a:cxnLst/>
              <a:rect l="l" t="t" r="r" b="b"/>
              <a:pathLst>
                <a:path w="110" h="110" extrusionOk="0">
                  <a:moveTo>
                    <a:pt x="63" y="1"/>
                  </a:moveTo>
                  <a:cubicBezTo>
                    <a:pt x="32" y="1"/>
                    <a:pt x="16" y="1"/>
                    <a:pt x="16" y="16"/>
                  </a:cubicBezTo>
                  <a:cubicBezTo>
                    <a:pt x="1" y="16"/>
                    <a:pt x="1" y="32"/>
                    <a:pt x="1" y="47"/>
                  </a:cubicBezTo>
                  <a:cubicBezTo>
                    <a:pt x="1" y="78"/>
                    <a:pt x="1" y="94"/>
                    <a:pt x="16" y="94"/>
                  </a:cubicBezTo>
                  <a:cubicBezTo>
                    <a:pt x="32" y="109"/>
                    <a:pt x="32" y="109"/>
                    <a:pt x="63" y="109"/>
                  </a:cubicBezTo>
                  <a:cubicBezTo>
                    <a:pt x="78" y="109"/>
                    <a:pt x="94" y="109"/>
                    <a:pt x="94" y="94"/>
                  </a:cubicBezTo>
                  <a:cubicBezTo>
                    <a:pt x="109" y="94"/>
                    <a:pt x="109" y="78"/>
                    <a:pt x="109" y="47"/>
                  </a:cubicBezTo>
                  <a:cubicBezTo>
                    <a:pt x="109" y="32"/>
                    <a:pt x="94" y="32"/>
                    <a:pt x="94" y="16"/>
                  </a:cubicBezTo>
                  <a:cubicBezTo>
                    <a:pt x="78" y="1"/>
                    <a:pt x="78" y="1"/>
                    <a:pt x="63" y="1"/>
                  </a:cubicBezTo>
                  <a:lnTo>
                    <a:pt x="78" y="16"/>
                  </a:lnTo>
                  <a:lnTo>
                    <a:pt x="78" y="47"/>
                  </a:lnTo>
                  <a:cubicBezTo>
                    <a:pt x="78" y="78"/>
                    <a:pt x="78" y="78"/>
                    <a:pt x="63" y="94"/>
                  </a:cubicBezTo>
                  <a:cubicBezTo>
                    <a:pt x="63" y="99"/>
                    <a:pt x="59" y="101"/>
                    <a:pt x="55" y="101"/>
                  </a:cubicBezTo>
                  <a:cubicBezTo>
                    <a:pt x="45" y="101"/>
                    <a:pt x="32" y="94"/>
                    <a:pt x="32" y="94"/>
                  </a:cubicBezTo>
                  <a:lnTo>
                    <a:pt x="32" y="47"/>
                  </a:lnTo>
                  <a:lnTo>
                    <a:pt x="32" y="16"/>
                  </a:lnTo>
                  <a:cubicBezTo>
                    <a:pt x="32" y="1"/>
                    <a:pt x="63" y="1"/>
                    <a:pt x="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8"/>
            <p:cNvSpPr/>
            <p:nvPr/>
          </p:nvSpPr>
          <p:spPr>
            <a:xfrm>
              <a:off x="2977325" y="564975"/>
              <a:ext cx="2725" cy="2750"/>
            </a:xfrm>
            <a:custGeom>
              <a:avLst/>
              <a:gdLst/>
              <a:ahLst/>
              <a:cxnLst/>
              <a:rect l="l" t="t" r="r" b="b"/>
              <a:pathLst>
                <a:path w="109" h="110" extrusionOk="0">
                  <a:moveTo>
                    <a:pt x="16" y="16"/>
                  </a:moveTo>
                  <a:cubicBezTo>
                    <a:pt x="0" y="16"/>
                    <a:pt x="0" y="32"/>
                    <a:pt x="0" y="47"/>
                  </a:cubicBezTo>
                  <a:cubicBezTo>
                    <a:pt x="0" y="78"/>
                    <a:pt x="0" y="94"/>
                    <a:pt x="16" y="94"/>
                  </a:cubicBezTo>
                  <a:lnTo>
                    <a:pt x="16" y="47"/>
                  </a:lnTo>
                  <a:lnTo>
                    <a:pt x="16" y="16"/>
                  </a:lnTo>
                  <a:close/>
                  <a:moveTo>
                    <a:pt x="16" y="94"/>
                  </a:moveTo>
                  <a:cubicBezTo>
                    <a:pt x="16" y="109"/>
                    <a:pt x="31" y="109"/>
                    <a:pt x="31" y="109"/>
                  </a:cubicBezTo>
                  <a:lnTo>
                    <a:pt x="16" y="94"/>
                  </a:lnTo>
                  <a:close/>
                  <a:moveTo>
                    <a:pt x="31" y="1"/>
                  </a:moveTo>
                  <a:cubicBezTo>
                    <a:pt x="31" y="1"/>
                    <a:pt x="16" y="1"/>
                    <a:pt x="16" y="16"/>
                  </a:cubicBezTo>
                  <a:cubicBezTo>
                    <a:pt x="22" y="10"/>
                    <a:pt x="28" y="6"/>
                    <a:pt x="35" y="4"/>
                  </a:cubicBezTo>
                  <a:lnTo>
                    <a:pt x="35" y="4"/>
                  </a:lnTo>
                  <a:lnTo>
                    <a:pt x="47" y="16"/>
                  </a:lnTo>
                  <a:lnTo>
                    <a:pt x="47" y="47"/>
                  </a:lnTo>
                  <a:lnTo>
                    <a:pt x="47" y="94"/>
                  </a:lnTo>
                  <a:cubicBezTo>
                    <a:pt x="47" y="109"/>
                    <a:pt x="31" y="109"/>
                    <a:pt x="31" y="109"/>
                  </a:cubicBezTo>
                  <a:cubicBezTo>
                    <a:pt x="47" y="109"/>
                    <a:pt x="78" y="109"/>
                    <a:pt x="93" y="94"/>
                  </a:cubicBezTo>
                  <a:cubicBezTo>
                    <a:pt x="109" y="94"/>
                    <a:pt x="109" y="78"/>
                    <a:pt x="109" y="47"/>
                  </a:cubicBezTo>
                  <a:cubicBezTo>
                    <a:pt x="109" y="32"/>
                    <a:pt x="93" y="32"/>
                    <a:pt x="93" y="16"/>
                  </a:cubicBezTo>
                  <a:cubicBezTo>
                    <a:pt x="93" y="1"/>
                    <a:pt x="78" y="1"/>
                    <a:pt x="78" y="1"/>
                  </a:cubicBezTo>
                  <a:cubicBezTo>
                    <a:pt x="59" y="1"/>
                    <a:pt x="46" y="1"/>
                    <a:pt x="35" y="4"/>
                  </a:cubicBezTo>
                  <a:lnTo>
                    <a:pt x="35" y="4"/>
                  </a:lnTo>
                  <a:lnTo>
                    <a:pt x="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8"/>
            <p:cNvSpPr/>
            <p:nvPr/>
          </p:nvSpPr>
          <p:spPr>
            <a:xfrm>
              <a:off x="2999800" y="590575"/>
              <a:ext cx="96975" cy="96950"/>
            </a:xfrm>
            <a:custGeom>
              <a:avLst/>
              <a:gdLst/>
              <a:ahLst/>
              <a:cxnLst/>
              <a:rect l="l" t="t" r="r" b="b"/>
              <a:pathLst>
                <a:path w="3879" h="3878" extrusionOk="0">
                  <a:moveTo>
                    <a:pt x="1939" y="16"/>
                  </a:moveTo>
                  <a:cubicBezTo>
                    <a:pt x="3010" y="16"/>
                    <a:pt x="3863" y="869"/>
                    <a:pt x="3863" y="1939"/>
                  </a:cubicBezTo>
                  <a:cubicBezTo>
                    <a:pt x="3863" y="3009"/>
                    <a:pt x="3010" y="3862"/>
                    <a:pt x="1939" y="3862"/>
                  </a:cubicBezTo>
                  <a:cubicBezTo>
                    <a:pt x="885" y="3862"/>
                    <a:pt x="32" y="3009"/>
                    <a:pt x="32" y="1939"/>
                  </a:cubicBezTo>
                  <a:cubicBezTo>
                    <a:pt x="32" y="869"/>
                    <a:pt x="885" y="16"/>
                    <a:pt x="1939" y="16"/>
                  </a:cubicBezTo>
                  <a:close/>
                  <a:moveTo>
                    <a:pt x="1939" y="0"/>
                  </a:moveTo>
                  <a:cubicBezTo>
                    <a:pt x="885" y="0"/>
                    <a:pt x="1" y="869"/>
                    <a:pt x="1" y="1939"/>
                  </a:cubicBezTo>
                  <a:cubicBezTo>
                    <a:pt x="1" y="3009"/>
                    <a:pt x="885" y="3878"/>
                    <a:pt x="1939" y="3878"/>
                  </a:cubicBezTo>
                  <a:cubicBezTo>
                    <a:pt x="3025" y="3878"/>
                    <a:pt x="3878" y="3009"/>
                    <a:pt x="3878" y="1939"/>
                  </a:cubicBezTo>
                  <a:cubicBezTo>
                    <a:pt x="3878" y="869"/>
                    <a:pt x="3010" y="0"/>
                    <a:pt x="19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8"/>
            <p:cNvSpPr/>
            <p:nvPr/>
          </p:nvSpPr>
          <p:spPr>
            <a:xfrm>
              <a:off x="3009100" y="599875"/>
              <a:ext cx="78750" cy="78350"/>
            </a:xfrm>
            <a:custGeom>
              <a:avLst/>
              <a:gdLst/>
              <a:ahLst/>
              <a:cxnLst/>
              <a:rect l="l" t="t" r="r" b="b"/>
              <a:pathLst>
                <a:path w="3150" h="3134" extrusionOk="0">
                  <a:moveTo>
                    <a:pt x="1567" y="16"/>
                  </a:moveTo>
                  <a:cubicBezTo>
                    <a:pt x="2420" y="16"/>
                    <a:pt x="3118" y="714"/>
                    <a:pt x="3118" y="1567"/>
                  </a:cubicBezTo>
                  <a:cubicBezTo>
                    <a:pt x="3118" y="2420"/>
                    <a:pt x="2420" y="3118"/>
                    <a:pt x="1567" y="3118"/>
                  </a:cubicBezTo>
                  <a:cubicBezTo>
                    <a:pt x="714" y="3118"/>
                    <a:pt x="16" y="2420"/>
                    <a:pt x="16" y="1567"/>
                  </a:cubicBezTo>
                  <a:cubicBezTo>
                    <a:pt x="16" y="714"/>
                    <a:pt x="714" y="16"/>
                    <a:pt x="1567" y="16"/>
                  </a:cubicBezTo>
                  <a:close/>
                  <a:moveTo>
                    <a:pt x="1567" y="0"/>
                  </a:moveTo>
                  <a:cubicBezTo>
                    <a:pt x="699" y="0"/>
                    <a:pt x="1" y="698"/>
                    <a:pt x="1" y="1567"/>
                  </a:cubicBezTo>
                  <a:cubicBezTo>
                    <a:pt x="1" y="2435"/>
                    <a:pt x="699" y="3133"/>
                    <a:pt x="1567" y="3133"/>
                  </a:cubicBezTo>
                  <a:cubicBezTo>
                    <a:pt x="2451" y="3133"/>
                    <a:pt x="3149" y="2435"/>
                    <a:pt x="3149" y="1567"/>
                  </a:cubicBezTo>
                  <a:cubicBezTo>
                    <a:pt x="3149" y="698"/>
                    <a:pt x="2451" y="0"/>
                    <a:pt x="15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8"/>
            <p:cNvSpPr/>
            <p:nvPr/>
          </p:nvSpPr>
          <p:spPr>
            <a:xfrm>
              <a:off x="2995150" y="638250"/>
              <a:ext cx="106650" cy="800"/>
            </a:xfrm>
            <a:custGeom>
              <a:avLst/>
              <a:gdLst/>
              <a:ahLst/>
              <a:cxnLst/>
              <a:rect l="l" t="t" r="r" b="b"/>
              <a:pathLst>
                <a:path w="4266" h="32" extrusionOk="0">
                  <a:moveTo>
                    <a:pt x="1" y="1"/>
                  </a:moveTo>
                  <a:lnTo>
                    <a:pt x="1" y="32"/>
                  </a:lnTo>
                  <a:lnTo>
                    <a:pt x="4266" y="32"/>
                  </a:lnTo>
                  <a:lnTo>
                    <a:pt x="42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8"/>
            <p:cNvSpPr/>
            <p:nvPr/>
          </p:nvSpPr>
          <p:spPr>
            <a:xfrm>
              <a:off x="3048275" y="585525"/>
              <a:ext cx="400" cy="106650"/>
            </a:xfrm>
            <a:custGeom>
              <a:avLst/>
              <a:gdLst/>
              <a:ahLst/>
              <a:cxnLst/>
              <a:rect l="l" t="t" r="r" b="b"/>
              <a:pathLst>
                <a:path w="16" h="4266" extrusionOk="0">
                  <a:moveTo>
                    <a:pt x="0" y="1"/>
                  </a:moveTo>
                  <a:lnTo>
                    <a:pt x="0" y="4266"/>
                  </a:lnTo>
                  <a:lnTo>
                    <a:pt x="16" y="4266"/>
                  </a:lnTo>
                  <a:lnTo>
                    <a:pt x="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8"/>
            <p:cNvSpPr/>
            <p:nvPr/>
          </p:nvSpPr>
          <p:spPr>
            <a:xfrm>
              <a:off x="2916450" y="681050"/>
              <a:ext cx="6600" cy="8525"/>
            </a:xfrm>
            <a:custGeom>
              <a:avLst/>
              <a:gdLst/>
              <a:ahLst/>
              <a:cxnLst/>
              <a:rect l="l" t="t" r="r" b="b"/>
              <a:pathLst>
                <a:path w="264" h="341" extrusionOk="0">
                  <a:moveTo>
                    <a:pt x="152" y="0"/>
                  </a:moveTo>
                  <a:cubicBezTo>
                    <a:pt x="113" y="0"/>
                    <a:pt x="74" y="33"/>
                    <a:pt x="62" y="57"/>
                  </a:cubicBezTo>
                  <a:lnTo>
                    <a:pt x="31" y="212"/>
                  </a:lnTo>
                  <a:cubicBezTo>
                    <a:pt x="0" y="259"/>
                    <a:pt x="47" y="321"/>
                    <a:pt x="78" y="336"/>
                  </a:cubicBezTo>
                  <a:cubicBezTo>
                    <a:pt x="89" y="339"/>
                    <a:pt x="99" y="340"/>
                    <a:pt x="109" y="340"/>
                  </a:cubicBezTo>
                  <a:cubicBezTo>
                    <a:pt x="155" y="340"/>
                    <a:pt x="189" y="312"/>
                    <a:pt x="202" y="274"/>
                  </a:cubicBezTo>
                  <a:lnTo>
                    <a:pt x="233" y="119"/>
                  </a:lnTo>
                  <a:cubicBezTo>
                    <a:pt x="264" y="88"/>
                    <a:pt x="217" y="26"/>
                    <a:pt x="186" y="10"/>
                  </a:cubicBezTo>
                  <a:cubicBezTo>
                    <a:pt x="175" y="3"/>
                    <a:pt x="164" y="0"/>
                    <a:pt x="15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8"/>
            <p:cNvSpPr/>
            <p:nvPr/>
          </p:nvSpPr>
          <p:spPr>
            <a:xfrm>
              <a:off x="2966450" y="687500"/>
              <a:ext cx="4300" cy="8550"/>
            </a:xfrm>
            <a:custGeom>
              <a:avLst/>
              <a:gdLst/>
              <a:ahLst/>
              <a:cxnLst/>
              <a:rect l="l" t="t" r="r" b="b"/>
              <a:pathLst>
                <a:path w="172" h="342" extrusionOk="0">
                  <a:moveTo>
                    <a:pt x="78" y="1"/>
                  </a:moveTo>
                  <a:cubicBezTo>
                    <a:pt x="47" y="1"/>
                    <a:pt x="1" y="32"/>
                    <a:pt x="1" y="94"/>
                  </a:cubicBezTo>
                  <a:lnTo>
                    <a:pt x="1" y="264"/>
                  </a:lnTo>
                  <a:cubicBezTo>
                    <a:pt x="1" y="311"/>
                    <a:pt x="47" y="342"/>
                    <a:pt x="94" y="342"/>
                  </a:cubicBezTo>
                  <a:cubicBezTo>
                    <a:pt x="140" y="342"/>
                    <a:pt x="172" y="311"/>
                    <a:pt x="172" y="249"/>
                  </a:cubicBezTo>
                  <a:lnTo>
                    <a:pt x="172" y="78"/>
                  </a:lnTo>
                  <a:cubicBezTo>
                    <a:pt x="172" y="32"/>
                    <a:pt x="140" y="1"/>
                    <a:pt x="7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8"/>
            <p:cNvSpPr/>
            <p:nvPr/>
          </p:nvSpPr>
          <p:spPr>
            <a:xfrm>
              <a:off x="2926900" y="668250"/>
              <a:ext cx="6250" cy="5825"/>
            </a:xfrm>
            <a:custGeom>
              <a:avLst/>
              <a:gdLst/>
              <a:ahLst/>
              <a:cxnLst/>
              <a:rect l="l" t="t" r="r" b="b"/>
              <a:pathLst>
                <a:path w="250" h="233" extrusionOk="0">
                  <a:moveTo>
                    <a:pt x="162" y="0"/>
                  </a:moveTo>
                  <a:cubicBezTo>
                    <a:pt x="145" y="0"/>
                    <a:pt x="129" y="4"/>
                    <a:pt x="109" y="11"/>
                  </a:cubicBezTo>
                  <a:lnTo>
                    <a:pt x="32" y="73"/>
                  </a:lnTo>
                  <a:cubicBezTo>
                    <a:pt x="1" y="104"/>
                    <a:pt x="1" y="150"/>
                    <a:pt x="16" y="181"/>
                  </a:cubicBezTo>
                  <a:cubicBezTo>
                    <a:pt x="26" y="218"/>
                    <a:pt x="51" y="233"/>
                    <a:pt x="76" y="233"/>
                  </a:cubicBezTo>
                  <a:cubicBezTo>
                    <a:pt x="94" y="233"/>
                    <a:pt x="112" y="225"/>
                    <a:pt x="125" y="212"/>
                  </a:cubicBezTo>
                  <a:lnTo>
                    <a:pt x="203" y="150"/>
                  </a:lnTo>
                  <a:cubicBezTo>
                    <a:pt x="249" y="104"/>
                    <a:pt x="249" y="73"/>
                    <a:pt x="234" y="26"/>
                  </a:cubicBezTo>
                  <a:cubicBezTo>
                    <a:pt x="206" y="8"/>
                    <a:pt x="184" y="0"/>
                    <a:pt x="16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8"/>
            <p:cNvSpPr/>
            <p:nvPr/>
          </p:nvSpPr>
          <p:spPr>
            <a:xfrm>
              <a:off x="2923425" y="705075"/>
              <a:ext cx="6225" cy="5975"/>
            </a:xfrm>
            <a:custGeom>
              <a:avLst/>
              <a:gdLst/>
              <a:ahLst/>
              <a:cxnLst/>
              <a:rect l="l" t="t" r="r" b="b"/>
              <a:pathLst>
                <a:path w="249" h="239" extrusionOk="0">
                  <a:moveTo>
                    <a:pt x="83" y="1"/>
                  </a:moveTo>
                  <a:cubicBezTo>
                    <a:pt x="67" y="1"/>
                    <a:pt x="51" y="5"/>
                    <a:pt x="31" y="11"/>
                  </a:cubicBezTo>
                  <a:cubicBezTo>
                    <a:pt x="0" y="58"/>
                    <a:pt x="0" y="89"/>
                    <a:pt x="16" y="135"/>
                  </a:cubicBezTo>
                  <a:lnTo>
                    <a:pt x="78" y="213"/>
                  </a:lnTo>
                  <a:cubicBezTo>
                    <a:pt x="96" y="231"/>
                    <a:pt x="120" y="238"/>
                    <a:pt x="142" y="238"/>
                  </a:cubicBezTo>
                  <a:cubicBezTo>
                    <a:pt x="158" y="238"/>
                    <a:pt x="174" y="235"/>
                    <a:pt x="186" y="228"/>
                  </a:cubicBezTo>
                  <a:cubicBezTo>
                    <a:pt x="233" y="213"/>
                    <a:pt x="248" y="151"/>
                    <a:pt x="217" y="104"/>
                  </a:cubicBezTo>
                  <a:lnTo>
                    <a:pt x="155" y="27"/>
                  </a:lnTo>
                  <a:cubicBezTo>
                    <a:pt x="128" y="8"/>
                    <a:pt x="106" y="1"/>
                    <a:pt x="8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8"/>
            <p:cNvSpPr/>
            <p:nvPr/>
          </p:nvSpPr>
          <p:spPr>
            <a:xfrm>
              <a:off x="2962575" y="677425"/>
              <a:ext cx="5850" cy="5975"/>
            </a:xfrm>
            <a:custGeom>
              <a:avLst/>
              <a:gdLst/>
              <a:ahLst/>
              <a:cxnLst/>
              <a:rect l="l" t="t" r="r" b="b"/>
              <a:pathLst>
                <a:path w="234" h="239" extrusionOk="0">
                  <a:moveTo>
                    <a:pt x="63" y="0"/>
                  </a:moveTo>
                  <a:cubicBezTo>
                    <a:pt x="16" y="16"/>
                    <a:pt x="1" y="62"/>
                    <a:pt x="16" y="109"/>
                  </a:cubicBezTo>
                  <a:lnTo>
                    <a:pt x="63" y="186"/>
                  </a:lnTo>
                  <a:cubicBezTo>
                    <a:pt x="74" y="221"/>
                    <a:pt x="112" y="239"/>
                    <a:pt x="144" y="239"/>
                  </a:cubicBezTo>
                  <a:cubicBezTo>
                    <a:pt x="154" y="239"/>
                    <a:pt x="164" y="237"/>
                    <a:pt x="171" y="233"/>
                  </a:cubicBezTo>
                  <a:cubicBezTo>
                    <a:pt x="218" y="202"/>
                    <a:pt x="233" y="155"/>
                    <a:pt x="218" y="109"/>
                  </a:cubicBezTo>
                  <a:lnTo>
                    <a:pt x="171" y="31"/>
                  </a:lnTo>
                  <a:cubicBezTo>
                    <a:pt x="156" y="0"/>
                    <a:pt x="94" y="0"/>
                    <a:pt x="6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8"/>
            <p:cNvSpPr/>
            <p:nvPr/>
          </p:nvSpPr>
          <p:spPr>
            <a:xfrm>
              <a:off x="2947075" y="713000"/>
              <a:ext cx="7400" cy="4650"/>
            </a:xfrm>
            <a:custGeom>
              <a:avLst/>
              <a:gdLst/>
              <a:ahLst/>
              <a:cxnLst/>
              <a:rect l="l" t="t" r="r" b="b"/>
              <a:pathLst>
                <a:path w="296" h="186" extrusionOk="0">
                  <a:moveTo>
                    <a:pt x="194" y="0"/>
                  </a:moveTo>
                  <a:cubicBezTo>
                    <a:pt x="187" y="0"/>
                    <a:pt x="179" y="1"/>
                    <a:pt x="171" y="4"/>
                  </a:cubicBezTo>
                  <a:lnTo>
                    <a:pt x="78" y="20"/>
                  </a:lnTo>
                  <a:cubicBezTo>
                    <a:pt x="47" y="51"/>
                    <a:pt x="0" y="82"/>
                    <a:pt x="16" y="128"/>
                  </a:cubicBezTo>
                  <a:cubicBezTo>
                    <a:pt x="16" y="152"/>
                    <a:pt x="43" y="185"/>
                    <a:pt x="84" y="185"/>
                  </a:cubicBezTo>
                  <a:cubicBezTo>
                    <a:pt x="97" y="185"/>
                    <a:pt x="110" y="182"/>
                    <a:pt x="124" y="175"/>
                  </a:cubicBezTo>
                  <a:lnTo>
                    <a:pt x="218" y="159"/>
                  </a:lnTo>
                  <a:cubicBezTo>
                    <a:pt x="249" y="144"/>
                    <a:pt x="295" y="97"/>
                    <a:pt x="280" y="66"/>
                  </a:cubicBezTo>
                  <a:cubicBezTo>
                    <a:pt x="254" y="28"/>
                    <a:pt x="229" y="0"/>
                    <a:pt x="19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8"/>
            <p:cNvSpPr/>
            <p:nvPr/>
          </p:nvSpPr>
          <p:spPr>
            <a:xfrm>
              <a:off x="2916050" y="665950"/>
              <a:ext cx="55875" cy="50500"/>
            </a:xfrm>
            <a:custGeom>
              <a:avLst/>
              <a:gdLst/>
              <a:ahLst/>
              <a:cxnLst/>
              <a:rect l="l" t="t" r="r" b="b"/>
              <a:pathLst>
                <a:path w="2235" h="2020" extrusionOk="0">
                  <a:moveTo>
                    <a:pt x="1104" y="1"/>
                  </a:moveTo>
                  <a:cubicBezTo>
                    <a:pt x="671" y="1"/>
                    <a:pt x="268" y="288"/>
                    <a:pt x="140" y="723"/>
                  </a:cubicBezTo>
                  <a:cubicBezTo>
                    <a:pt x="1" y="1281"/>
                    <a:pt x="311" y="1824"/>
                    <a:pt x="838" y="1979"/>
                  </a:cubicBezTo>
                  <a:cubicBezTo>
                    <a:pt x="930" y="2006"/>
                    <a:pt x="1023" y="2019"/>
                    <a:pt x="1114" y="2019"/>
                  </a:cubicBezTo>
                  <a:cubicBezTo>
                    <a:pt x="1548" y="2019"/>
                    <a:pt x="1951" y="1730"/>
                    <a:pt x="2079" y="1281"/>
                  </a:cubicBezTo>
                  <a:cubicBezTo>
                    <a:pt x="2234" y="739"/>
                    <a:pt x="1924" y="196"/>
                    <a:pt x="1381" y="41"/>
                  </a:cubicBezTo>
                  <a:cubicBezTo>
                    <a:pt x="1289" y="13"/>
                    <a:pt x="1196" y="1"/>
                    <a:pt x="1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8"/>
            <p:cNvSpPr/>
            <p:nvPr/>
          </p:nvSpPr>
          <p:spPr>
            <a:xfrm>
              <a:off x="2938550" y="674325"/>
              <a:ext cx="7000" cy="9100"/>
            </a:xfrm>
            <a:custGeom>
              <a:avLst/>
              <a:gdLst/>
              <a:ahLst/>
              <a:cxnLst/>
              <a:rect l="l" t="t" r="r" b="b"/>
              <a:pathLst>
                <a:path w="280" h="364" extrusionOk="0">
                  <a:moveTo>
                    <a:pt x="248" y="0"/>
                  </a:moveTo>
                  <a:lnTo>
                    <a:pt x="248" y="0"/>
                  </a:lnTo>
                  <a:cubicBezTo>
                    <a:pt x="264" y="47"/>
                    <a:pt x="264" y="78"/>
                    <a:pt x="279" y="140"/>
                  </a:cubicBezTo>
                  <a:cubicBezTo>
                    <a:pt x="279" y="93"/>
                    <a:pt x="264" y="47"/>
                    <a:pt x="248" y="0"/>
                  </a:cubicBezTo>
                  <a:close/>
                  <a:moveTo>
                    <a:pt x="279" y="140"/>
                  </a:moveTo>
                  <a:lnTo>
                    <a:pt x="279" y="140"/>
                  </a:lnTo>
                  <a:cubicBezTo>
                    <a:pt x="279" y="155"/>
                    <a:pt x="264" y="171"/>
                    <a:pt x="264" y="202"/>
                  </a:cubicBezTo>
                  <a:lnTo>
                    <a:pt x="248" y="217"/>
                  </a:lnTo>
                  <a:lnTo>
                    <a:pt x="217" y="233"/>
                  </a:lnTo>
                  <a:cubicBezTo>
                    <a:pt x="217" y="248"/>
                    <a:pt x="202" y="248"/>
                    <a:pt x="186" y="279"/>
                  </a:cubicBezTo>
                  <a:cubicBezTo>
                    <a:pt x="171" y="295"/>
                    <a:pt x="155" y="310"/>
                    <a:pt x="124" y="310"/>
                  </a:cubicBezTo>
                  <a:cubicBezTo>
                    <a:pt x="93" y="326"/>
                    <a:pt x="31" y="326"/>
                    <a:pt x="0" y="326"/>
                  </a:cubicBezTo>
                  <a:cubicBezTo>
                    <a:pt x="23" y="349"/>
                    <a:pt x="62" y="363"/>
                    <a:pt x="94" y="363"/>
                  </a:cubicBezTo>
                  <a:cubicBezTo>
                    <a:pt x="105" y="363"/>
                    <a:pt x="116" y="361"/>
                    <a:pt x="124" y="357"/>
                  </a:cubicBezTo>
                  <a:cubicBezTo>
                    <a:pt x="171" y="357"/>
                    <a:pt x="217" y="310"/>
                    <a:pt x="248" y="279"/>
                  </a:cubicBezTo>
                  <a:cubicBezTo>
                    <a:pt x="264" y="233"/>
                    <a:pt x="279" y="202"/>
                    <a:pt x="279" y="1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8"/>
            <p:cNvSpPr/>
            <p:nvPr/>
          </p:nvSpPr>
          <p:spPr>
            <a:xfrm>
              <a:off x="2936600" y="673550"/>
              <a:ext cx="6225" cy="6225"/>
            </a:xfrm>
            <a:custGeom>
              <a:avLst/>
              <a:gdLst/>
              <a:ahLst/>
              <a:cxnLst/>
              <a:rect l="l" t="t" r="r" b="b"/>
              <a:pathLst>
                <a:path w="249" h="249" extrusionOk="0">
                  <a:moveTo>
                    <a:pt x="140" y="0"/>
                  </a:moveTo>
                  <a:cubicBezTo>
                    <a:pt x="109" y="0"/>
                    <a:pt x="78" y="16"/>
                    <a:pt x="47" y="47"/>
                  </a:cubicBezTo>
                  <a:cubicBezTo>
                    <a:pt x="32" y="62"/>
                    <a:pt x="16" y="109"/>
                    <a:pt x="16" y="155"/>
                  </a:cubicBezTo>
                  <a:cubicBezTo>
                    <a:pt x="1" y="186"/>
                    <a:pt x="16" y="233"/>
                    <a:pt x="32" y="248"/>
                  </a:cubicBezTo>
                  <a:cubicBezTo>
                    <a:pt x="32" y="186"/>
                    <a:pt x="47" y="124"/>
                    <a:pt x="94" y="93"/>
                  </a:cubicBezTo>
                  <a:cubicBezTo>
                    <a:pt x="109" y="47"/>
                    <a:pt x="125" y="47"/>
                    <a:pt x="140" y="31"/>
                  </a:cubicBezTo>
                  <a:cubicBezTo>
                    <a:pt x="187" y="16"/>
                    <a:pt x="202" y="16"/>
                    <a:pt x="249" y="16"/>
                  </a:cubicBezTo>
                  <a:cubicBezTo>
                    <a:pt x="218" y="0"/>
                    <a:pt x="187"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8"/>
            <p:cNvSpPr/>
            <p:nvPr/>
          </p:nvSpPr>
          <p:spPr>
            <a:xfrm>
              <a:off x="2935050" y="699125"/>
              <a:ext cx="4675" cy="6350"/>
            </a:xfrm>
            <a:custGeom>
              <a:avLst/>
              <a:gdLst/>
              <a:ahLst/>
              <a:cxnLst/>
              <a:rect l="l" t="t" r="r" b="b"/>
              <a:pathLst>
                <a:path w="187" h="254" extrusionOk="0">
                  <a:moveTo>
                    <a:pt x="140" y="1"/>
                  </a:moveTo>
                  <a:lnTo>
                    <a:pt x="140" y="1"/>
                  </a:lnTo>
                  <a:cubicBezTo>
                    <a:pt x="156" y="16"/>
                    <a:pt x="156" y="63"/>
                    <a:pt x="156" y="78"/>
                  </a:cubicBezTo>
                  <a:cubicBezTo>
                    <a:pt x="156" y="94"/>
                    <a:pt x="156" y="140"/>
                    <a:pt x="140" y="156"/>
                  </a:cubicBezTo>
                  <a:lnTo>
                    <a:pt x="78" y="218"/>
                  </a:lnTo>
                  <a:cubicBezTo>
                    <a:pt x="63" y="234"/>
                    <a:pt x="16" y="249"/>
                    <a:pt x="1" y="249"/>
                  </a:cubicBezTo>
                  <a:cubicBezTo>
                    <a:pt x="14" y="252"/>
                    <a:pt x="27" y="253"/>
                    <a:pt x="40" y="253"/>
                  </a:cubicBezTo>
                  <a:cubicBezTo>
                    <a:pt x="103" y="253"/>
                    <a:pt x="158" y="223"/>
                    <a:pt x="171" y="172"/>
                  </a:cubicBezTo>
                  <a:cubicBezTo>
                    <a:pt x="187" y="140"/>
                    <a:pt x="187" y="109"/>
                    <a:pt x="187" y="78"/>
                  </a:cubicBezTo>
                  <a:cubicBezTo>
                    <a:pt x="171" y="63"/>
                    <a:pt x="156" y="16"/>
                    <a:pt x="14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8"/>
            <p:cNvSpPr/>
            <p:nvPr/>
          </p:nvSpPr>
          <p:spPr>
            <a:xfrm>
              <a:off x="2934675" y="699125"/>
              <a:ext cx="3125" cy="4700"/>
            </a:xfrm>
            <a:custGeom>
              <a:avLst/>
              <a:gdLst/>
              <a:ahLst/>
              <a:cxnLst/>
              <a:rect l="l" t="t" r="r" b="b"/>
              <a:pathLst>
                <a:path w="125" h="188" extrusionOk="0">
                  <a:moveTo>
                    <a:pt x="47" y="1"/>
                  </a:moveTo>
                  <a:lnTo>
                    <a:pt x="0" y="63"/>
                  </a:lnTo>
                  <a:lnTo>
                    <a:pt x="0" y="140"/>
                  </a:lnTo>
                  <a:cubicBezTo>
                    <a:pt x="0" y="156"/>
                    <a:pt x="16" y="172"/>
                    <a:pt x="31" y="187"/>
                  </a:cubicBezTo>
                  <a:cubicBezTo>
                    <a:pt x="16" y="156"/>
                    <a:pt x="16" y="109"/>
                    <a:pt x="47" y="63"/>
                  </a:cubicBezTo>
                  <a:cubicBezTo>
                    <a:pt x="47" y="32"/>
                    <a:pt x="47" y="16"/>
                    <a:pt x="78" y="16"/>
                  </a:cubicBezTo>
                  <a:cubicBezTo>
                    <a:pt x="93" y="16"/>
                    <a:pt x="109" y="1"/>
                    <a:pt x="12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8"/>
            <p:cNvSpPr/>
            <p:nvPr/>
          </p:nvSpPr>
          <p:spPr>
            <a:xfrm>
              <a:off x="2926125" y="698750"/>
              <a:ext cx="3900" cy="4450"/>
            </a:xfrm>
            <a:custGeom>
              <a:avLst/>
              <a:gdLst/>
              <a:ahLst/>
              <a:cxnLst/>
              <a:rect l="l" t="t" r="r" b="b"/>
              <a:pathLst>
                <a:path w="156" h="178" extrusionOk="0">
                  <a:moveTo>
                    <a:pt x="78" y="0"/>
                  </a:moveTo>
                  <a:cubicBezTo>
                    <a:pt x="78" y="16"/>
                    <a:pt x="109" y="31"/>
                    <a:pt x="78" y="31"/>
                  </a:cubicBezTo>
                  <a:lnTo>
                    <a:pt x="78" y="93"/>
                  </a:lnTo>
                  <a:cubicBezTo>
                    <a:pt x="78" y="109"/>
                    <a:pt x="78" y="109"/>
                    <a:pt x="63" y="124"/>
                  </a:cubicBezTo>
                  <a:cubicBezTo>
                    <a:pt x="47" y="155"/>
                    <a:pt x="32" y="171"/>
                    <a:pt x="1" y="171"/>
                  </a:cubicBezTo>
                  <a:cubicBezTo>
                    <a:pt x="16" y="176"/>
                    <a:pt x="28" y="178"/>
                    <a:pt x="38" y="178"/>
                  </a:cubicBezTo>
                  <a:cubicBezTo>
                    <a:pt x="58" y="178"/>
                    <a:pt x="68" y="171"/>
                    <a:pt x="78" y="171"/>
                  </a:cubicBezTo>
                  <a:cubicBezTo>
                    <a:pt x="125" y="155"/>
                    <a:pt x="140" y="124"/>
                    <a:pt x="140" y="109"/>
                  </a:cubicBezTo>
                  <a:cubicBezTo>
                    <a:pt x="156" y="93"/>
                    <a:pt x="156" y="47"/>
                    <a:pt x="140" y="31"/>
                  </a:cubicBezTo>
                  <a:cubicBezTo>
                    <a:pt x="125" y="16"/>
                    <a:pt x="109" y="0"/>
                    <a:pt x="7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8"/>
            <p:cNvSpPr/>
            <p:nvPr/>
          </p:nvSpPr>
          <p:spPr>
            <a:xfrm>
              <a:off x="2924975" y="699125"/>
              <a:ext cx="2725" cy="2750"/>
            </a:xfrm>
            <a:custGeom>
              <a:avLst/>
              <a:gdLst/>
              <a:ahLst/>
              <a:cxnLst/>
              <a:rect l="l" t="t" r="r" b="b"/>
              <a:pathLst>
                <a:path w="109" h="110" extrusionOk="0">
                  <a:moveTo>
                    <a:pt x="47" y="1"/>
                  </a:moveTo>
                  <a:cubicBezTo>
                    <a:pt x="31" y="1"/>
                    <a:pt x="16" y="16"/>
                    <a:pt x="16" y="32"/>
                  </a:cubicBezTo>
                  <a:cubicBezTo>
                    <a:pt x="0" y="63"/>
                    <a:pt x="0" y="78"/>
                    <a:pt x="16" y="94"/>
                  </a:cubicBezTo>
                  <a:cubicBezTo>
                    <a:pt x="16" y="94"/>
                    <a:pt x="31" y="109"/>
                    <a:pt x="47" y="109"/>
                  </a:cubicBezTo>
                  <a:lnTo>
                    <a:pt x="47" y="78"/>
                  </a:lnTo>
                  <a:lnTo>
                    <a:pt x="47" y="32"/>
                  </a:lnTo>
                  <a:lnTo>
                    <a:pt x="78" y="16"/>
                  </a:lnTo>
                  <a:cubicBezTo>
                    <a:pt x="93" y="16"/>
                    <a:pt x="93" y="16"/>
                    <a:pt x="10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8"/>
            <p:cNvSpPr/>
            <p:nvPr/>
          </p:nvSpPr>
          <p:spPr>
            <a:xfrm>
              <a:off x="2950575" y="675475"/>
              <a:ext cx="4275" cy="3725"/>
            </a:xfrm>
            <a:custGeom>
              <a:avLst/>
              <a:gdLst/>
              <a:ahLst/>
              <a:cxnLst/>
              <a:rect l="l" t="t" r="r" b="b"/>
              <a:pathLst>
                <a:path w="171" h="149" extrusionOk="0">
                  <a:moveTo>
                    <a:pt x="155" y="1"/>
                  </a:moveTo>
                  <a:cubicBezTo>
                    <a:pt x="155" y="16"/>
                    <a:pt x="140" y="32"/>
                    <a:pt x="140" y="32"/>
                  </a:cubicBezTo>
                  <a:cubicBezTo>
                    <a:pt x="109" y="47"/>
                    <a:pt x="109" y="78"/>
                    <a:pt x="93" y="78"/>
                  </a:cubicBezTo>
                  <a:cubicBezTo>
                    <a:pt x="93" y="94"/>
                    <a:pt x="78" y="94"/>
                    <a:pt x="62" y="94"/>
                  </a:cubicBezTo>
                  <a:lnTo>
                    <a:pt x="0" y="94"/>
                  </a:lnTo>
                  <a:cubicBezTo>
                    <a:pt x="16" y="109"/>
                    <a:pt x="31" y="125"/>
                    <a:pt x="62" y="125"/>
                  </a:cubicBezTo>
                  <a:cubicBezTo>
                    <a:pt x="70" y="140"/>
                    <a:pt x="81" y="148"/>
                    <a:pt x="95" y="148"/>
                  </a:cubicBezTo>
                  <a:cubicBezTo>
                    <a:pt x="109" y="148"/>
                    <a:pt x="124" y="140"/>
                    <a:pt x="140" y="125"/>
                  </a:cubicBezTo>
                  <a:cubicBezTo>
                    <a:pt x="155" y="125"/>
                    <a:pt x="171" y="94"/>
                    <a:pt x="171" y="78"/>
                  </a:cubicBezTo>
                  <a:cubicBezTo>
                    <a:pt x="171" y="32"/>
                    <a:pt x="171" y="16"/>
                    <a:pt x="15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8"/>
            <p:cNvSpPr/>
            <p:nvPr/>
          </p:nvSpPr>
          <p:spPr>
            <a:xfrm>
              <a:off x="2950575" y="674425"/>
              <a:ext cx="3125" cy="3025"/>
            </a:xfrm>
            <a:custGeom>
              <a:avLst/>
              <a:gdLst/>
              <a:ahLst/>
              <a:cxnLst/>
              <a:rect l="l" t="t" r="r" b="b"/>
              <a:pathLst>
                <a:path w="125" h="121" extrusionOk="0">
                  <a:moveTo>
                    <a:pt x="68" y="0"/>
                  </a:moveTo>
                  <a:cubicBezTo>
                    <a:pt x="58" y="0"/>
                    <a:pt x="47" y="4"/>
                    <a:pt x="31" y="12"/>
                  </a:cubicBezTo>
                  <a:cubicBezTo>
                    <a:pt x="16" y="12"/>
                    <a:pt x="0" y="43"/>
                    <a:pt x="0" y="58"/>
                  </a:cubicBezTo>
                  <a:cubicBezTo>
                    <a:pt x="0" y="74"/>
                    <a:pt x="0" y="89"/>
                    <a:pt x="16" y="120"/>
                  </a:cubicBezTo>
                  <a:cubicBezTo>
                    <a:pt x="16" y="89"/>
                    <a:pt x="16" y="74"/>
                    <a:pt x="47" y="74"/>
                  </a:cubicBezTo>
                  <a:lnTo>
                    <a:pt x="78" y="58"/>
                  </a:lnTo>
                  <a:lnTo>
                    <a:pt x="124" y="58"/>
                  </a:lnTo>
                  <a:cubicBezTo>
                    <a:pt x="124" y="27"/>
                    <a:pt x="109" y="12"/>
                    <a:pt x="93" y="12"/>
                  </a:cubicBezTo>
                  <a:cubicBezTo>
                    <a:pt x="85" y="4"/>
                    <a:pt x="78" y="0"/>
                    <a:pt x="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8"/>
            <p:cNvSpPr/>
            <p:nvPr/>
          </p:nvSpPr>
          <p:spPr>
            <a:xfrm>
              <a:off x="2944350" y="686300"/>
              <a:ext cx="11675" cy="10925"/>
            </a:xfrm>
            <a:custGeom>
              <a:avLst/>
              <a:gdLst/>
              <a:ahLst/>
              <a:cxnLst/>
              <a:rect l="l" t="t" r="r" b="b"/>
              <a:pathLst>
                <a:path w="467" h="437" extrusionOk="0">
                  <a:moveTo>
                    <a:pt x="229" y="0"/>
                  </a:moveTo>
                  <a:cubicBezTo>
                    <a:pt x="221" y="0"/>
                    <a:pt x="212" y="1"/>
                    <a:pt x="202" y="2"/>
                  </a:cubicBezTo>
                  <a:cubicBezTo>
                    <a:pt x="94" y="33"/>
                    <a:pt x="1" y="126"/>
                    <a:pt x="16" y="235"/>
                  </a:cubicBezTo>
                  <a:cubicBezTo>
                    <a:pt x="16" y="359"/>
                    <a:pt x="109" y="436"/>
                    <a:pt x="249" y="436"/>
                  </a:cubicBezTo>
                  <a:cubicBezTo>
                    <a:pt x="358" y="421"/>
                    <a:pt x="466" y="312"/>
                    <a:pt x="435" y="204"/>
                  </a:cubicBezTo>
                  <a:cubicBezTo>
                    <a:pt x="421" y="89"/>
                    <a:pt x="340"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8"/>
            <p:cNvSpPr/>
            <p:nvPr/>
          </p:nvSpPr>
          <p:spPr>
            <a:xfrm>
              <a:off x="2943575" y="685575"/>
              <a:ext cx="11675" cy="11250"/>
            </a:xfrm>
            <a:custGeom>
              <a:avLst/>
              <a:gdLst/>
              <a:ahLst/>
              <a:cxnLst/>
              <a:rect l="l" t="t" r="r" b="b"/>
              <a:pathLst>
                <a:path w="467" h="450" extrusionOk="0">
                  <a:moveTo>
                    <a:pt x="263" y="0"/>
                  </a:moveTo>
                  <a:cubicBezTo>
                    <a:pt x="237" y="0"/>
                    <a:pt x="211" y="5"/>
                    <a:pt x="187" y="16"/>
                  </a:cubicBezTo>
                  <a:cubicBezTo>
                    <a:pt x="63" y="62"/>
                    <a:pt x="1" y="186"/>
                    <a:pt x="47" y="310"/>
                  </a:cubicBezTo>
                  <a:cubicBezTo>
                    <a:pt x="63" y="357"/>
                    <a:pt x="125" y="419"/>
                    <a:pt x="187" y="450"/>
                  </a:cubicBezTo>
                  <a:cubicBezTo>
                    <a:pt x="109" y="357"/>
                    <a:pt x="78" y="248"/>
                    <a:pt x="156" y="155"/>
                  </a:cubicBezTo>
                  <a:cubicBezTo>
                    <a:pt x="202" y="109"/>
                    <a:pt x="233" y="93"/>
                    <a:pt x="296" y="93"/>
                  </a:cubicBezTo>
                  <a:cubicBezTo>
                    <a:pt x="358" y="93"/>
                    <a:pt x="435" y="109"/>
                    <a:pt x="466" y="155"/>
                  </a:cubicBezTo>
                  <a:cubicBezTo>
                    <a:pt x="442" y="59"/>
                    <a:pt x="353"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8"/>
            <p:cNvSpPr/>
            <p:nvPr/>
          </p:nvSpPr>
          <p:spPr>
            <a:xfrm>
              <a:off x="2948225" y="688275"/>
              <a:ext cx="9725" cy="11425"/>
            </a:xfrm>
            <a:custGeom>
              <a:avLst/>
              <a:gdLst/>
              <a:ahLst/>
              <a:cxnLst/>
              <a:rect l="l" t="t" r="r" b="b"/>
              <a:pathLst>
                <a:path w="389" h="457" extrusionOk="0">
                  <a:moveTo>
                    <a:pt x="342" y="1"/>
                  </a:moveTo>
                  <a:cubicBezTo>
                    <a:pt x="358" y="63"/>
                    <a:pt x="358" y="125"/>
                    <a:pt x="342" y="156"/>
                  </a:cubicBezTo>
                  <a:cubicBezTo>
                    <a:pt x="342" y="187"/>
                    <a:pt x="342" y="218"/>
                    <a:pt x="327" y="233"/>
                  </a:cubicBezTo>
                  <a:cubicBezTo>
                    <a:pt x="327" y="264"/>
                    <a:pt x="311" y="264"/>
                    <a:pt x="311" y="280"/>
                  </a:cubicBezTo>
                  <a:cubicBezTo>
                    <a:pt x="311" y="295"/>
                    <a:pt x="280" y="295"/>
                    <a:pt x="280" y="311"/>
                  </a:cubicBezTo>
                  <a:lnTo>
                    <a:pt x="218" y="373"/>
                  </a:lnTo>
                  <a:cubicBezTo>
                    <a:pt x="203" y="373"/>
                    <a:pt x="203" y="388"/>
                    <a:pt x="187" y="388"/>
                  </a:cubicBezTo>
                  <a:cubicBezTo>
                    <a:pt x="172" y="388"/>
                    <a:pt x="172" y="419"/>
                    <a:pt x="156" y="419"/>
                  </a:cubicBezTo>
                  <a:cubicBezTo>
                    <a:pt x="110" y="435"/>
                    <a:pt x="47" y="435"/>
                    <a:pt x="1" y="435"/>
                  </a:cubicBezTo>
                  <a:cubicBezTo>
                    <a:pt x="34" y="446"/>
                    <a:pt x="75" y="457"/>
                    <a:pt x="117" y="457"/>
                  </a:cubicBezTo>
                  <a:cubicBezTo>
                    <a:pt x="135" y="457"/>
                    <a:pt x="153" y="455"/>
                    <a:pt x="172" y="450"/>
                  </a:cubicBezTo>
                  <a:cubicBezTo>
                    <a:pt x="218" y="435"/>
                    <a:pt x="280" y="419"/>
                    <a:pt x="327" y="357"/>
                  </a:cubicBezTo>
                  <a:cubicBezTo>
                    <a:pt x="358" y="295"/>
                    <a:pt x="389" y="233"/>
                    <a:pt x="389" y="187"/>
                  </a:cubicBezTo>
                  <a:cubicBezTo>
                    <a:pt x="389" y="125"/>
                    <a:pt x="389" y="63"/>
                    <a:pt x="34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8"/>
            <p:cNvSpPr/>
            <p:nvPr/>
          </p:nvSpPr>
          <p:spPr>
            <a:xfrm>
              <a:off x="2960250" y="683525"/>
              <a:ext cx="4300" cy="4100"/>
            </a:xfrm>
            <a:custGeom>
              <a:avLst/>
              <a:gdLst/>
              <a:ahLst/>
              <a:cxnLst/>
              <a:rect l="l" t="t" r="r" b="b"/>
              <a:pathLst>
                <a:path w="172" h="164" extrusionOk="0">
                  <a:moveTo>
                    <a:pt x="96" y="0"/>
                  </a:moveTo>
                  <a:cubicBezTo>
                    <a:pt x="90" y="0"/>
                    <a:pt x="84" y="2"/>
                    <a:pt x="78" y="5"/>
                  </a:cubicBezTo>
                  <a:cubicBezTo>
                    <a:pt x="32" y="20"/>
                    <a:pt x="1" y="67"/>
                    <a:pt x="16" y="98"/>
                  </a:cubicBezTo>
                  <a:cubicBezTo>
                    <a:pt x="29" y="136"/>
                    <a:pt x="63" y="164"/>
                    <a:pt x="92" y="164"/>
                  </a:cubicBezTo>
                  <a:cubicBezTo>
                    <a:pt x="98" y="164"/>
                    <a:pt x="104" y="162"/>
                    <a:pt x="109" y="160"/>
                  </a:cubicBezTo>
                  <a:cubicBezTo>
                    <a:pt x="156" y="144"/>
                    <a:pt x="171" y="98"/>
                    <a:pt x="171" y="67"/>
                  </a:cubicBezTo>
                  <a:cubicBezTo>
                    <a:pt x="159" y="28"/>
                    <a:pt x="125" y="0"/>
                    <a:pt x="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8"/>
            <p:cNvSpPr/>
            <p:nvPr/>
          </p:nvSpPr>
          <p:spPr>
            <a:xfrm>
              <a:off x="2960250" y="683475"/>
              <a:ext cx="4300" cy="4050"/>
            </a:xfrm>
            <a:custGeom>
              <a:avLst/>
              <a:gdLst/>
              <a:ahLst/>
              <a:cxnLst/>
              <a:rect l="l" t="t" r="r" b="b"/>
              <a:pathLst>
                <a:path w="172" h="162" extrusionOk="0">
                  <a:moveTo>
                    <a:pt x="106" y="0"/>
                  </a:moveTo>
                  <a:cubicBezTo>
                    <a:pt x="96" y="0"/>
                    <a:pt x="87" y="2"/>
                    <a:pt x="78" y="7"/>
                  </a:cubicBezTo>
                  <a:cubicBezTo>
                    <a:pt x="32" y="22"/>
                    <a:pt x="1" y="53"/>
                    <a:pt x="16" y="100"/>
                  </a:cubicBezTo>
                  <a:cubicBezTo>
                    <a:pt x="16" y="146"/>
                    <a:pt x="63" y="162"/>
                    <a:pt x="78" y="162"/>
                  </a:cubicBezTo>
                  <a:lnTo>
                    <a:pt x="32" y="115"/>
                  </a:lnTo>
                  <a:cubicBezTo>
                    <a:pt x="32" y="84"/>
                    <a:pt x="78" y="38"/>
                    <a:pt x="109" y="22"/>
                  </a:cubicBezTo>
                  <a:cubicBezTo>
                    <a:pt x="140" y="22"/>
                    <a:pt x="156" y="22"/>
                    <a:pt x="171" y="38"/>
                  </a:cubicBezTo>
                  <a:cubicBezTo>
                    <a:pt x="160" y="15"/>
                    <a:pt x="132"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8"/>
            <p:cNvSpPr/>
            <p:nvPr/>
          </p:nvSpPr>
          <p:spPr>
            <a:xfrm>
              <a:off x="2962975" y="684025"/>
              <a:ext cx="2725" cy="3900"/>
            </a:xfrm>
            <a:custGeom>
              <a:avLst/>
              <a:gdLst/>
              <a:ahLst/>
              <a:cxnLst/>
              <a:rect l="l" t="t" r="r" b="b"/>
              <a:pathLst>
                <a:path w="109" h="156" extrusionOk="0">
                  <a:moveTo>
                    <a:pt x="78" y="0"/>
                  </a:moveTo>
                  <a:cubicBezTo>
                    <a:pt x="109" y="47"/>
                    <a:pt x="109" y="78"/>
                    <a:pt x="109" y="93"/>
                  </a:cubicBezTo>
                  <a:lnTo>
                    <a:pt x="109" y="62"/>
                  </a:lnTo>
                  <a:cubicBezTo>
                    <a:pt x="109" y="47"/>
                    <a:pt x="109" y="16"/>
                    <a:pt x="78" y="0"/>
                  </a:cubicBezTo>
                  <a:close/>
                  <a:moveTo>
                    <a:pt x="109" y="93"/>
                  </a:moveTo>
                  <a:lnTo>
                    <a:pt x="62" y="140"/>
                  </a:lnTo>
                  <a:cubicBezTo>
                    <a:pt x="47" y="155"/>
                    <a:pt x="31" y="155"/>
                    <a:pt x="0" y="155"/>
                  </a:cubicBezTo>
                  <a:lnTo>
                    <a:pt x="62" y="155"/>
                  </a:lnTo>
                  <a:cubicBezTo>
                    <a:pt x="78" y="155"/>
                    <a:pt x="109" y="140"/>
                    <a:pt x="109" y="124"/>
                  </a:cubicBezTo>
                  <a:lnTo>
                    <a:pt x="109" y="9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8"/>
            <p:cNvSpPr/>
            <p:nvPr/>
          </p:nvSpPr>
          <p:spPr>
            <a:xfrm>
              <a:off x="2952900" y="700375"/>
              <a:ext cx="6225" cy="6025"/>
            </a:xfrm>
            <a:custGeom>
              <a:avLst/>
              <a:gdLst/>
              <a:ahLst/>
              <a:cxnLst/>
              <a:rect l="l" t="t" r="r" b="b"/>
              <a:pathLst>
                <a:path w="249" h="241" extrusionOk="0">
                  <a:moveTo>
                    <a:pt x="132" y="0"/>
                  </a:moveTo>
                  <a:cubicBezTo>
                    <a:pt x="113" y="0"/>
                    <a:pt x="95" y="4"/>
                    <a:pt x="78" y="13"/>
                  </a:cubicBezTo>
                  <a:cubicBezTo>
                    <a:pt x="16" y="28"/>
                    <a:pt x="0" y="106"/>
                    <a:pt x="16" y="168"/>
                  </a:cubicBezTo>
                  <a:cubicBezTo>
                    <a:pt x="45" y="216"/>
                    <a:pt x="80" y="241"/>
                    <a:pt x="113" y="241"/>
                  </a:cubicBezTo>
                  <a:cubicBezTo>
                    <a:pt x="134" y="241"/>
                    <a:pt x="153" y="232"/>
                    <a:pt x="171" y="215"/>
                  </a:cubicBezTo>
                  <a:cubicBezTo>
                    <a:pt x="233" y="199"/>
                    <a:pt x="248" y="122"/>
                    <a:pt x="233" y="59"/>
                  </a:cubicBezTo>
                  <a:cubicBezTo>
                    <a:pt x="222" y="26"/>
                    <a:pt x="178" y="0"/>
                    <a:pt x="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8"/>
            <p:cNvSpPr/>
            <p:nvPr/>
          </p:nvSpPr>
          <p:spPr>
            <a:xfrm>
              <a:off x="2952500" y="700250"/>
              <a:ext cx="5850" cy="6275"/>
            </a:xfrm>
            <a:custGeom>
              <a:avLst/>
              <a:gdLst/>
              <a:ahLst/>
              <a:cxnLst/>
              <a:rect l="l" t="t" r="r" b="b"/>
              <a:pathLst>
                <a:path w="234" h="251" extrusionOk="0">
                  <a:moveTo>
                    <a:pt x="141" y="0"/>
                  </a:moveTo>
                  <a:cubicBezTo>
                    <a:pt x="112" y="0"/>
                    <a:pt x="84" y="12"/>
                    <a:pt x="63" y="33"/>
                  </a:cubicBezTo>
                  <a:cubicBezTo>
                    <a:pt x="1" y="64"/>
                    <a:pt x="1" y="142"/>
                    <a:pt x="32" y="204"/>
                  </a:cubicBezTo>
                  <a:cubicBezTo>
                    <a:pt x="63" y="220"/>
                    <a:pt x="94" y="251"/>
                    <a:pt x="140" y="251"/>
                  </a:cubicBezTo>
                  <a:cubicBezTo>
                    <a:pt x="109" y="251"/>
                    <a:pt x="94" y="220"/>
                    <a:pt x="78" y="189"/>
                  </a:cubicBezTo>
                  <a:cubicBezTo>
                    <a:pt x="63" y="142"/>
                    <a:pt x="94" y="64"/>
                    <a:pt x="140" y="49"/>
                  </a:cubicBezTo>
                  <a:cubicBezTo>
                    <a:pt x="156" y="41"/>
                    <a:pt x="167" y="37"/>
                    <a:pt x="181" y="37"/>
                  </a:cubicBezTo>
                  <a:cubicBezTo>
                    <a:pt x="194" y="37"/>
                    <a:pt x="210" y="41"/>
                    <a:pt x="233" y="49"/>
                  </a:cubicBezTo>
                  <a:cubicBezTo>
                    <a:pt x="208" y="16"/>
                    <a:pt x="174" y="0"/>
                    <a:pt x="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8"/>
            <p:cNvSpPr/>
            <p:nvPr/>
          </p:nvSpPr>
          <p:spPr>
            <a:xfrm>
              <a:off x="2956775" y="700675"/>
              <a:ext cx="3900" cy="6625"/>
            </a:xfrm>
            <a:custGeom>
              <a:avLst/>
              <a:gdLst/>
              <a:ahLst/>
              <a:cxnLst/>
              <a:rect l="l" t="t" r="r" b="b"/>
              <a:pathLst>
                <a:path w="156" h="265" extrusionOk="0">
                  <a:moveTo>
                    <a:pt x="93" y="1"/>
                  </a:moveTo>
                  <a:lnTo>
                    <a:pt x="93" y="1"/>
                  </a:lnTo>
                  <a:cubicBezTo>
                    <a:pt x="124" y="16"/>
                    <a:pt x="124" y="47"/>
                    <a:pt x="109" y="47"/>
                  </a:cubicBezTo>
                  <a:lnTo>
                    <a:pt x="109" y="156"/>
                  </a:lnTo>
                  <a:cubicBezTo>
                    <a:pt x="109" y="187"/>
                    <a:pt x="93" y="203"/>
                    <a:pt x="78" y="234"/>
                  </a:cubicBezTo>
                  <a:cubicBezTo>
                    <a:pt x="62" y="249"/>
                    <a:pt x="16" y="265"/>
                    <a:pt x="0" y="265"/>
                  </a:cubicBezTo>
                  <a:cubicBezTo>
                    <a:pt x="47" y="265"/>
                    <a:pt x="78" y="265"/>
                    <a:pt x="93" y="249"/>
                  </a:cubicBezTo>
                  <a:cubicBezTo>
                    <a:pt x="140" y="234"/>
                    <a:pt x="155" y="203"/>
                    <a:pt x="155" y="172"/>
                  </a:cubicBezTo>
                  <a:lnTo>
                    <a:pt x="155" y="78"/>
                  </a:lnTo>
                  <a:cubicBezTo>
                    <a:pt x="140" y="32"/>
                    <a:pt x="124" y="16"/>
                    <a:pt x="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8"/>
            <p:cNvSpPr/>
            <p:nvPr/>
          </p:nvSpPr>
          <p:spPr>
            <a:xfrm>
              <a:off x="2921875" y="683250"/>
              <a:ext cx="10100" cy="10100"/>
            </a:xfrm>
            <a:custGeom>
              <a:avLst/>
              <a:gdLst/>
              <a:ahLst/>
              <a:cxnLst/>
              <a:rect l="l" t="t" r="r" b="b"/>
              <a:pathLst>
                <a:path w="404" h="404" extrusionOk="0">
                  <a:moveTo>
                    <a:pt x="202" y="0"/>
                  </a:moveTo>
                  <a:cubicBezTo>
                    <a:pt x="78" y="16"/>
                    <a:pt x="0" y="93"/>
                    <a:pt x="0" y="202"/>
                  </a:cubicBezTo>
                  <a:cubicBezTo>
                    <a:pt x="16" y="326"/>
                    <a:pt x="93" y="403"/>
                    <a:pt x="217" y="403"/>
                  </a:cubicBezTo>
                  <a:cubicBezTo>
                    <a:pt x="326" y="388"/>
                    <a:pt x="404" y="310"/>
                    <a:pt x="404" y="186"/>
                  </a:cubicBezTo>
                  <a:cubicBezTo>
                    <a:pt x="404" y="78"/>
                    <a:pt x="326" y="0"/>
                    <a:pt x="217" y="0"/>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8"/>
            <p:cNvSpPr/>
            <p:nvPr/>
          </p:nvSpPr>
          <p:spPr>
            <a:xfrm>
              <a:off x="2922250" y="683075"/>
              <a:ext cx="9725" cy="8325"/>
            </a:xfrm>
            <a:custGeom>
              <a:avLst/>
              <a:gdLst/>
              <a:ahLst/>
              <a:cxnLst/>
              <a:rect l="l" t="t" r="r" b="b"/>
              <a:pathLst>
                <a:path w="389" h="333" extrusionOk="0">
                  <a:moveTo>
                    <a:pt x="176" y="0"/>
                  </a:moveTo>
                  <a:cubicBezTo>
                    <a:pt x="98" y="0"/>
                    <a:pt x="27" y="70"/>
                    <a:pt x="1" y="162"/>
                  </a:cubicBezTo>
                  <a:cubicBezTo>
                    <a:pt x="1" y="240"/>
                    <a:pt x="63" y="317"/>
                    <a:pt x="140" y="333"/>
                  </a:cubicBezTo>
                  <a:cubicBezTo>
                    <a:pt x="109" y="286"/>
                    <a:pt x="78" y="255"/>
                    <a:pt x="78" y="193"/>
                  </a:cubicBezTo>
                  <a:cubicBezTo>
                    <a:pt x="78" y="122"/>
                    <a:pt x="169" y="52"/>
                    <a:pt x="255" y="52"/>
                  </a:cubicBezTo>
                  <a:cubicBezTo>
                    <a:pt x="264" y="52"/>
                    <a:pt x="272" y="52"/>
                    <a:pt x="280" y="54"/>
                  </a:cubicBezTo>
                  <a:cubicBezTo>
                    <a:pt x="311" y="69"/>
                    <a:pt x="358" y="69"/>
                    <a:pt x="389" y="116"/>
                  </a:cubicBezTo>
                  <a:cubicBezTo>
                    <a:pt x="358" y="38"/>
                    <a:pt x="295" y="7"/>
                    <a:pt x="218" y="7"/>
                  </a:cubicBezTo>
                  <a:cubicBezTo>
                    <a:pt x="204" y="2"/>
                    <a:pt x="190" y="0"/>
                    <a:pt x="17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8"/>
            <p:cNvSpPr/>
            <p:nvPr/>
          </p:nvSpPr>
          <p:spPr>
            <a:xfrm>
              <a:off x="2927675" y="684025"/>
              <a:ext cx="7400" cy="9700"/>
            </a:xfrm>
            <a:custGeom>
              <a:avLst/>
              <a:gdLst/>
              <a:ahLst/>
              <a:cxnLst/>
              <a:rect l="l" t="t" r="r" b="b"/>
              <a:pathLst>
                <a:path w="296" h="388" extrusionOk="0">
                  <a:moveTo>
                    <a:pt x="172" y="0"/>
                  </a:moveTo>
                  <a:lnTo>
                    <a:pt x="249" y="155"/>
                  </a:lnTo>
                  <a:lnTo>
                    <a:pt x="249" y="217"/>
                  </a:lnTo>
                  <a:cubicBezTo>
                    <a:pt x="249" y="233"/>
                    <a:pt x="249" y="248"/>
                    <a:pt x="234" y="279"/>
                  </a:cubicBezTo>
                  <a:cubicBezTo>
                    <a:pt x="218" y="310"/>
                    <a:pt x="172" y="326"/>
                    <a:pt x="141" y="357"/>
                  </a:cubicBezTo>
                  <a:cubicBezTo>
                    <a:pt x="94" y="372"/>
                    <a:pt x="47" y="372"/>
                    <a:pt x="1" y="388"/>
                  </a:cubicBezTo>
                  <a:cubicBezTo>
                    <a:pt x="47" y="388"/>
                    <a:pt x="94" y="388"/>
                    <a:pt x="141" y="372"/>
                  </a:cubicBezTo>
                  <a:cubicBezTo>
                    <a:pt x="156" y="357"/>
                    <a:pt x="172" y="357"/>
                    <a:pt x="203" y="326"/>
                  </a:cubicBezTo>
                  <a:lnTo>
                    <a:pt x="249" y="279"/>
                  </a:lnTo>
                  <a:cubicBezTo>
                    <a:pt x="249" y="248"/>
                    <a:pt x="280" y="217"/>
                    <a:pt x="280" y="202"/>
                  </a:cubicBezTo>
                  <a:cubicBezTo>
                    <a:pt x="296" y="171"/>
                    <a:pt x="280" y="140"/>
                    <a:pt x="280" y="124"/>
                  </a:cubicBezTo>
                  <a:cubicBezTo>
                    <a:pt x="249" y="62"/>
                    <a:pt x="218" y="16"/>
                    <a:pt x="17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8"/>
            <p:cNvSpPr/>
            <p:nvPr/>
          </p:nvSpPr>
          <p:spPr>
            <a:xfrm>
              <a:off x="2900150" y="547150"/>
              <a:ext cx="296275" cy="7000"/>
            </a:xfrm>
            <a:custGeom>
              <a:avLst/>
              <a:gdLst/>
              <a:ahLst/>
              <a:cxnLst/>
              <a:rect l="l" t="t" r="r" b="b"/>
              <a:pathLst>
                <a:path w="11851" h="280" extrusionOk="0">
                  <a:moveTo>
                    <a:pt x="1" y="0"/>
                  </a:moveTo>
                  <a:lnTo>
                    <a:pt x="1" y="279"/>
                  </a:lnTo>
                  <a:lnTo>
                    <a:pt x="11850" y="279"/>
                  </a:lnTo>
                  <a:lnTo>
                    <a:pt x="118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8"/>
            <p:cNvSpPr/>
            <p:nvPr/>
          </p:nvSpPr>
          <p:spPr>
            <a:xfrm>
              <a:off x="2902875" y="549850"/>
              <a:ext cx="1950" cy="1975"/>
            </a:xfrm>
            <a:custGeom>
              <a:avLst/>
              <a:gdLst/>
              <a:ahLst/>
              <a:cxnLst/>
              <a:rect l="l" t="t" r="r" b="b"/>
              <a:pathLst>
                <a:path w="78" h="79" extrusionOk="0">
                  <a:moveTo>
                    <a:pt x="47" y="1"/>
                  </a:moveTo>
                  <a:cubicBezTo>
                    <a:pt x="31" y="1"/>
                    <a:pt x="0" y="16"/>
                    <a:pt x="0" y="32"/>
                  </a:cubicBezTo>
                  <a:cubicBezTo>
                    <a:pt x="0" y="63"/>
                    <a:pt x="31" y="78"/>
                    <a:pt x="47" y="78"/>
                  </a:cubicBezTo>
                  <a:cubicBezTo>
                    <a:pt x="62" y="78"/>
                    <a:pt x="78" y="47"/>
                    <a:pt x="78" y="32"/>
                  </a:cubicBezTo>
                  <a:cubicBezTo>
                    <a:pt x="78" y="16"/>
                    <a:pt x="62" y="1"/>
                    <a:pt x="4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8"/>
            <p:cNvSpPr/>
            <p:nvPr/>
          </p:nvSpPr>
          <p:spPr>
            <a:xfrm>
              <a:off x="2907900" y="549850"/>
              <a:ext cx="1975" cy="1975"/>
            </a:xfrm>
            <a:custGeom>
              <a:avLst/>
              <a:gdLst/>
              <a:ahLst/>
              <a:cxnLst/>
              <a:rect l="l" t="t" r="r" b="b"/>
              <a:pathLst>
                <a:path w="79" h="79" extrusionOk="0">
                  <a:moveTo>
                    <a:pt x="32" y="1"/>
                  </a:moveTo>
                  <a:cubicBezTo>
                    <a:pt x="16" y="1"/>
                    <a:pt x="1" y="16"/>
                    <a:pt x="1" y="32"/>
                  </a:cubicBezTo>
                  <a:cubicBezTo>
                    <a:pt x="1" y="63"/>
                    <a:pt x="16" y="78"/>
                    <a:pt x="32" y="78"/>
                  </a:cubicBezTo>
                  <a:cubicBezTo>
                    <a:pt x="63" y="78"/>
                    <a:pt x="79" y="47"/>
                    <a:pt x="79" y="32"/>
                  </a:cubicBezTo>
                  <a:cubicBezTo>
                    <a:pt x="79" y="16"/>
                    <a:pt x="63" y="1"/>
                    <a:pt x="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8"/>
            <p:cNvSpPr/>
            <p:nvPr/>
          </p:nvSpPr>
          <p:spPr>
            <a:xfrm>
              <a:off x="2912175" y="549850"/>
              <a:ext cx="1975" cy="1975"/>
            </a:xfrm>
            <a:custGeom>
              <a:avLst/>
              <a:gdLst/>
              <a:ahLst/>
              <a:cxnLst/>
              <a:rect l="l" t="t" r="r" b="b"/>
              <a:pathLst>
                <a:path w="79" h="79" extrusionOk="0">
                  <a:moveTo>
                    <a:pt x="47" y="1"/>
                  </a:moveTo>
                  <a:cubicBezTo>
                    <a:pt x="16" y="1"/>
                    <a:pt x="1" y="16"/>
                    <a:pt x="1" y="32"/>
                  </a:cubicBezTo>
                  <a:cubicBezTo>
                    <a:pt x="1" y="63"/>
                    <a:pt x="16" y="78"/>
                    <a:pt x="47" y="78"/>
                  </a:cubicBezTo>
                  <a:cubicBezTo>
                    <a:pt x="63" y="78"/>
                    <a:pt x="78" y="47"/>
                    <a:pt x="78" y="32"/>
                  </a:cubicBezTo>
                  <a:cubicBezTo>
                    <a:pt x="78" y="16"/>
                    <a:pt x="63" y="1"/>
                    <a:pt x="47"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8"/>
            <p:cNvSpPr/>
            <p:nvPr/>
          </p:nvSpPr>
          <p:spPr>
            <a:xfrm>
              <a:off x="3138625" y="567750"/>
              <a:ext cx="40725" cy="35975"/>
            </a:xfrm>
            <a:custGeom>
              <a:avLst/>
              <a:gdLst/>
              <a:ahLst/>
              <a:cxnLst/>
              <a:rect l="l" t="t" r="r" b="b"/>
              <a:pathLst>
                <a:path w="1629" h="1439" extrusionOk="0">
                  <a:moveTo>
                    <a:pt x="807" y="0"/>
                  </a:moveTo>
                  <a:cubicBezTo>
                    <a:pt x="529" y="0"/>
                    <a:pt x="270" y="157"/>
                    <a:pt x="155" y="432"/>
                  </a:cubicBezTo>
                  <a:cubicBezTo>
                    <a:pt x="0" y="789"/>
                    <a:pt x="155" y="1223"/>
                    <a:pt x="527" y="1379"/>
                  </a:cubicBezTo>
                  <a:cubicBezTo>
                    <a:pt x="620" y="1419"/>
                    <a:pt x="718" y="1438"/>
                    <a:pt x="815" y="1438"/>
                  </a:cubicBezTo>
                  <a:cubicBezTo>
                    <a:pt x="1091" y="1438"/>
                    <a:pt x="1359" y="1282"/>
                    <a:pt x="1474" y="1006"/>
                  </a:cubicBezTo>
                  <a:cubicBezTo>
                    <a:pt x="1629" y="634"/>
                    <a:pt x="1474" y="231"/>
                    <a:pt x="1101" y="60"/>
                  </a:cubicBezTo>
                  <a:cubicBezTo>
                    <a:pt x="1005" y="20"/>
                    <a:pt x="905" y="0"/>
                    <a:pt x="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8"/>
            <p:cNvSpPr/>
            <p:nvPr/>
          </p:nvSpPr>
          <p:spPr>
            <a:xfrm>
              <a:off x="3138225" y="567750"/>
              <a:ext cx="41125" cy="35975"/>
            </a:xfrm>
            <a:custGeom>
              <a:avLst/>
              <a:gdLst/>
              <a:ahLst/>
              <a:cxnLst/>
              <a:rect l="l" t="t" r="r" b="b"/>
              <a:pathLst>
                <a:path w="1645" h="1439" extrusionOk="0">
                  <a:moveTo>
                    <a:pt x="819" y="6"/>
                  </a:moveTo>
                  <a:cubicBezTo>
                    <a:pt x="907" y="6"/>
                    <a:pt x="997" y="24"/>
                    <a:pt x="1086" y="60"/>
                  </a:cubicBezTo>
                  <a:cubicBezTo>
                    <a:pt x="1412" y="215"/>
                    <a:pt x="1552" y="588"/>
                    <a:pt x="1412" y="913"/>
                  </a:cubicBezTo>
                  <a:cubicBezTo>
                    <a:pt x="1297" y="1154"/>
                    <a:pt x="1064" y="1293"/>
                    <a:pt x="819" y="1293"/>
                  </a:cubicBezTo>
                  <a:cubicBezTo>
                    <a:pt x="732" y="1293"/>
                    <a:pt x="644" y="1275"/>
                    <a:pt x="559" y="1239"/>
                  </a:cubicBezTo>
                  <a:cubicBezTo>
                    <a:pt x="233" y="1099"/>
                    <a:pt x="94" y="712"/>
                    <a:pt x="233" y="386"/>
                  </a:cubicBezTo>
                  <a:cubicBezTo>
                    <a:pt x="348" y="145"/>
                    <a:pt x="572" y="6"/>
                    <a:pt x="819" y="6"/>
                  </a:cubicBezTo>
                  <a:close/>
                  <a:moveTo>
                    <a:pt x="825" y="0"/>
                  </a:moveTo>
                  <a:cubicBezTo>
                    <a:pt x="551" y="0"/>
                    <a:pt x="297" y="157"/>
                    <a:pt x="171" y="432"/>
                  </a:cubicBezTo>
                  <a:cubicBezTo>
                    <a:pt x="1" y="789"/>
                    <a:pt x="171" y="1208"/>
                    <a:pt x="543" y="1379"/>
                  </a:cubicBezTo>
                  <a:cubicBezTo>
                    <a:pt x="636" y="1419"/>
                    <a:pt x="733" y="1438"/>
                    <a:pt x="829" y="1438"/>
                  </a:cubicBezTo>
                  <a:cubicBezTo>
                    <a:pt x="1101" y="1438"/>
                    <a:pt x="1363" y="1282"/>
                    <a:pt x="1490" y="1006"/>
                  </a:cubicBezTo>
                  <a:cubicBezTo>
                    <a:pt x="1645" y="665"/>
                    <a:pt x="1490" y="231"/>
                    <a:pt x="1117" y="60"/>
                  </a:cubicBezTo>
                  <a:cubicBezTo>
                    <a:pt x="1021" y="20"/>
                    <a:pt x="922" y="0"/>
                    <a:pt x="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8"/>
            <p:cNvSpPr/>
            <p:nvPr/>
          </p:nvSpPr>
          <p:spPr>
            <a:xfrm>
              <a:off x="3145200" y="570025"/>
              <a:ext cx="32225" cy="20950"/>
            </a:xfrm>
            <a:custGeom>
              <a:avLst/>
              <a:gdLst/>
              <a:ahLst/>
              <a:cxnLst/>
              <a:rect l="l" t="t" r="r" b="b"/>
              <a:pathLst>
                <a:path w="1289" h="838" extrusionOk="0">
                  <a:moveTo>
                    <a:pt x="218" y="0"/>
                  </a:moveTo>
                  <a:cubicBezTo>
                    <a:pt x="140" y="47"/>
                    <a:pt x="63" y="109"/>
                    <a:pt x="1" y="155"/>
                  </a:cubicBezTo>
                  <a:cubicBezTo>
                    <a:pt x="1" y="217"/>
                    <a:pt x="47" y="357"/>
                    <a:pt x="296" y="497"/>
                  </a:cubicBezTo>
                  <a:cubicBezTo>
                    <a:pt x="466" y="559"/>
                    <a:pt x="854" y="652"/>
                    <a:pt x="993" y="698"/>
                  </a:cubicBezTo>
                  <a:cubicBezTo>
                    <a:pt x="1086" y="745"/>
                    <a:pt x="1164" y="776"/>
                    <a:pt x="1226" y="838"/>
                  </a:cubicBezTo>
                  <a:cubicBezTo>
                    <a:pt x="1288" y="698"/>
                    <a:pt x="1288" y="574"/>
                    <a:pt x="1211" y="450"/>
                  </a:cubicBezTo>
                  <a:cubicBezTo>
                    <a:pt x="1133" y="481"/>
                    <a:pt x="1052" y="497"/>
                    <a:pt x="970" y="497"/>
                  </a:cubicBezTo>
                  <a:cubicBezTo>
                    <a:pt x="889" y="497"/>
                    <a:pt x="807" y="481"/>
                    <a:pt x="730" y="450"/>
                  </a:cubicBezTo>
                  <a:cubicBezTo>
                    <a:pt x="311" y="295"/>
                    <a:pt x="233" y="78"/>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8"/>
            <p:cNvSpPr/>
            <p:nvPr/>
          </p:nvSpPr>
          <p:spPr>
            <a:xfrm>
              <a:off x="3146375" y="597025"/>
              <a:ext cx="22125" cy="6675"/>
            </a:xfrm>
            <a:custGeom>
              <a:avLst/>
              <a:gdLst/>
              <a:ahLst/>
              <a:cxnLst/>
              <a:rect l="l" t="t" r="r" b="b"/>
              <a:pathLst>
                <a:path w="885" h="267" extrusionOk="0">
                  <a:moveTo>
                    <a:pt x="248" y="1"/>
                  </a:moveTo>
                  <a:cubicBezTo>
                    <a:pt x="213" y="1"/>
                    <a:pt x="177" y="3"/>
                    <a:pt x="140" y="6"/>
                  </a:cubicBezTo>
                  <a:cubicBezTo>
                    <a:pt x="78" y="21"/>
                    <a:pt x="31" y="52"/>
                    <a:pt x="0" y="68"/>
                  </a:cubicBezTo>
                  <a:cubicBezTo>
                    <a:pt x="62" y="130"/>
                    <a:pt x="140" y="161"/>
                    <a:pt x="217" y="208"/>
                  </a:cubicBezTo>
                  <a:cubicBezTo>
                    <a:pt x="301" y="246"/>
                    <a:pt x="396" y="266"/>
                    <a:pt x="493" y="266"/>
                  </a:cubicBezTo>
                  <a:cubicBezTo>
                    <a:pt x="628" y="266"/>
                    <a:pt x="767" y="227"/>
                    <a:pt x="884" y="145"/>
                  </a:cubicBezTo>
                  <a:lnTo>
                    <a:pt x="884" y="145"/>
                  </a:lnTo>
                  <a:cubicBezTo>
                    <a:pt x="861" y="149"/>
                    <a:pt x="838" y="151"/>
                    <a:pt x="815" y="151"/>
                  </a:cubicBezTo>
                  <a:cubicBezTo>
                    <a:pt x="746" y="151"/>
                    <a:pt x="679" y="134"/>
                    <a:pt x="621" y="99"/>
                  </a:cubicBezTo>
                  <a:cubicBezTo>
                    <a:pt x="499" y="26"/>
                    <a:pt x="377" y="1"/>
                    <a:pt x="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8"/>
            <p:cNvSpPr/>
            <p:nvPr/>
          </p:nvSpPr>
          <p:spPr>
            <a:xfrm>
              <a:off x="3140950" y="580875"/>
              <a:ext cx="34150" cy="18975"/>
            </a:xfrm>
            <a:custGeom>
              <a:avLst/>
              <a:gdLst/>
              <a:ahLst/>
              <a:cxnLst/>
              <a:rect l="l" t="t" r="r" b="b"/>
              <a:pathLst>
                <a:path w="1366" h="759" extrusionOk="0">
                  <a:moveTo>
                    <a:pt x="62" y="0"/>
                  </a:moveTo>
                  <a:cubicBezTo>
                    <a:pt x="0" y="125"/>
                    <a:pt x="0" y="280"/>
                    <a:pt x="31" y="419"/>
                  </a:cubicBezTo>
                  <a:cubicBezTo>
                    <a:pt x="83" y="414"/>
                    <a:pt x="138" y="411"/>
                    <a:pt x="194" y="411"/>
                  </a:cubicBezTo>
                  <a:cubicBezTo>
                    <a:pt x="307" y="411"/>
                    <a:pt x="424" y="424"/>
                    <a:pt x="528" y="466"/>
                  </a:cubicBezTo>
                  <a:cubicBezTo>
                    <a:pt x="776" y="559"/>
                    <a:pt x="915" y="667"/>
                    <a:pt x="1039" y="729"/>
                  </a:cubicBezTo>
                  <a:cubicBezTo>
                    <a:pt x="1082" y="740"/>
                    <a:pt x="1132" y="758"/>
                    <a:pt x="1180" y="758"/>
                  </a:cubicBezTo>
                  <a:cubicBezTo>
                    <a:pt x="1201" y="758"/>
                    <a:pt x="1222" y="755"/>
                    <a:pt x="1241" y="745"/>
                  </a:cubicBezTo>
                  <a:lnTo>
                    <a:pt x="1256" y="729"/>
                  </a:lnTo>
                  <a:lnTo>
                    <a:pt x="1256" y="714"/>
                  </a:lnTo>
                  <a:cubicBezTo>
                    <a:pt x="1272" y="714"/>
                    <a:pt x="1272" y="698"/>
                    <a:pt x="1272" y="698"/>
                  </a:cubicBezTo>
                  <a:lnTo>
                    <a:pt x="1303" y="667"/>
                  </a:lnTo>
                  <a:lnTo>
                    <a:pt x="1303" y="652"/>
                  </a:lnTo>
                  <a:lnTo>
                    <a:pt x="1303" y="636"/>
                  </a:lnTo>
                  <a:lnTo>
                    <a:pt x="1303" y="621"/>
                  </a:lnTo>
                  <a:cubicBezTo>
                    <a:pt x="1303" y="605"/>
                    <a:pt x="1319" y="605"/>
                    <a:pt x="1319" y="574"/>
                  </a:cubicBezTo>
                  <a:cubicBezTo>
                    <a:pt x="1319" y="559"/>
                    <a:pt x="1334" y="559"/>
                    <a:pt x="1334" y="543"/>
                  </a:cubicBezTo>
                  <a:lnTo>
                    <a:pt x="1365" y="497"/>
                  </a:lnTo>
                  <a:lnTo>
                    <a:pt x="1365" y="497"/>
                  </a:lnTo>
                  <a:cubicBezTo>
                    <a:pt x="1332" y="521"/>
                    <a:pt x="1274" y="542"/>
                    <a:pt x="1185" y="542"/>
                  </a:cubicBezTo>
                  <a:cubicBezTo>
                    <a:pt x="1105" y="542"/>
                    <a:pt x="1001" y="525"/>
                    <a:pt x="869" y="481"/>
                  </a:cubicBezTo>
                  <a:cubicBezTo>
                    <a:pt x="776" y="419"/>
                    <a:pt x="652" y="342"/>
                    <a:pt x="559" y="264"/>
                  </a:cubicBezTo>
                  <a:cubicBezTo>
                    <a:pt x="248" y="16"/>
                    <a:pt x="93"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8"/>
            <p:cNvSpPr/>
            <p:nvPr/>
          </p:nvSpPr>
          <p:spPr>
            <a:xfrm>
              <a:off x="3158000" y="599325"/>
              <a:ext cx="3900" cy="3550"/>
            </a:xfrm>
            <a:custGeom>
              <a:avLst/>
              <a:gdLst/>
              <a:ahLst/>
              <a:cxnLst/>
              <a:rect l="l" t="t" r="r" b="b"/>
              <a:pathLst>
                <a:path w="156" h="142" extrusionOk="0">
                  <a:moveTo>
                    <a:pt x="47" y="1"/>
                  </a:moveTo>
                  <a:cubicBezTo>
                    <a:pt x="27" y="1"/>
                    <a:pt x="9" y="12"/>
                    <a:pt x="1" y="38"/>
                  </a:cubicBezTo>
                  <a:cubicBezTo>
                    <a:pt x="1" y="69"/>
                    <a:pt x="16" y="116"/>
                    <a:pt x="63" y="131"/>
                  </a:cubicBezTo>
                  <a:cubicBezTo>
                    <a:pt x="76" y="137"/>
                    <a:pt x="94" y="141"/>
                    <a:pt x="111" y="141"/>
                  </a:cubicBezTo>
                  <a:cubicBezTo>
                    <a:pt x="134" y="141"/>
                    <a:pt x="156" y="134"/>
                    <a:pt x="156" y="116"/>
                  </a:cubicBezTo>
                  <a:cubicBezTo>
                    <a:pt x="156" y="69"/>
                    <a:pt x="140" y="38"/>
                    <a:pt x="94" y="22"/>
                  </a:cubicBezTo>
                  <a:cubicBezTo>
                    <a:pt x="80" y="9"/>
                    <a:pt x="63"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8"/>
            <p:cNvSpPr/>
            <p:nvPr/>
          </p:nvSpPr>
          <p:spPr>
            <a:xfrm>
              <a:off x="3162650" y="598800"/>
              <a:ext cx="3125" cy="2175"/>
            </a:xfrm>
            <a:custGeom>
              <a:avLst/>
              <a:gdLst/>
              <a:ahLst/>
              <a:cxnLst/>
              <a:rect l="l" t="t" r="r" b="b"/>
              <a:pathLst>
                <a:path w="125" h="87" extrusionOk="0">
                  <a:moveTo>
                    <a:pt x="49" y="1"/>
                  </a:moveTo>
                  <a:cubicBezTo>
                    <a:pt x="40" y="1"/>
                    <a:pt x="32" y="5"/>
                    <a:pt x="32" y="12"/>
                  </a:cubicBezTo>
                  <a:cubicBezTo>
                    <a:pt x="1" y="12"/>
                    <a:pt x="32" y="59"/>
                    <a:pt x="63" y="74"/>
                  </a:cubicBezTo>
                  <a:cubicBezTo>
                    <a:pt x="71" y="82"/>
                    <a:pt x="86" y="86"/>
                    <a:pt x="100" y="86"/>
                  </a:cubicBezTo>
                  <a:cubicBezTo>
                    <a:pt x="113" y="86"/>
                    <a:pt x="125" y="82"/>
                    <a:pt x="125" y="74"/>
                  </a:cubicBezTo>
                  <a:cubicBezTo>
                    <a:pt x="125" y="59"/>
                    <a:pt x="109" y="28"/>
                    <a:pt x="78" y="12"/>
                  </a:cubicBezTo>
                  <a:cubicBezTo>
                    <a:pt x="71" y="5"/>
                    <a:pt x="59"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8"/>
            <p:cNvSpPr/>
            <p:nvPr/>
          </p:nvSpPr>
          <p:spPr>
            <a:xfrm>
              <a:off x="3148700" y="576275"/>
              <a:ext cx="4300" cy="2850"/>
            </a:xfrm>
            <a:custGeom>
              <a:avLst/>
              <a:gdLst/>
              <a:ahLst/>
              <a:cxnLst/>
              <a:rect l="l" t="t" r="r" b="b"/>
              <a:pathLst>
                <a:path w="172" h="114" extrusionOk="0">
                  <a:moveTo>
                    <a:pt x="85" y="1"/>
                  </a:moveTo>
                  <a:cubicBezTo>
                    <a:pt x="59" y="1"/>
                    <a:pt x="37" y="19"/>
                    <a:pt x="16" y="29"/>
                  </a:cubicBezTo>
                  <a:cubicBezTo>
                    <a:pt x="0" y="45"/>
                    <a:pt x="47" y="91"/>
                    <a:pt x="62" y="107"/>
                  </a:cubicBezTo>
                  <a:cubicBezTo>
                    <a:pt x="72" y="111"/>
                    <a:pt x="82" y="113"/>
                    <a:pt x="93" y="113"/>
                  </a:cubicBezTo>
                  <a:cubicBezTo>
                    <a:pt x="118" y="113"/>
                    <a:pt x="145" y="102"/>
                    <a:pt x="156" y="91"/>
                  </a:cubicBezTo>
                  <a:cubicBezTo>
                    <a:pt x="171" y="60"/>
                    <a:pt x="156" y="29"/>
                    <a:pt x="124" y="14"/>
                  </a:cubicBezTo>
                  <a:cubicBezTo>
                    <a:pt x="110" y="4"/>
                    <a:pt x="97"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8"/>
            <p:cNvSpPr/>
            <p:nvPr/>
          </p:nvSpPr>
          <p:spPr>
            <a:xfrm>
              <a:off x="3152575" y="575825"/>
              <a:ext cx="1575" cy="1500"/>
            </a:xfrm>
            <a:custGeom>
              <a:avLst/>
              <a:gdLst/>
              <a:ahLst/>
              <a:cxnLst/>
              <a:rect l="l" t="t" r="r" b="b"/>
              <a:pathLst>
                <a:path w="63" h="60" extrusionOk="0">
                  <a:moveTo>
                    <a:pt x="47" y="1"/>
                  </a:moveTo>
                  <a:cubicBezTo>
                    <a:pt x="16" y="1"/>
                    <a:pt x="1" y="1"/>
                    <a:pt x="1" y="32"/>
                  </a:cubicBezTo>
                  <a:cubicBezTo>
                    <a:pt x="1" y="47"/>
                    <a:pt x="1" y="47"/>
                    <a:pt x="16" y="47"/>
                  </a:cubicBezTo>
                  <a:cubicBezTo>
                    <a:pt x="32" y="55"/>
                    <a:pt x="43" y="59"/>
                    <a:pt x="51" y="59"/>
                  </a:cubicBezTo>
                  <a:cubicBezTo>
                    <a:pt x="59" y="59"/>
                    <a:pt x="63" y="55"/>
                    <a:pt x="63" y="47"/>
                  </a:cubicBezTo>
                  <a:cubicBezTo>
                    <a:pt x="63" y="32"/>
                    <a:pt x="63" y="1"/>
                    <a:pt x="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8"/>
            <p:cNvSpPr/>
            <p:nvPr/>
          </p:nvSpPr>
          <p:spPr>
            <a:xfrm>
              <a:off x="3152975" y="577600"/>
              <a:ext cx="1175" cy="925"/>
            </a:xfrm>
            <a:custGeom>
              <a:avLst/>
              <a:gdLst/>
              <a:ahLst/>
              <a:cxnLst/>
              <a:rect l="l" t="t" r="r" b="b"/>
              <a:pathLst>
                <a:path w="47" h="37" extrusionOk="0">
                  <a:moveTo>
                    <a:pt x="23" y="1"/>
                  </a:moveTo>
                  <a:cubicBezTo>
                    <a:pt x="14" y="1"/>
                    <a:pt x="0" y="7"/>
                    <a:pt x="0" y="7"/>
                  </a:cubicBezTo>
                  <a:cubicBezTo>
                    <a:pt x="0" y="26"/>
                    <a:pt x="0" y="33"/>
                    <a:pt x="6" y="33"/>
                  </a:cubicBezTo>
                  <a:cubicBezTo>
                    <a:pt x="11" y="33"/>
                    <a:pt x="18" y="29"/>
                    <a:pt x="31" y="23"/>
                  </a:cubicBezTo>
                  <a:cubicBezTo>
                    <a:pt x="31" y="33"/>
                    <a:pt x="33" y="37"/>
                    <a:pt x="35" y="37"/>
                  </a:cubicBezTo>
                  <a:cubicBezTo>
                    <a:pt x="40" y="37"/>
                    <a:pt x="47" y="23"/>
                    <a:pt x="47" y="23"/>
                  </a:cubicBezTo>
                  <a:cubicBezTo>
                    <a:pt x="47" y="23"/>
                    <a:pt x="47" y="7"/>
                    <a:pt x="31" y="7"/>
                  </a:cubicBezTo>
                  <a:cubicBezTo>
                    <a:pt x="31" y="2"/>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8"/>
            <p:cNvSpPr/>
            <p:nvPr/>
          </p:nvSpPr>
          <p:spPr>
            <a:xfrm>
              <a:off x="3164200" y="577225"/>
              <a:ext cx="2750" cy="2500"/>
            </a:xfrm>
            <a:custGeom>
              <a:avLst/>
              <a:gdLst/>
              <a:ahLst/>
              <a:cxnLst/>
              <a:rect l="l" t="t" r="r" b="b"/>
              <a:pathLst>
                <a:path w="110" h="100" extrusionOk="0">
                  <a:moveTo>
                    <a:pt x="51" y="0"/>
                  </a:moveTo>
                  <a:cubicBezTo>
                    <a:pt x="30" y="0"/>
                    <a:pt x="12" y="11"/>
                    <a:pt x="1" y="22"/>
                  </a:cubicBezTo>
                  <a:cubicBezTo>
                    <a:pt x="1" y="69"/>
                    <a:pt x="1" y="84"/>
                    <a:pt x="32" y="100"/>
                  </a:cubicBezTo>
                  <a:lnTo>
                    <a:pt x="63" y="100"/>
                  </a:lnTo>
                  <a:cubicBezTo>
                    <a:pt x="94" y="100"/>
                    <a:pt x="109" y="84"/>
                    <a:pt x="109" y="69"/>
                  </a:cubicBezTo>
                  <a:cubicBezTo>
                    <a:pt x="109" y="22"/>
                    <a:pt x="94" y="7"/>
                    <a:pt x="78" y="7"/>
                  </a:cubicBezTo>
                  <a:cubicBezTo>
                    <a:pt x="69" y="2"/>
                    <a:pt x="60" y="0"/>
                    <a:pt x="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8"/>
            <p:cNvSpPr/>
            <p:nvPr/>
          </p:nvSpPr>
          <p:spPr>
            <a:xfrm>
              <a:off x="3163825" y="579700"/>
              <a:ext cx="1575" cy="1575"/>
            </a:xfrm>
            <a:custGeom>
              <a:avLst/>
              <a:gdLst/>
              <a:ahLst/>
              <a:cxnLst/>
              <a:rect l="l" t="t" r="r" b="b"/>
              <a:pathLst>
                <a:path w="63" h="63" extrusionOk="0">
                  <a:moveTo>
                    <a:pt x="31" y="1"/>
                  </a:moveTo>
                  <a:cubicBezTo>
                    <a:pt x="16" y="1"/>
                    <a:pt x="0" y="1"/>
                    <a:pt x="0" y="16"/>
                  </a:cubicBezTo>
                  <a:cubicBezTo>
                    <a:pt x="0" y="47"/>
                    <a:pt x="0" y="63"/>
                    <a:pt x="16" y="63"/>
                  </a:cubicBezTo>
                  <a:cubicBezTo>
                    <a:pt x="31" y="63"/>
                    <a:pt x="62" y="63"/>
                    <a:pt x="62" y="47"/>
                  </a:cubicBezTo>
                  <a:cubicBezTo>
                    <a:pt x="62" y="16"/>
                    <a:pt x="62"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8"/>
            <p:cNvSpPr/>
            <p:nvPr/>
          </p:nvSpPr>
          <p:spPr>
            <a:xfrm>
              <a:off x="3217725" y="534350"/>
              <a:ext cx="236525" cy="205525"/>
            </a:xfrm>
            <a:custGeom>
              <a:avLst/>
              <a:gdLst/>
              <a:ahLst/>
              <a:cxnLst/>
              <a:rect l="l" t="t" r="r" b="b"/>
              <a:pathLst>
                <a:path w="9461" h="8221" extrusionOk="0">
                  <a:moveTo>
                    <a:pt x="0" y="0"/>
                  </a:moveTo>
                  <a:lnTo>
                    <a:pt x="0" y="8220"/>
                  </a:lnTo>
                  <a:lnTo>
                    <a:pt x="9461" y="8220"/>
                  </a:lnTo>
                  <a:lnTo>
                    <a:pt x="9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8"/>
            <p:cNvSpPr/>
            <p:nvPr/>
          </p:nvSpPr>
          <p:spPr>
            <a:xfrm>
              <a:off x="3454225" y="534350"/>
              <a:ext cx="10900" cy="205525"/>
            </a:xfrm>
            <a:custGeom>
              <a:avLst/>
              <a:gdLst/>
              <a:ahLst/>
              <a:cxnLst/>
              <a:rect l="l" t="t" r="r" b="b"/>
              <a:pathLst>
                <a:path w="436" h="8221" extrusionOk="0">
                  <a:moveTo>
                    <a:pt x="1" y="0"/>
                  </a:moveTo>
                  <a:lnTo>
                    <a:pt x="1" y="8220"/>
                  </a:lnTo>
                  <a:lnTo>
                    <a:pt x="435" y="8220"/>
                  </a:lnTo>
                  <a:lnTo>
                    <a:pt x="4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8"/>
            <p:cNvSpPr/>
            <p:nvPr/>
          </p:nvSpPr>
          <p:spPr>
            <a:xfrm>
              <a:off x="3231275" y="547150"/>
              <a:ext cx="208650" cy="177600"/>
            </a:xfrm>
            <a:custGeom>
              <a:avLst/>
              <a:gdLst/>
              <a:ahLst/>
              <a:cxnLst/>
              <a:rect l="l" t="t" r="r" b="b"/>
              <a:pathLst>
                <a:path w="8346" h="7104" extrusionOk="0">
                  <a:moveTo>
                    <a:pt x="1" y="0"/>
                  </a:moveTo>
                  <a:lnTo>
                    <a:pt x="1" y="7104"/>
                  </a:lnTo>
                  <a:lnTo>
                    <a:pt x="8345" y="7104"/>
                  </a:lnTo>
                  <a:lnTo>
                    <a:pt x="83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8"/>
            <p:cNvSpPr/>
            <p:nvPr/>
          </p:nvSpPr>
          <p:spPr>
            <a:xfrm>
              <a:off x="3231275" y="547150"/>
              <a:ext cx="208650" cy="7000"/>
            </a:xfrm>
            <a:custGeom>
              <a:avLst/>
              <a:gdLst/>
              <a:ahLst/>
              <a:cxnLst/>
              <a:rect l="l" t="t" r="r" b="b"/>
              <a:pathLst>
                <a:path w="8346" h="280" extrusionOk="0">
                  <a:moveTo>
                    <a:pt x="1" y="0"/>
                  </a:moveTo>
                  <a:lnTo>
                    <a:pt x="1" y="279"/>
                  </a:lnTo>
                  <a:lnTo>
                    <a:pt x="8345" y="279"/>
                  </a:lnTo>
                  <a:lnTo>
                    <a:pt x="83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8"/>
            <p:cNvSpPr/>
            <p:nvPr/>
          </p:nvSpPr>
          <p:spPr>
            <a:xfrm>
              <a:off x="3234400" y="549850"/>
              <a:ext cx="1950" cy="1975"/>
            </a:xfrm>
            <a:custGeom>
              <a:avLst/>
              <a:gdLst/>
              <a:ahLst/>
              <a:cxnLst/>
              <a:rect l="l" t="t" r="r" b="b"/>
              <a:pathLst>
                <a:path w="78" h="79" extrusionOk="0">
                  <a:moveTo>
                    <a:pt x="47" y="1"/>
                  </a:moveTo>
                  <a:cubicBezTo>
                    <a:pt x="31" y="1"/>
                    <a:pt x="0" y="16"/>
                    <a:pt x="0" y="32"/>
                  </a:cubicBezTo>
                  <a:cubicBezTo>
                    <a:pt x="0" y="63"/>
                    <a:pt x="31" y="78"/>
                    <a:pt x="47" y="78"/>
                  </a:cubicBezTo>
                  <a:cubicBezTo>
                    <a:pt x="62" y="78"/>
                    <a:pt x="78" y="47"/>
                    <a:pt x="78" y="32"/>
                  </a:cubicBezTo>
                  <a:cubicBezTo>
                    <a:pt x="78" y="16"/>
                    <a:pt x="62"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8"/>
            <p:cNvSpPr/>
            <p:nvPr/>
          </p:nvSpPr>
          <p:spPr>
            <a:xfrm>
              <a:off x="3239050" y="549850"/>
              <a:ext cx="1950" cy="1975"/>
            </a:xfrm>
            <a:custGeom>
              <a:avLst/>
              <a:gdLst/>
              <a:ahLst/>
              <a:cxnLst/>
              <a:rect l="l" t="t" r="r" b="b"/>
              <a:pathLst>
                <a:path w="78" h="79" extrusionOk="0">
                  <a:moveTo>
                    <a:pt x="31" y="1"/>
                  </a:moveTo>
                  <a:cubicBezTo>
                    <a:pt x="16" y="1"/>
                    <a:pt x="0" y="16"/>
                    <a:pt x="0" y="32"/>
                  </a:cubicBezTo>
                  <a:cubicBezTo>
                    <a:pt x="0" y="63"/>
                    <a:pt x="16" y="78"/>
                    <a:pt x="31" y="78"/>
                  </a:cubicBezTo>
                  <a:cubicBezTo>
                    <a:pt x="47" y="78"/>
                    <a:pt x="78" y="47"/>
                    <a:pt x="78" y="32"/>
                  </a:cubicBezTo>
                  <a:cubicBezTo>
                    <a:pt x="78" y="16"/>
                    <a:pt x="47"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8"/>
            <p:cNvSpPr/>
            <p:nvPr/>
          </p:nvSpPr>
          <p:spPr>
            <a:xfrm>
              <a:off x="3243300" y="549475"/>
              <a:ext cx="2350" cy="2350"/>
            </a:xfrm>
            <a:custGeom>
              <a:avLst/>
              <a:gdLst/>
              <a:ahLst/>
              <a:cxnLst/>
              <a:rect l="l" t="t" r="r" b="b"/>
              <a:pathLst>
                <a:path w="94" h="94" extrusionOk="0">
                  <a:moveTo>
                    <a:pt x="32" y="0"/>
                  </a:moveTo>
                  <a:cubicBezTo>
                    <a:pt x="1" y="0"/>
                    <a:pt x="1" y="16"/>
                    <a:pt x="1" y="47"/>
                  </a:cubicBezTo>
                  <a:cubicBezTo>
                    <a:pt x="1" y="93"/>
                    <a:pt x="32" y="93"/>
                    <a:pt x="63" y="93"/>
                  </a:cubicBezTo>
                  <a:cubicBezTo>
                    <a:pt x="78" y="93"/>
                    <a:pt x="94" y="62"/>
                    <a:pt x="94" y="47"/>
                  </a:cubicBezTo>
                  <a:cubicBezTo>
                    <a:pt x="94" y="31"/>
                    <a:pt x="63" y="16"/>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8"/>
            <p:cNvSpPr/>
            <p:nvPr/>
          </p:nvSpPr>
          <p:spPr>
            <a:xfrm>
              <a:off x="3246800" y="637100"/>
              <a:ext cx="8550" cy="2350"/>
            </a:xfrm>
            <a:custGeom>
              <a:avLst/>
              <a:gdLst/>
              <a:ahLst/>
              <a:cxnLst/>
              <a:rect l="l" t="t" r="r" b="b"/>
              <a:pathLst>
                <a:path w="342" h="94" extrusionOk="0">
                  <a:moveTo>
                    <a:pt x="0" y="0"/>
                  </a:moveTo>
                  <a:lnTo>
                    <a:pt x="0" y="93"/>
                  </a:lnTo>
                  <a:lnTo>
                    <a:pt x="342" y="93"/>
                  </a:lnTo>
                  <a:lnTo>
                    <a:pt x="3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8"/>
            <p:cNvSpPr/>
            <p:nvPr/>
          </p:nvSpPr>
          <p:spPr>
            <a:xfrm>
              <a:off x="3261150" y="637100"/>
              <a:ext cx="97350" cy="2350"/>
            </a:xfrm>
            <a:custGeom>
              <a:avLst/>
              <a:gdLst/>
              <a:ahLst/>
              <a:cxnLst/>
              <a:rect l="l" t="t" r="r" b="b"/>
              <a:pathLst>
                <a:path w="3894" h="94" extrusionOk="0">
                  <a:moveTo>
                    <a:pt x="0" y="0"/>
                  </a:moveTo>
                  <a:lnTo>
                    <a:pt x="0" y="93"/>
                  </a:lnTo>
                  <a:lnTo>
                    <a:pt x="3893" y="93"/>
                  </a:lnTo>
                  <a:lnTo>
                    <a:pt x="38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8"/>
            <p:cNvSpPr/>
            <p:nvPr/>
          </p:nvSpPr>
          <p:spPr>
            <a:xfrm>
              <a:off x="3363900" y="637100"/>
              <a:ext cx="15925" cy="2350"/>
            </a:xfrm>
            <a:custGeom>
              <a:avLst/>
              <a:gdLst/>
              <a:ahLst/>
              <a:cxnLst/>
              <a:rect l="l" t="t" r="r" b="b"/>
              <a:pathLst>
                <a:path w="637" h="94" extrusionOk="0">
                  <a:moveTo>
                    <a:pt x="0" y="0"/>
                  </a:moveTo>
                  <a:lnTo>
                    <a:pt x="0" y="93"/>
                  </a:lnTo>
                  <a:lnTo>
                    <a:pt x="636" y="93"/>
                  </a:lnTo>
                  <a:lnTo>
                    <a:pt x="6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8"/>
            <p:cNvSpPr/>
            <p:nvPr/>
          </p:nvSpPr>
          <p:spPr>
            <a:xfrm>
              <a:off x="3400725" y="671600"/>
              <a:ext cx="15925" cy="2350"/>
            </a:xfrm>
            <a:custGeom>
              <a:avLst/>
              <a:gdLst/>
              <a:ahLst/>
              <a:cxnLst/>
              <a:rect l="l" t="t" r="r" b="b"/>
              <a:pathLst>
                <a:path w="637" h="94" extrusionOk="0">
                  <a:moveTo>
                    <a:pt x="1" y="1"/>
                  </a:moveTo>
                  <a:lnTo>
                    <a:pt x="1" y="94"/>
                  </a:lnTo>
                  <a:lnTo>
                    <a:pt x="637" y="94"/>
                  </a:lnTo>
                  <a:lnTo>
                    <a:pt x="6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8"/>
            <p:cNvSpPr/>
            <p:nvPr/>
          </p:nvSpPr>
          <p:spPr>
            <a:xfrm>
              <a:off x="3383275" y="637100"/>
              <a:ext cx="27550" cy="2350"/>
            </a:xfrm>
            <a:custGeom>
              <a:avLst/>
              <a:gdLst/>
              <a:ahLst/>
              <a:cxnLst/>
              <a:rect l="l" t="t" r="r" b="b"/>
              <a:pathLst>
                <a:path w="1102" h="94" extrusionOk="0">
                  <a:moveTo>
                    <a:pt x="1" y="0"/>
                  </a:moveTo>
                  <a:lnTo>
                    <a:pt x="1" y="93"/>
                  </a:lnTo>
                  <a:lnTo>
                    <a:pt x="1102" y="93"/>
                  </a:lnTo>
                  <a:lnTo>
                    <a:pt x="1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8"/>
            <p:cNvSpPr/>
            <p:nvPr/>
          </p:nvSpPr>
          <p:spPr>
            <a:xfrm>
              <a:off x="3255325" y="644475"/>
              <a:ext cx="8550" cy="2350"/>
            </a:xfrm>
            <a:custGeom>
              <a:avLst/>
              <a:gdLst/>
              <a:ahLst/>
              <a:cxnLst/>
              <a:rect l="l" t="t" r="r" b="b"/>
              <a:pathLst>
                <a:path w="342" h="94" extrusionOk="0">
                  <a:moveTo>
                    <a:pt x="1" y="0"/>
                  </a:moveTo>
                  <a:lnTo>
                    <a:pt x="1" y="93"/>
                  </a:lnTo>
                  <a:lnTo>
                    <a:pt x="342" y="93"/>
                  </a:lnTo>
                  <a:lnTo>
                    <a:pt x="3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8"/>
            <p:cNvSpPr/>
            <p:nvPr/>
          </p:nvSpPr>
          <p:spPr>
            <a:xfrm>
              <a:off x="3269275" y="644475"/>
              <a:ext cx="64000" cy="2350"/>
            </a:xfrm>
            <a:custGeom>
              <a:avLst/>
              <a:gdLst/>
              <a:ahLst/>
              <a:cxnLst/>
              <a:rect l="l" t="t" r="r" b="b"/>
              <a:pathLst>
                <a:path w="2560" h="94" extrusionOk="0">
                  <a:moveTo>
                    <a:pt x="1" y="0"/>
                  </a:moveTo>
                  <a:lnTo>
                    <a:pt x="1" y="93"/>
                  </a:lnTo>
                  <a:lnTo>
                    <a:pt x="2560" y="93"/>
                  </a:lnTo>
                  <a:lnTo>
                    <a:pt x="25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8"/>
            <p:cNvSpPr/>
            <p:nvPr/>
          </p:nvSpPr>
          <p:spPr>
            <a:xfrm>
              <a:off x="3359625" y="671600"/>
              <a:ext cx="37250" cy="2350"/>
            </a:xfrm>
            <a:custGeom>
              <a:avLst/>
              <a:gdLst/>
              <a:ahLst/>
              <a:cxnLst/>
              <a:rect l="l" t="t" r="r" b="b"/>
              <a:pathLst>
                <a:path w="1490" h="94" extrusionOk="0">
                  <a:moveTo>
                    <a:pt x="1" y="1"/>
                  </a:moveTo>
                  <a:lnTo>
                    <a:pt x="1" y="94"/>
                  </a:lnTo>
                  <a:lnTo>
                    <a:pt x="1490" y="94"/>
                  </a:lnTo>
                  <a:lnTo>
                    <a:pt x="14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8"/>
            <p:cNvSpPr/>
            <p:nvPr/>
          </p:nvSpPr>
          <p:spPr>
            <a:xfrm>
              <a:off x="3261150" y="664625"/>
              <a:ext cx="61275" cy="2350"/>
            </a:xfrm>
            <a:custGeom>
              <a:avLst/>
              <a:gdLst/>
              <a:ahLst/>
              <a:cxnLst/>
              <a:rect l="l" t="t" r="r" b="b"/>
              <a:pathLst>
                <a:path w="2451" h="94" extrusionOk="0">
                  <a:moveTo>
                    <a:pt x="0" y="1"/>
                  </a:moveTo>
                  <a:lnTo>
                    <a:pt x="0" y="94"/>
                  </a:lnTo>
                  <a:lnTo>
                    <a:pt x="2451" y="94"/>
                  </a:lnTo>
                  <a:lnTo>
                    <a:pt x="2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8"/>
            <p:cNvSpPr/>
            <p:nvPr/>
          </p:nvSpPr>
          <p:spPr>
            <a:xfrm>
              <a:off x="3269275" y="651050"/>
              <a:ext cx="42675" cy="2350"/>
            </a:xfrm>
            <a:custGeom>
              <a:avLst/>
              <a:gdLst/>
              <a:ahLst/>
              <a:cxnLst/>
              <a:rect l="l" t="t" r="r" b="b"/>
              <a:pathLst>
                <a:path w="1707" h="94" extrusionOk="0">
                  <a:moveTo>
                    <a:pt x="1" y="1"/>
                  </a:moveTo>
                  <a:lnTo>
                    <a:pt x="1" y="94"/>
                  </a:lnTo>
                  <a:lnTo>
                    <a:pt x="1707" y="94"/>
                  </a:lnTo>
                  <a:lnTo>
                    <a:pt x="1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8"/>
            <p:cNvSpPr/>
            <p:nvPr/>
          </p:nvSpPr>
          <p:spPr>
            <a:xfrm>
              <a:off x="3374750" y="657650"/>
              <a:ext cx="16300" cy="2725"/>
            </a:xfrm>
            <a:custGeom>
              <a:avLst/>
              <a:gdLst/>
              <a:ahLst/>
              <a:cxnLst/>
              <a:rect l="l" t="t" r="r" b="b"/>
              <a:pathLst>
                <a:path w="652" h="109" extrusionOk="0">
                  <a:moveTo>
                    <a:pt x="0" y="0"/>
                  </a:moveTo>
                  <a:lnTo>
                    <a:pt x="0" y="109"/>
                  </a:lnTo>
                  <a:lnTo>
                    <a:pt x="652" y="109"/>
                  </a:lnTo>
                  <a:lnTo>
                    <a:pt x="6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8"/>
            <p:cNvSpPr/>
            <p:nvPr/>
          </p:nvSpPr>
          <p:spPr>
            <a:xfrm>
              <a:off x="3317375" y="651050"/>
              <a:ext cx="68250" cy="2350"/>
            </a:xfrm>
            <a:custGeom>
              <a:avLst/>
              <a:gdLst/>
              <a:ahLst/>
              <a:cxnLst/>
              <a:rect l="l" t="t" r="r" b="b"/>
              <a:pathLst>
                <a:path w="2730" h="94" extrusionOk="0">
                  <a:moveTo>
                    <a:pt x="0" y="1"/>
                  </a:moveTo>
                  <a:lnTo>
                    <a:pt x="0" y="94"/>
                  </a:lnTo>
                  <a:lnTo>
                    <a:pt x="2730" y="94"/>
                  </a:lnTo>
                  <a:lnTo>
                    <a:pt x="27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8"/>
            <p:cNvSpPr/>
            <p:nvPr/>
          </p:nvSpPr>
          <p:spPr>
            <a:xfrm>
              <a:off x="3261150" y="671600"/>
              <a:ext cx="81450" cy="2350"/>
            </a:xfrm>
            <a:custGeom>
              <a:avLst/>
              <a:gdLst/>
              <a:ahLst/>
              <a:cxnLst/>
              <a:rect l="l" t="t" r="r" b="b"/>
              <a:pathLst>
                <a:path w="3258" h="94" extrusionOk="0">
                  <a:moveTo>
                    <a:pt x="0" y="1"/>
                  </a:moveTo>
                  <a:lnTo>
                    <a:pt x="0" y="94"/>
                  </a:lnTo>
                  <a:lnTo>
                    <a:pt x="3257" y="94"/>
                  </a:lnTo>
                  <a:lnTo>
                    <a:pt x="32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8"/>
            <p:cNvSpPr/>
            <p:nvPr/>
          </p:nvSpPr>
          <p:spPr>
            <a:xfrm>
              <a:off x="3381725" y="644475"/>
              <a:ext cx="44225" cy="2350"/>
            </a:xfrm>
            <a:custGeom>
              <a:avLst/>
              <a:gdLst/>
              <a:ahLst/>
              <a:cxnLst/>
              <a:rect l="l" t="t" r="r" b="b"/>
              <a:pathLst>
                <a:path w="1769" h="94" extrusionOk="0">
                  <a:moveTo>
                    <a:pt x="1" y="0"/>
                  </a:moveTo>
                  <a:lnTo>
                    <a:pt x="1" y="93"/>
                  </a:lnTo>
                  <a:lnTo>
                    <a:pt x="1769" y="93"/>
                  </a:lnTo>
                  <a:lnTo>
                    <a:pt x="1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8"/>
            <p:cNvSpPr/>
            <p:nvPr/>
          </p:nvSpPr>
          <p:spPr>
            <a:xfrm>
              <a:off x="3337925" y="644475"/>
              <a:ext cx="40350" cy="2350"/>
            </a:xfrm>
            <a:custGeom>
              <a:avLst/>
              <a:gdLst/>
              <a:ahLst/>
              <a:cxnLst/>
              <a:rect l="l" t="t" r="r" b="b"/>
              <a:pathLst>
                <a:path w="1614" h="94" extrusionOk="0">
                  <a:moveTo>
                    <a:pt x="0" y="0"/>
                  </a:moveTo>
                  <a:lnTo>
                    <a:pt x="0" y="93"/>
                  </a:lnTo>
                  <a:lnTo>
                    <a:pt x="1613" y="93"/>
                  </a:lnTo>
                  <a:lnTo>
                    <a:pt x="16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8"/>
            <p:cNvSpPr/>
            <p:nvPr/>
          </p:nvSpPr>
          <p:spPr>
            <a:xfrm>
              <a:off x="3388700" y="651050"/>
              <a:ext cx="27575" cy="2350"/>
            </a:xfrm>
            <a:custGeom>
              <a:avLst/>
              <a:gdLst/>
              <a:ahLst/>
              <a:cxnLst/>
              <a:rect l="l" t="t" r="r" b="b"/>
              <a:pathLst>
                <a:path w="1103" h="94" extrusionOk="0">
                  <a:moveTo>
                    <a:pt x="1" y="1"/>
                  </a:moveTo>
                  <a:lnTo>
                    <a:pt x="1" y="94"/>
                  </a:lnTo>
                  <a:lnTo>
                    <a:pt x="1102" y="94"/>
                  </a:lnTo>
                  <a:lnTo>
                    <a:pt x="1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8"/>
            <p:cNvSpPr/>
            <p:nvPr/>
          </p:nvSpPr>
          <p:spPr>
            <a:xfrm>
              <a:off x="3255325" y="651050"/>
              <a:ext cx="8550" cy="2350"/>
            </a:xfrm>
            <a:custGeom>
              <a:avLst/>
              <a:gdLst/>
              <a:ahLst/>
              <a:cxnLst/>
              <a:rect l="l" t="t" r="r" b="b"/>
              <a:pathLst>
                <a:path w="342" h="94" extrusionOk="0">
                  <a:moveTo>
                    <a:pt x="1" y="1"/>
                  </a:moveTo>
                  <a:lnTo>
                    <a:pt x="1" y="94"/>
                  </a:lnTo>
                  <a:lnTo>
                    <a:pt x="342" y="94"/>
                  </a:lnTo>
                  <a:lnTo>
                    <a:pt x="3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8"/>
            <p:cNvSpPr/>
            <p:nvPr/>
          </p:nvSpPr>
          <p:spPr>
            <a:xfrm>
              <a:off x="3246800" y="657650"/>
              <a:ext cx="8550" cy="2725"/>
            </a:xfrm>
            <a:custGeom>
              <a:avLst/>
              <a:gdLst/>
              <a:ahLst/>
              <a:cxnLst/>
              <a:rect l="l" t="t" r="r" b="b"/>
              <a:pathLst>
                <a:path w="342" h="109" extrusionOk="0">
                  <a:moveTo>
                    <a:pt x="0" y="0"/>
                  </a:moveTo>
                  <a:lnTo>
                    <a:pt x="0" y="109"/>
                  </a:lnTo>
                  <a:lnTo>
                    <a:pt x="342" y="109"/>
                  </a:lnTo>
                  <a:lnTo>
                    <a:pt x="3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8"/>
            <p:cNvSpPr/>
            <p:nvPr/>
          </p:nvSpPr>
          <p:spPr>
            <a:xfrm>
              <a:off x="3261150" y="657650"/>
              <a:ext cx="50025" cy="2725"/>
            </a:xfrm>
            <a:custGeom>
              <a:avLst/>
              <a:gdLst/>
              <a:ahLst/>
              <a:cxnLst/>
              <a:rect l="l" t="t" r="r" b="b"/>
              <a:pathLst>
                <a:path w="2001" h="109" extrusionOk="0">
                  <a:moveTo>
                    <a:pt x="0" y="0"/>
                  </a:moveTo>
                  <a:lnTo>
                    <a:pt x="0" y="109"/>
                  </a:lnTo>
                  <a:lnTo>
                    <a:pt x="2001" y="109"/>
                  </a:lnTo>
                  <a:lnTo>
                    <a:pt x="2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8"/>
            <p:cNvSpPr/>
            <p:nvPr/>
          </p:nvSpPr>
          <p:spPr>
            <a:xfrm>
              <a:off x="3269275" y="678200"/>
              <a:ext cx="50050" cy="2350"/>
            </a:xfrm>
            <a:custGeom>
              <a:avLst/>
              <a:gdLst/>
              <a:ahLst/>
              <a:cxnLst/>
              <a:rect l="l" t="t" r="r" b="b"/>
              <a:pathLst>
                <a:path w="2002" h="94" extrusionOk="0">
                  <a:moveTo>
                    <a:pt x="1" y="0"/>
                  </a:moveTo>
                  <a:lnTo>
                    <a:pt x="1" y="93"/>
                  </a:lnTo>
                  <a:lnTo>
                    <a:pt x="2002" y="93"/>
                  </a:lnTo>
                  <a:lnTo>
                    <a:pt x="2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8"/>
            <p:cNvSpPr/>
            <p:nvPr/>
          </p:nvSpPr>
          <p:spPr>
            <a:xfrm>
              <a:off x="3363125" y="684800"/>
              <a:ext cx="38025" cy="2725"/>
            </a:xfrm>
            <a:custGeom>
              <a:avLst/>
              <a:gdLst/>
              <a:ahLst/>
              <a:cxnLst/>
              <a:rect l="l" t="t" r="r" b="b"/>
              <a:pathLst>
                <a:path w="1521" h="109" extrusionOk="0">
                  <a:moveTo>
                    <a:pt x="0" y="0"/>
                  </a:moveTo>
                  <a:lnTo>
                    <a:pt x="0" y="109"/>
                  </a:lnTo>
                  <a:lnTo>
                    <a:pt x="1520" y="109"/>
                  </a:lnTo>
                  <a:lnTo>
                    <a:pt x="15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8"/>
            <p:cNvSpPr/>
            <p:nvPr/>
          </p:nvSpPr>
          <p:spPr>
            <a:xfrm>
              <a:off x="3323575" y="678200"/>
              <a:ext cx="50425" cy="2350"/>
            </a:xfrm>
            <a:custGeom>
              <a:avLst/>
              <a:gdLst/>
              <a:ahLst/>
              <a:cxnLst/>
              <a:rect l="l" t="t" r="r" b="b"/>
              <a:pathLst>
                <a:path w="2017" h="94" extrusionOk="0">
                  <a:moveTo>
                    <a:pt x="0" y="0"/>
                  </a:moveTo>
                  <a:lnTo>
                    <a:pt x="0" y="93"/>
                  </a:lnTo>
                  <a:lnTo>
                    <a:pt x="2016" y="93"/>
                  </a:lnTo>
                  <a:lnTo>
                    <a:pt x="20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8"/>
            <p:cNvSpPr/>
            <p:nvPr/>
          </p:nvSpPr>
          <p:spPr>
            <a:xfrm>
              <a:off x="3315050" y="684800"/>
              <a:ext cx="43450" cy="2725"/>
            </a:xfrm>
            <a:custGeom>
              <a:avLst/>
              <a:gdLst/>
              <a:ahLst/>
              <a:cxnLst/>
              <a:rect l="l" t="t" r="r" b="b"/>
              <a:pathLst>
                <a:path w="1738" h="109" extrusionOk="0">
                  <a:moveTo>
                    <a:pt x="0" y="0"/>
                  </a:moveTo>
                  <a:lnTo>
                    <a:pt x="0" y="109"/>
                  </a:lnTo>
                  <a:lnTo>
                    <a:pt x="1737" y="109"/>
                  </a:lnTo>
                  <a:lnTo>
                    <a:pt x="17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8"/>
            <p:cNvSpPr/>
            <p:nvPr/>
          </p:nvSpPr>
          <p:spPr>
            <a:xfrm>
              <a:off x="3269275" y="684800"/>
              <a:ext cx="14775" cy="2725"/>
            </a:xfrm>
            <a:custGeom>
              <a:avLst/>
              <a:gdLst/>
              <a:ahLst/>
              <a:cxnLst/>
              <a:rect l="l" t="t" r="r" b="b"/>
              <a:pathLst>
                <a:path w="591" h="109" extrusionOk="0">
                  <a:moveTo>
                    <a:pt x="1" y="0"/>
                  </a:moveTo>
                  <a:lnTo>
                    <a:pt x="1" y="109"/>
                  </a:lnTo>
                  <a:lnTo>
                    <a:pt x="590" y="109"/>
                  </a:lnTo>
                  <a:lnTo>
                    <a:pt x="5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8"/>
            <p:cNvSpPr/>
            <p:nvPr/>
          </p:nvSpPr>
          <p:spPr>
            <a:xfrm>
              <a:off x="3325500" y="664625"/>
              <a:ext cx="54325" cy="2350"/>
            </a:xfrm>
            <a:custGeom>
              <a:avLst/>
              <a:gdLst/>
              <a:ahLst/>
              <a:cxnLst/>
              <a:rect l="l" t="t" r="r" b="b"/>
              <a:pathLst>
                <a:path w="2173" h="94" extrusionOk="0">
                  <a:moveTo>
                    <a:pt x="1" y="1"/>
                  </a:moveTo>
                  <a:lnTo>
                    <a:pt x="1" y="94"/>
                  </a:lnTo>
                  <a:lnTo>
                    <a:pt x="2172" y="94"/>
                  </a:lnTo>
                  <a:lnTo>
                    <a:pt x="21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8"/>
            <p:cNvSpPr/>
            <p:nvPr/>
          </p:nvSpPr>
          <p:spPr>
            <a:xfrm>
              <a:off x="3383275" y="664625"/>
              <a:ext cx="34550" cy="2350"/>
            </a:xfrm>
            <a:custGeom>
              <a:avLst/>
              <a:gdLst/>
              <a:ahLst/>
              <a:cxnLst/>
              <a:rect l="l" t="t" r="r" b="b"/>
              <a:pathLst>
                <a:path w="1382" h="94" extrusionOk="0">
                  <a:moveTo>
                    <a:pt x="1" y="1"/>
                  </a:moveTo>
                  <a:lnTo>
                    <a:pt x="1" y="94"/>
                  </a:lnTo>
                  <a:lnTo>
                    <a:pt x="1381" y="9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8"/>
            <p:cNvSpPr/>
            <p:nvPr/>
          </p:nvSpPr>
          <p:spPr>
            <a:xfrm>
              <a:off x="3316600" y="657650"/>
              <a:ext cx="54300" cy="2725"/>
            </a:xfrm>
            <a:custGeom>
              <a:avLst/>
              <a:gdLst/>
              <a:ahLst/>
              <a:cxnLst/>
              <a:rect l="l" t="t" r="r" b="b"/>
              <a:pathLst>
                <a:path w="2172" h="109" extrusionOk="0">
                  <a:moveTo>
                    <a:pt x="0" y="0"/>
                  </a:moveTo>
                  <a:lnTo>
                    <a:pt x="0" y="109"/>
                  </a:lnTo>
                  <a:lnTo>
                    <a:pt x="2171" y="109"/>
                  </a:lnTo>
                  <a:lnTo>
                    <a:pt x="2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8"/>
            <p:cNvSpPr/>
            <p:nvPr/>
          </p:nvSpPr>
          <p:spPr>
            <a:xfrm>
              <a:off x="3246800" y="664625"/>
              <a:ext cx="8550" cy="2350"/>
            </a:xfrm>
            <a:custGeom>
              <a:avLst/>
              <a:gdLst/>
              <a:ahLst/>
              <a:cxnLst/>
              <a:rect l="l" t="t" r="r" b="b"/>
              <a:pathLst>
                <a:path w="342" h="94" extrusionOk="0">
                  <a:moveTo>
                    <a:pt x="0" y="1"/>
                  </a:moveTo>
                  <a:lnTo>
                    <a:pt x="0" y="94"/>
                  </a:lnTo>
                  <a:lnTo>
                    <a:pt x="342" y="94"/>
                  </a:lnTo>
                  <a:lnTo>
                    <a:pt x="3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8"/>
            <p:cNvSpPr/>
            <p:nvPr/>
          </p:nvSpPr>
          <p:spPr>
            <a:xfrm>
              <a:off x="3246800" y="671600"/>
              <a:ext cx="8550" cy="2350"/>
            </a:xfrm>
            <a:custGeom>
              <a:avLst/>
              <a:gdLst/>
              <a:ahLst/>
              <a:cxnLst/>
              <a:rect l="l" t="t" r="r" b="b"/>
              <a:pathLst>
                <a:path w="342" h="94" extrusionOk="0">
                  <a:moveTo>
                    <a:pt x="0" y="1"/>
                  </a:moveTo>
                  <a:lnTo>
                    <a:pt x="0" y="94"/>
                  </a:lnTo>
                  <a:lnTo>
                    <a:pt x="342" y="94"/>
                  </a:lnTo>
                  <a:lnTo>
                    <a:pt x="3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8"/>
            <p:cNvSpPr/>
            <p:nvPr/>
          </p:nvSpPr>
          <p:spPr>
            <a:xfrm>
              <a:off x="3255325" y="678200"/>
              <a:ext cx="8550" cy="2350"/>
            </a:xfrm>
            <a:custGeom>
              <a:avLst/>
              <a:gdLst/>
              <a:ahLst/>
              <a:cxnLst/>
              <a:rect l="l" t="t" r="r" b="b"/>
              <a:pathLst>
                <a:path w="342" h="94" extrusionOk="0">
                  <a:moveTo>
                    <a:pt x="1" y="0"/>
                  </a:moveTo>
                  <a:lnTo>
                    <a:pt x="1" y="93"/>
                  </a:lnTo>
                  <a:lnTo>
                    <a:pt x="342" y="93"/>
                  </a:lnTo>
                  <a:lnTo>
                    <a:pt x="3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8"/>
            <p:cNvSpPr/>
            <p:nvPr/>
          </p:nvSpPr>
          <p:spPr>
            <a:xfrm>
              <a:off x="3255325" y="684800"/>
              <a:ext cx="8550" cy="2725"/>
            </a:xfrm>
            <a:custGeom>
              <a:avLst/>
              <a:gdLst/>
              <a:ahLst/>
              <a:cxnLst/>
              <a:rect l="l" t="t" r="r" b="b"/>
              <a:pathLst>
                <a:path w="342" h="109" extrusionOk="0">
                  <a:moveTo>
                    <a:pt x="1" y="0"/>
                  </a:moveTo>
                  <a:lnTo>
                    <a:pt x="1" y="109"/>
                  </a:lnTo>
                  <a:lnTo>
                    <a:pt x="342" y="109"/>
                  </a:lnTo>
                  <a:lnTo>
                    <a:pt x="3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8"/>
            <p:cNvSpPr/>
            <p:nvPr/>
          </p:nvSpPr>
          <p:spPr>
            <a:xfrm>
              <a:off x="3246800" y="691000"/>
              <a:ext cx="8550" cy="2350"/>
            </a:xfrm>
            <a:custGeom>
              <a:avLst/>
              <a:gdLst/>
              <a:ahLst/>
              <a:cxnLst/>
              <a:rect l="l" t="t" r="r" b="b"/>
              <a:pathLst>
                <a:path w="342" h="94" extrusionOk="0">
                  <a:moveTo>
                    <a:pt x="0" y="0"/>
                  </a:moveTo>
                  <a:lnTo>
                    <a:pt x="0" y="93"/>
                  </a:lnTo>
                  <a:lnTo>
                    <a:pt x="342" y="93"/>
                  </a:lnTo>
                  <a:lnTo>
                    <a:pt x="3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8"/>
            <p:cNvSpPr/>
            <p:nvPr/>
          </p:nvSpPr>
          <p:spPr>
            <a:xfrm>
              <a:off x="3261150" y="691000"/>
              <a:ext cx="97350" cy="2350"/>
            </a:xfrm>
            <a:custGeom>
              <a:avLst/>
              <a:gdLst/>
              <a:ahLst/>
              <a:cxnLst/>
              <a:rect l="l" t="t" r="r" b="b"/>
              <a:pathLst>
                <a:path w="3894" h="94" extrusionOk="0">
                  <a:moveTo>
                    <a:pt x="0" y="0"/>
                  </a:moveTo>
                  <a:lnTo>
                    <a:pt x="0" y="93"/>
                  </a:lnTo>
                  <a:lnTo>
                    <a:pt x="3893" y="93"/>
                  </a:lnTo>
                  <a:lnTo>
                    <a:pt x="38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8"/>
            <p:cNvSpPr/>
            <p:nvPr/>
          </p:nvSpPr>
          <p:spPr>
            <a:xfrm>
              <a:off x="3255325" y="697575"/>
              <a:ext cx="8550" cy="2350"/>
            </a:xfrm>
            <a:custGeom>
              <a:avLst/>
              <a:gdLst/>
              <a:ahLst/>
              <a:cxnLst/>
              <a:rect l="l" t="t" r="r" b="b"/>
              <a:pathLst>
                <a:path w="342" h="94" extrusionOk="0">
                  <a:moveTo>
                    <a:pt x="1" y="1"/>
                  </a:moveTo>
                  <a:lnTo>
                    <a:pt x="1" y="94"/>
                  </a:lnTo>
                  <a:lnTo>
                    <a:pt x="342" y="94"/>
                  </a:lnTo>
                  <a:lnTo>
                    <a:pt x="3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8"/>
            <p:cNvSpPr/>
            <p:nvPr/>
          </p:nvSpPr>
          <p:spPr>
            <a:xfrm>
              <a:off x="3269275" y="697575"/>
              <a:ext cx="64000" cy="2350"/>
            </a:xfrm>
            <a:custGeom>
              <a:avLst/>
              <a:gdLst/>
              <a:ahLst/>
              <a:cxnLst/>
              <a:rect l="l" t="t" r="r" b="b"/>
              <a:pathLst>
                <a:path w="2560" h="94" extrusionOk="0">
                  <a:moveTo>
                    <a:pt x="1" y="1"/>
                  </a:moveTo>
                  <a:lnTo>
                    <a:pt x="1" y="94"/>
                  </a:lnTo>
                  <a:lnTo>
                    <a:pt x="2560" y="94"/>
                  </a:lnTo>
                  <a:lnTo>
                    <a:pt x="25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8"/>
            <p:cNvSpPr/>
            <p:nvPr/>
          </p:nvSpPr>
          <p:spPr>
            <a:xfrm>
              <a:off x="3269275" y="704950"/>
              <a:ext cx="42675" cy="2350"/>
            </a:xfrm>
            <a:custGeom>
              <a:avLst/>
              <a:gdLst/>
              <a:ahLst/>
              <a:cxnLst/>
              <a:rect l="l" t="t" r="r" b="b"/>
              <a:pathLst>
                <a:path w="1707" h="94" extrusionOk="0">
                  <a:moveTo>
                    <a:pt x="1" y="1"/>
                  </a:moveTo>
                  <a:lnTo>
                    <a:pt x="1" y="94"/>
                  </a:lnTo>
                  <a:lnTo>
                    <a:pt x="1707" y="94"/>
                  </a:lnTo>
                  <a:lnTo>
                    <a:pt x="1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8"/>
            <p:cNvSpPr/>
            <p:nvPr/>
          </p:nvSpPr>
          <p:spPr>
            <a:xfrm>
              <a:off x="3317375" y="704950"/>
              <a:ext cx="68250" cy="2350"/>
            </a:xfrm>
            <a:custGeom>
              <a:avLst/>
              <a:gdLst/>
              <a:ahLst/>
              <a:cxnLst/>
              <a:rect l="l" t="t" r="r" b="b"/>
              <a:pathLst>
                <a:path w="2730" h="94" extrusionOk="0">
                  <a:moveTo>
                    <a:pt x="0" y="1"/>
                  </a:moveTo>
                  <a:lnTo>
                    <a:pt x="0" y="94"/>
                  </a:lnTo>
                  <a:lnTo>
                    <a:pt x="2730" y="94"/>
                  </a:lnTo>
                  <a:lnTo>
                    <a:pt x="27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8"/>
            <p:cNvSpPr/>
            <p:nvPr/>
          </p:nvSpPr>
          <p:spPr>
            <a:xfrm>
              <a:off x="3381725" y="697575"/>
              <a:ext cx="44225" cy="2350"/>
            </a:xfrm>
            <a:custGeom>
              <a:avLst/>
              <a:gdLst/>
              <a:ahLst/>
              <a:cxnLst/>
              <a:rect l="l" t="t" r="r" b="b"/>
              <a:pathLst>
                <a:path w="1769" h="94" extrusionOk="0">
                  <a:moveTo>
                    <a:pt x="1" y="1"/>
                  </a:moveTo>
                  <a:lnTo>
                    <a:pt x="1" y="94"/>
                  </a:lnTo>
                  <a:lnTo>
                    <a:pt x="1769" y="94"/>
                  </a:lnTo>
                  <a:lnTo>
                    <a:pt x="17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8"/>
            <p:cNvSpPr/>
            <p:nvPr/>
          </p:nvSpPr>
          <p:spPr>
            <a:xfrm>
              <a:off x="3337925" y="697575"/>
              <a:ext cx="40350" cy="2350"/>
            </a:xfrm>
            <a:custGeom>
              <a:avLst/>
              <a:gdLst/>
              <a:ahLst/>
              <a:cxnLst/>
              <a:rect l="l" t="t" r="r" b="b"/>
              <a:pathLst>
                <a:path w="1614" h="94" extrusionOk="0">
                  <a:moveTo>
                    <a:pt x="0" y="1"/>
                  </a:moveTo>
                  <a:lnTo>
                    <a:pt x="0" y="94"/>
                  </a:lnTo>
                  <a:lnTo>
                    <a:pt x="1613" y="94"/>
                  </a:lnTo>
                  <a:lnTo>
                    <a:pt x="16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8"/>
            <p:cNvSpPr/>
            <p:nvPr/>
          </p:nvSpPr>
          <p:spPr>
            <a:xfrm>
              <a:off x="3388700" y="704950"/>
              <a:ext cx="27575" cy="2350"/>
            </a:xfrm>
            <a:custGeom>
              <a:avLst/>
              <a:gdLst/>
              <a:ahLst/>
              <a:cxnLst/>
              <a:rect l="l" t="t" r="r" b="b"/>
              <a:pathLst>
                <a:path w="1103" h="94" extrusionOk="0">
                  <a:moveTo>
                    <a:pt x="1" y="1"/>
                  </a:moveTo>
                  <a:lnTo>
                    <a:pt x="1" y="94"/>
                  </a:lnTo>
                  <a:lnTo>
                    <a:pt x="1102" y="94"/>
                  </a:lnTo>
                  <a:lnTo>
                    <a:pt x="1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8"/>
            <p:cNvSpPr/>
            <p:nvPr/>
          </p:nvSpPr>
          <p:spPr>
            <a:xfrm>
              <a:off x="3255325" y="704950"/>
              <a:ext cx="8550" cy="2350"/>
            </a:xfrm>
            <a:custGeom>
              <a:avLst/>
              <a:gdLst/>
              <a:ahLst/>
              <a:cxnLst/>
              <a:rect l="l" t="t" r="r" b="b"/>
              <a:pathLst>
                <a:path w="342" h="94" extrusionOk="0">
                  <a:moveTo>
                    <a:pt x="1" y="1"/>
                  </a:moveTo>
                  <a:lnTo>
                    <a:pt x="1" y="94"/>
                  </a:lnTo>
                  <a:lnTo>
                    <a:pt x="342" y="94"/>
                  </a:lnTo>
                  <a:lnTo>
                    <a:pt x="3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8"/>
            <p:cNvSpPr/>
            <p:nvPr/>
          </p:nvSpPr>
          <p:spPr>
            <a:xfrm>
              <a:off x="3315050" y="568075"/>
              <a:ext cx="13575" cy="2350"/>
            </a:xfrm>
            <a:custGeom>
              <a:avLst/>
              <a:gdLst/>
              <a:ahLst/>
              <a:cxnLst/>
              <a:rect l="l" t="t" r="r" b="b"/>
              <a:pathLst>
                <a:path w="543" h="94" extrusionOk="0">
                  <a:moveTo>
                    <a:pt x="0" y="1"/>
                  </a:moveTo>
                  <a:lnTo>
                    <a:pt x="0" y="94"/>
                  </a:lnTo>
                  <a:lnTo>
                    <a:pt x="543" y="94"/>
                  </a:lnTo>
                  <a:lnTo>
                    <a:pt x="5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8"/>
            <p:cNvSpPr/>
            <p:nvPr/>
          </p:nvSpPr>
          <p:spPr>
            <a:xfrm>
              <a:off x="3315050" y="602200"/>
              <a:ext cx="13575" cy="2350"/>
            </a:xfrm>
            <a:custGeom>
              <a:avLst/>
              <a:gdLst/>
              <a:ahLst/>
              <a:cxnLst/>
              <a:rect l="l" t="t" r="r" b="b"/>
              <a:pathLst>
                <a:path w="543" h="94" extrusionOk="0">
                  <a:moveTo>
                    <a:pt x="0" y="1"/>
                  </a:moveTo>
                  <a:lnTo>
                    <a:pt x="0" y="94"/>
                  </a:lnTo>
                  <a:lnTo>
                    <a:pt x="543" y="94"/>
                  </a:lnTo>
                  <a:lnTo>
                    <a:pt x="54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8"/>
            <p:cNvSpPr/>
            <p:nvPr/>
          </p:nvSpPr>
          <p:spPr>
            <a:xfrm>
              <a:off x="3331700" y="568075"/>
              <a:ext cx="23300" cy="2350"/>
            </a:xfrm>
            <a:custGeom>
              <a:avLst/>
              <a:gdLst/>
              <a:ahLst/>
              <a:cxnLst/>
              <a:rect l="l" t="t" r="r" b="b"/>
              <a:pathLst>
                <a:path w="932" h="94" extrusionOk="0">
                  <a:moveTo>
                    <a:pt x="1" y="1"/>
                  </a:moveTo>
                  <a:lnTo>
                    <a:pt x="1" y="94"/>
                  </a:lnTo>
                  <a:lnTo>
                    <a:pt x="932" y="94"/>
                  </a:lnTo>
                  <a:lnTo>
                    <a:pt x="9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8"/>
            <p:cNvSpPr/>
            <p:nvPr/>
          </p:nvSpPr>
          <p:spPr>
            <a:xfrm>
              <a:off x="3315050" y="602200"/>
              <a:ext cx="31025" cy="2350"/>
            </a:xfrm>
            <a:custGeom>
              <a:avLst/>
              <a:gdLst/>
              <a:ahLst/>
              <a:cxnLst/>
              <a:rect l="l" t="t" r="r" b="b"/>
              <a:pathLst>
                <a:path w="1241" h="94" extrusionOk="0">
                  <a:moveTo>
                    <a:pt x="0" y="1"/>
                  </a:moveTo>
                  <a:lnTo>
                    <a:pt x="0" y="94"/>
                  </a:lnTo>
                  <a:lnTo>
                    <a:pt x="1241" y="94"/>
                  </a:lnTo>
                  <a:lnTo>
                    <a:pt x="1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8"/>
            <p:cNvSpPr/>
            <p:nvPr/>
          </p:nvSpPr>
          <p:spPr>
            <a:xfrm>
              <a:off x="3315050" y="588625"/>
              <a:ext cx="13575" cy="2350"/>
            </a:xfrm>
            <a:custGeom>
              <a:avLst/>
              <a:gdLst/>
              <a:ahLst/>
              <a:cxnLst/>
              <a:rect l="l" t="t" r="r" b="b"/>
              <a:pathLst>
                <a:path w="543" h="94" extrusionOk="0">
                  <a:moveTo>
                    <a:pt x="0" y="1"/>
                  </a:moveTo>
                  <a:lnTo>
                    <a:pt x="0" y="94"/>
                  </a:lnTo>
                  <a:lnTo>
                    <a:pt x="543" y="94"/>
                  </a:lnTo>
                  <a:lnTo>
                    <a:pt x="543"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8"/>
            <p:cNvSpPr/>
            <p:nvPr/>
          </p:nvSpPr>
          <p:spPr>
            <a:xfrm>
              <a:off x="3340625" y="581650"/>
              <a:ext cx="56650" cy="2750"/>
            </a:xfrm>
            <a:custGeom>
              <a:avLst/>
              <a:gdLst/>
              <a:ahLst/>
              <a:cxnLst/>
              <a:rect l="l" t="t" r="r" b="b"/>
              <a:pathLst>
                <a:path w="2266" h="110" extrusionOk="0">
                  <a:moveTo>
                    <a:pt x="1" y="0"/>
                  </a:moveTo>
                  <a:lnTo>
                    <a:pt x="1" y="109"/>
                  </a:lnTo>
                  <a:lnTo>
                    <a:pt x="2265" y="109"/>
                  </a:lnTo>
                  <a:lnTo>
                    <a:pt x="22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8"/>
            <p:cNvSpPr/>
            <p:nvPr/>
          </p:nvSpPr>
          <p:spPr>
            <a:xfrm>
              <a:off x="3353425" y="575050"/>
              <a:ext cx="36075" cy="2350"/>
            </a:xfrm>
            <a:custGeom>
              <a:avLst/>
              <a:gdLst/>
              <a:ahLst/>
              <a:cxnLst/>
              <a:rect l="l" t="t" r="r" b="b"/>
              <a:pathLst>
                <a:path w="1443" h="94" extrusionOk="0">
                  <a:moveTo>
                    <a:pt x="0" y="1"/>
                  </a:moveTo>
                  <a:lnTo>
                    <a:pt x="0" y="94"/>
                  </a:lnTo>
                  <a:lnTo>
                    <a:pt x="1443" y="94"/>
                  </a:lnTo>
                  <a:lnTo>
                    <a:pt x="14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8"/>
            <p:cNvSpPr/>
            <p:nvPr/>
          </p:nvSpPr>
          <p:spPr>
            <a:xfrm>
              <a:off x="3315050" y="575050"/>
              <a:ext cx="33350" cy="2350"/>
            </a:xfrm>
            <a:custGeom>
              <a:avLst/>
              <a:gdLst/>
              <a:ahLst/>
              <a:cxnLst/>
              <a:rect l="l" t="t" r="r" b="b"/>
              <a:pathLst>
                <a:path w="1334" h="94" extrusionOk="0">
                  <a:moveTo>
                    <a:pt x="0" y="1"/>
                  </a:moveTo>
                  <a:lnTo>
                    <a:pt x="0" y="94"/>
                  </a:lnTo>
                  <a:lnTo>
                    <a:pt x="1334" y="94"/>
                  </a:lnTo>
                  <a:lnTo>
                    <a:pt x="1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8"/>
            <p:cNvSpPr/>
            <p:nvPr/>
          </p:nvSpPr>
          <p:spPr>
            <a:xfrm>
              <a:off x="3315050" y="581650"/>
              <a:ext cx="22500" cy="2750"/>
            </a:xfrm>
            <a:custGeom>
              <a:avLst/>
              <a:gdLst/>
              <a:ahLst/>
              <a:cxnLst/>
              <a:rect l="l" t="t" r="r" b="b"/>
              <a:pathLst>
                <a:path w="900" h="110" extrusionOk="0">
                  <a:moveTo>
                    <a:pt x="0" y="0"/>
                  </a:moveTo>
                  <a:lnTo>
                    <a:pt x="0" y="109"/>
                  </a:lnTo>
                  <a:lnTo>
                    <a:pt x="900" y="109"/>
                  </a:lnTo>
                  <a:lnTo>
                    <a:pt x="9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8"/>
            <p:cNvSpPr/>
            <p:nvPr/>
          </p:nvSpPr>
          <p:spPr>
            <a:xfrm>
              <a:off x="3315050" y="608800"/>
              <a:ext cx="41500" cy="2725"/>
            </a:xfrm>
            <a:custGeom>
              <a:avLst/>
              <a:gdLst/>
              <a:ahLst/>
              <a:cxnLst/>
              <a:rect l="l" t="t" r="r" b="b"/>
              <a:pathLst>
                <a:path w="1660" h="109" extrusionOk="0">
                  <a:moveTo>
                    <a:pt x="0" y="0"/>
                  </a:moveTo>
                  <a:lnTo>
                    <a:pt x="0" y="109"/>
                  </a:lnTo>
                  <a:lnTo>
                    <a:pt x="1660" y="109"/>
                  </a:lnTo>
                  <a:lnTo>
                    <a:pt x="16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8"/>
            <p:cNvSpPr/>
            <p:nvPr/>
          </p:nvSpPr>
          <p:spPr>
            <a:xfrm>
              <a:off x="3347600" y="595225"/>
              <a:ext cx="45000" cy="2350"/>
            </a:xfrm>
            <a:custGeom>
              <a:avLst/>
              <a:gdLst/>
              <a:ahLst/>
              <a:cxnLst/>
              <a:rect l="l" t="t" r="r" b="b"/>
              <a:pathLst>
                <a:path w="1800" h="94" extrusionOk="0">
                  <a:moveTo>
                    <a:pt x="1" y="0"/>
                  </a:moveTo>
                  <a:lnTo>
                    <a:pt x="1" y="93"/>
                  </a:lnTo>
                  <a:lnTo>
                    <a:pt x="1800" y="93"/>
                  </a:lnTo>
                  <a:lnTo>
                    <a:pt x="18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8"/>
            <p:cNvSpPr/>
            <p:nvPr/>
          </p:nvSpPr>
          <p:spPr>
            <a:xfrm>
              <a:off x="3315050" y="595225"/>
              <a:ext cx="28325" cy="2350"/>
            </a:xfrm>
            <a:custGeom>
              <a:avLst/>
              <a:gdLst/>
              <a:ahLst/>
              <a:cxnLst/>
              <a:rect l="l" t="t" r="r" b="b"/>
              <a:pathLst>
                <a:path w="1133" h="94" extrusionOk="0">
                  <a:moveTo>
                    <a:pt x="0" y="0"/>
                  </a:moveTo>
                  <a:lnTo>
                    <a:pt x="0" y="93"/>
                  </a:lnTo>
                  <a:lnTo>
                    <a:pt x="1132" y="93"/>
                  </a:lnTo>
                  <a:lnTo>
                    <a:pt x="11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8"/>
            <p:cNvSpPr/>
            <p:nvPr/>
          </p:nvSpPr>
          <p:spPr>
            <a:xfrm>
              <a:off x="3315050" y="588625"/>
              <a:ext cx="44600" cy="2350"/>
            </a:xfrm>
            <a:custGeom>
              <a:avLst/>
              <a:gdLst/>
              <a:ahLst/>
              <a:cxnLst/>
              <a:rect l="l" t="t" r="r" b="b"/>
              <a:pathLst>
                <a:path w="1784" h="94" extrusionOk="0">
                  <a:moveTo>
                    <a:pt x="0" y="1"/>
                  </a:moveTo>
                  <a:lnTo>
                    <a:pt x="0" y="94"/>
                  </a:lnTo>
                  <a:lnTo>
                    <a:pt x="1784" y="94"/>
                  </a:lnTo>
                  <a:lnTo>
                    <a:pt x="17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8"/>
            <p:cNvSpPr/>
            <p:nvPr/>
          </p:nvSpPr>
          <p:spPr>
            <a:xfrm>
              <a:off x="3246800" y="568075"/>
              <a:ext cx="60500" cy="60525"/>
            </a:xfrm>
            <a:custGeom>
              <a:avLst/>
              <a:gdLst/>
              <a:ahLst/>
              <a:cxnLst/>
              <a:rect l="l" t="t" r="r" b="b"/>
              <a:pathLst>
                <a:path w="2420" h="2421" extrusionOk="0">
                  <a:moveTo>
                    <a:pt x="0" y="1"/>
                  </a:moveTo>
                  <a:lnTo>
                    <a:pt x="0" y="2420"/>
                  </a:lnTo>
                  <a:lnTo>
                    <a:pt x="2420" y="2420"/>
                  </a:lnTo>
                  <a:lnTo>
                    <a:pt x="24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8"/>
            <p:cNvSpPr/>
            <p:nvPr/>
          </p:nvSpPr>
          <p:spPr>
            <a:xfrm>
              <a:off x="3262700" y="573125"/>
              <a:ext cx="29475" cy="29500"/>
            </a:xfrm>
            <a:custGeom>
              <a:avLst/>
              <a:gdLst/>
              <a:ahLst/>
              <a:cxnLst/>
              <a:rect l="l" t="t" r="r" b="b"/>
              <a:pathLst>
                <a:path w="1179" h="1180" extrusionOk="0">
                  <a:moveTo>
                    <a:pt x="605" y="0"/>
                  </a:moveTo>
                  <a:cubicBezTo>
                    <a:pt x="264" y="0"/>
                    <a:pt x="0" y="248"/>
                    <a:pt x="0" y="574"/>
                  </a:cubicBezTo>
                  <a:cubicBezTo>
                    <a:pt x="0" y="915"/>
                    <a:pt x="248" y="1179"/>
                    <a:pt x="574" y="1179"/>
                  </a:cubicBezTo>
                  <a:cubicBezTo>
                    <a:pt x="915" y="1179"/>
                    <a:pt x="1179" y="931"/>
                    <a:pt x="1179" y="605"/>
                  </a:cubicBezTo>
                  <a:cubicBezTo>
                    <a:pt x="1179" y="264"/>
                    <a:pt x="931" y="0"/>
                    <a:pt x="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8"/>
            <p:cNvSpPr/>
            <p:nvPr/>
          </p:nvSpPr>
          <p:spPr>
            <a:xfrm>
              <a:off x="3251450" y="602600"/>
              <a:ext cx="50825" cy="25600"/>
            </a:xfrm>
            <a:custGeom>
              <a:avLst/>
              <a:gdLst/>
              <a:ahLst/>
              <a:cxnLst/>
              <a:rect l="l" t="t" r="r" b="b"/>
              <a:pathLst>
                <a:path w="2033" h="1024" extrusionOk="0">
                  <a:moveTo>
                    <a:pt x="1024" y="0"/>
                  </a:moveTo>
                  <a:cubicBezTo>
                    <a:pt x="466" y="0"/>
                    <a:pt x="0" y="450"/>
                    <a:pt x="0" y="1008"/>
                  </a:cubicBezTo>
                  <a:lnTo>
                    <a:pt x="0" y="1024"/>
                  </a:lnTo>
                  <a:lnTo>
                    <a:pt x="2032" y="1024"/>
                  </a:lnTo>
                  <a:cubicBezTo>
                    <a:pt x="2032" y="465"/>
                    <a:pt x="1598" y="0"/>
                    <a:pt x="10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8"/>
            <p:cNvSpPr/>
            <p:nvPr/>
          </p:nvSpPr>
          <p:spPr>
            <a:xfrm>
              <a:off x="3273150" y="784825"/>
              <a:ext cx="142725" cy="10100"/>
            </a:xfrm>
            <a:custGeom>
              <a:avLst/>
              <a:gdLst/>
              <a:ahLst/>
              <a:cxnLst/>
              <a:rect l="l" t="t" r="r" b="b"/>
              <a:pathLst>
                <a:path w="5709" h="404" extrusionOk="0">
                  <a:moveTo>
                    <a:pt x="1" y="1"/>
                  </a:moveTo>
                  <a:lnTo>
                    <a:pt x="1" y="404"/>
                  </a:lnTo>
                  <a:lnTo>
                    <a:pt x="5709" y="404"/>
                  </a:lnTo>
                  <a:lnTo>
                    <a:pt x="56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8"/>
            <p:cNvSpPr/>
            <p:nvPr/>
          </p:nvSpPr>
          <p:spPr>
            <a:xfrm>
              <a:off x="3273150" y="784825"/>
              <a:ext cx="114425" cy="9725"/>
            </a:xfrm>
            <a:custGeom>
              <a:avLst/>
              <a:gdLst/>
              <a:ahLst/>
              <a:cxnLst/>
              <a:rect l="l" t="t" r="r" b="b"/>
              <a:pathLst>
                <a:path w="4577" h="389" extrusionOk="0">
                  <a:moveTo>
                    <a:pt x="1" y="1"/>
                  </a:moveTo>
                  <a:lnTo>
                    <a:pt x="1" y="388"/>
                  </a:lnTo>
                  <a:lnTo>
                    <a:pt x="4576" y="388"/>
                  </a:lnTo>
                  <a:lnTo>
                    <a:pt x="4576" y="1"/>
                  </a:lnTo>
                  <a:close/>
                </a:path>
              </a:pathLst>
            </a:custGeom>
            <a:solidFill>
              <a:srgbClr val="CCCCCC">
                <a:alpha val="53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8"/>
            <p:cNvSpPr/>
            <p:nvPr/>
          </p:nvSpPr>
          <p:spPr>
            <a:xfrm>
              <a:off x="3320850" y="739850"/>
              <a:ext cx="86875" cy="45000"/>
            </a:xfrm>
            <a:custGeom>
              <a:avLst/>
              <a:gdLst/>
              <a:ahLst/>
              <a:cxnLst/>
              <a:rect l="l" t="t" r="r" b="b"/>
              <a:pathLst>
                <a:path w="3475" h="1800" extrusionOk="0">
                  <a:moveTo>
                    <a:pt x="1" y="0"/>
                  </a:moveTo>
                  <a:lnTo>
                    <a:pt x="156" y="1800"/>
                  </a:lnTo>
                  <a:lnTo>
                    <a:pt x="3475" y="1800"/>
                  </a:lnTo>
                  <a:lnTo>
                    <a:pt x="29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8"/>
            <p:cNvSpPr/>
            <p:nvPr/>
          </p:nvSpPr>
          <p:spPr>
            <a:xfrm>
              <a:off x="3308050" y="739850"/>
              <a:ext cx="87275" cy="45000"/>
            </a:xfrm>
            <a:custGeom>
              <a:avLst/>
              <a:gdLst/>
              <a:ahLst/>
              <a:cxnLst/>
              <a:rect l="l" t="t" r="r" b="b"/>
              <a:pathLst>
                <a:path w="3491" h="1800" extrusionOk="0">
                  <a:moveTo>
                    <a:pt x="1" y="0"/>
                  </a:moveTo>
                  <a:lnTo>
                    <a:pt x="156" y="1800"/>
                  </a:lnTo>
                  <a:lnTo>
                    <a:pt x="3491" y="1800"/>
                  </a:lnTo>
                  <a:lnTo>
                    <a:pt x="29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8"/>
            <p:cNvSpPr/>
            <p:nvPr/>
          </p:nvSpPr>
          <p:spPr>
            <a:xfrm>
              <a:off x="3308050" y="739850"/>
              <a:ext cx="79125" cy="18250"/>
            </a:xfrm>
            <a:custGeom>
              <a:avLst/>
              <a:gdLst/>
              <a:ahLst/>
              <a:cxnLst/>
              <a:rect l="l" t="t" r="r" b="b"/>
              <a:pathLst>
                <a:path w="3165" h="730" extrusionOk="0">
                  <a:moveTo>
                    <a:pt x="1" y="0"/>
                  </a:moveTo>
                  <a:lnTo>
                    <a:pt x="63" y="574"/>
                  </a:lnTo>
                  <a:lnTo>
                    <a:pt x="3165" y="729"/>
                  </a:lnTo>
                  <a:lnTo>
                    <a:pt x="3165" y="729"/>
                  </a:lnTo>
                  <a:lnTo>
                    <a:pt x="2948" y="0"/>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8"/>
            <p:cNvSpPr/>
            <p:nvPr/>
          </p:nvSpPr>
          <p:spPr>
            <a:xfrm>
              <a:off x="2898600" y="780550"/>
              <a:ext cx="207475" cy="14375"/>
            </a:xfrm>
            <a:custGeom>
              <a:avLst/>
              <a:gdLst/>
              <a:ahLst/>
              <a:cxnLst/>
              <a:rect l="l" t="t" r="r" b="b"/>
              <a:pathLst>
                <a:path w="8299" h="575" extrusionOk="0">
                  <a:moveTo>
                    <a:pt x="1" y="1"/>
                  </a:moveTo>
                  <a:lnTo>
                    <a:pt x="1" y="575"/>
                  </a:lnTo>
                  <a:lnTo>
                    <a:pt x="8298" y="575"/>
                  </a:lnTo>
                  <a:lnTo>
                    <a:pt x="8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8"/>
            <p:cNvSpPr/>
            <p:nvPr/>
          </p:nvSpPr>
          <p:spPr>
            <a:xfrm>
              <a:off x="2898600" y="780550"/>
              <a:ext cx="166750" cy="14375"/>
            </a:xfrm>
            <a:custGeom>
              <a:avLst/>
              <a:gdLst/>
              <a:ahLst/>
              <a:cxnLst/>
              <a:rect l="l" t="t" r="r" b="b"/>
              <a:pathLst>
                <a:path w="6670" h="575" extrusionOk="0">
                  <a:moveTo>
                    <a:pt x="1" y="1"/>
                  </a:moveTo>
                  <a:lnTo>
                    <a:pt x="1" y="575"/>
                  </a:lnTo>
                  <a:lnTo>
                    <a:pt x="6670" y="575"/>
                  </a:lnTo>
                  <a:lnTo>
                    <a:pt x="66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8"/>
            <p:cNvSpPr/>
            <p:nvPr/>
          </p:nvSpPr>
          <p:spPr>
            <a:xfrm>
              <a:off x="3108375" y="770700"/>
              <a:ext cx="100450" cy="24225"/>
            </a:xfrm>
            <a:custGeom>
              <a:avLst/>
              <a:gdLst/>
              <a:ahLst/>
              <a:cxnLst/>
              <a:rect l="l" t="t" r="r" b="b"/>
              <a:pathLst>
                <a:path w="4018" h="969" extrusionOk="0">
                  <a:moveTo>
                    <a:pt x="1706" y="1"/>
                  </a:moveTo>
                  <a:cubicBezTo>
                    <a:pt x="1466" y="1"/>
                    <a:pt x="1243" y="23"/>
                    <a:pt x="1071" y="69"/>
                  </a:cubicBezTo>
                  <a:cubicBezTo>
                    <a:pt x="605" y="178"/>
                    <a:pt x="0" y="969"/>
                    <a:pt x="0" y="969"/>
                  </a:cubicBezTo>
                  <a:lnTo>
                    <a:pt x="4017" y="969"/>
                  </a:lnTo>
                  <a:cubicBezTo>
                    <a:pt x="4017" y="969"/>
                    <a:pt x="3459" y="410"/>
                    <a:pt x="2916" y="193"/>
                  </a:cubicBezTo>
                  <a:cubicBezTo>
                    <a:pt x="2574" y="66"/>
                    <a:pt x="2115" y="1"/>
                    <a:pt x="1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8"/>
            <p:cNvSpPr/>
            <p:nvPr/>
          </p:nvSpPr>
          <p:spPr>
            <a:xfrm>
              <a:off x="2844500" y="623525"/>
              <a:ext cx="157950" cy="183100"/>
            </a:xfrm>
            <a:custGeom>
              <a:avLst/>
              <a:gdLst/>
              <a:ahLst/>
              <a:cxnLst/>
              <a:rect l="l" t="t" r="r" b="b"/>
              <a:pathLst>
                <a:path w="6318" h="7324" extrusionOk="0">
                  <a:moveTo>
                    <a:pt x="581" y="1"/>
                  </a:moveTo>
                  <a:cubicBezTo>
                    <a:pt x="260" y="1"/>
                    <a:pt x="0" y="460"/>
                    <a:pt x="55" y="1303"/>
                  </a:cubicBezTo>
                  <a:cubicBezTo>
                    <a:pt x="164" y="3087"/>
                    <a:pt x="397" y="6654"/>
                    <a:pt x="1405" y="7228"/>
                  </a:cubicBezTo>
                  <a:cubicBezTo>
                    <a:pt x="1517" y="7296"/>
                    <a:pt x="1740" y="7323"/>
                    <a:pt x="2027" y="7323"/>
                  </a:cubicBezTo>
                  <a:cubicBezTo>
                    <a:pt x="3235" y="7323"/>
                    <a:pt x="5593" y="6840"/>
                    <a:pt x="5773" y="6840"/>
                  </a:cubicBezTo>
                  <a:cubicBezTo>
                    <a:pt x="5775" y="6840"/>
                    <a:pt x="5777" y="6840"/>
                    <a:pt x="5778" y="6840"/>
                  </a:cubicBezTo>
                  <a:cubicBezTo>
                    <a:pt x="5782" y="6841"/>
                    <a:pt x="5785" y="6841"/>
                    <a:pt x="5788" y="6841"/>
                  </a:cubicBezTo>
                  <a:cubicBezTo>
                    <a:pt x="6184" y="6841"/>
                    <a:pt x="6318" y="3970"/>
                    <a:pt x="5903" y="3862"/>
                  </a:cubicBezTo>
                  <a:cubicBezTo>
                    <a:pt x="5900" y="3862"/>
                    <a:pt x="5896" y="3861"/>
                    <a:pt x="5890" y="3861"/>
                  </a:cubicBezTo>
                  <a:cubicBezTo>
                    <a:pt x="5683" y="3861"/>
                    <a:pt x="3414" y="4303"/>
                    <a:pt x="2815" y="4303"/>
                  </a:cubicBezTo>
                  <a:cubicBezTo>
                    <a:pt x="2741" y="4303"/>
                    <a:pt x="2693" y="4296"/>
                    <a:pt x="2677" y="4281"/>
                  </a:cubicBezTo>
                  <a:cubicBezTo>
                    <a:pt x="2537" y="4126"/>
                    <a:pt x="2010" y="2405"/>
                    <a:pt x="1250" y="683"/>
                  </a:cubicBezTo>
                  <a:cubicBezTo>
                    <a:pt x="1053" y="220"/>
                    <a:pt x="802" y="1"/>
                    <a:pt x="581"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8"/>
            <p:cNvSpPr/>
            <p:nvPr/>
          </p:nvSpPr>
          <p:spPr>
            <a:xfrm>
              <a:off x="2974225" y="713750"/>
              <a:ext cx="133775" cy="85700"/>
            </a:xfrm>
            <a:custGeom>
              <a:avLst/>
              <a:gdLst/>
              <a:ahLst/>
              <a:cxnLst/>
              <a:rect l="l" t="t" r="r" b="b"/>
              <a:pathLst>
                <a:path w="5351" h="3428" extrusionOk="0">
                  <a:moveTo>
                    <a:pt x="2797" y="1"/>
                  </a:moveTo>
                  <a:cubicBezTo>
                    <a:pt x="1579" y="1"/>
                    <a:pt x="481" y="284"/>
                    <a:pt x="481" y="284"/>
                  </a:cubicBezTo>
                  <a:cubicBezTo>
                    <a:pt x="0" y="827"/>
                    <a:pt x="155" y="3123"/>
                    <a:pt x="171" y="3123"/>
                  </a:cubicBezTo>
                  <a:cubicBezTo>
                    <a:pt x="558" y="3231"/>
                    <a:pt x="977" y="3324"/>
                    <a:pt x="1380" y="3386"/>
                  </a:cubicBezTo>
                  <a:cubicBezTo>
                    <a:pt x="1507" y="3404"/>
                    <a:pt x="1724" y="3427"/>
                    <a:pt x="1946" y="3427"/>
                  </a:cubicBezTo>
                  <a:cubicBezTo>
                    <a:pt x="2292" y="3427"/>
                    <a:pt x="2651" y="3371"/>
                    <a:pt x="2699" y="3154"/>
                  </a:cubicBezTo>
                  <a:cubicBezTo>
                    <a:pt x="2761" y="2921"/>
                    <a:pt x="2218" y="2812"/>
                    <a:pt x="1830" y="2704"/>
                  </a:cubicBezTo>
                  <a:cubicBezTo>
                    <a:pt x="1629" y="2673"/>
                    <a:pt x="1365" y="2502"/>
                    <a:pt x="1396" y="2378"/>
                  </a:cubicBezTo>
                  <a:cubicBezTo>
                    <a:pt x="1420" y="2288"/>
                    <a:pt x="1514" y="2254"/>
                    <a:pt x="1640" y="2254"/>
                  </a:cubicBezTo>
                  <a:cubicBezTo>
                    <a:pt x="1839" y="2254"/>
                    <a:pt x="2118" y="2339"/>
                    <a:pt x="2327" y="2425"/>
                  </a:cubicBezTo>
                  <a:cubicBezTo>
                    <a:pt x="2839" y="2611"/>
                    <a:pt x="3482" y="2937"/>
                    <a:pt x="3909" y="2937"/>
                  </a:cubicBezTo>
                  <a:cubicBezTo>
                    <a:pt x="4051" y="2937"/>
                    <a:pt x="4169" y="2901"/>
                    <a:pt x="4250" y="2812"/>
                  </a:cubicBezTo>
                  <a:cubicBezTo>
                    <a:pt x="4358" y="2673"/>
                    <a:pt x="4172" y="2471"/>
                    <a:pt x="3893" y="2301"/>
                  </a:cubicBezTo>
                  <a:lnTo>
                    <a:pt x="3893" y="2301"/>
                  </a:lnTo>
                  <a:cubicBezTo>
                    <a:pt x="4195" y="2419"/>
                    <a:pt x="4504" y="2523"/>
                    <a:pt x="4717" y="2523"/>
                  </a:cubicBezTo>
                  <a:cubicBezTo>
                    <a:pt x="4810" y="2523"/>
                    <a:pt x="4885" y="2503"/>
                    <a:pt x="4932" y="2456"/>
                  </a:cubicBezTo>
                  <a:cubicBezTo>
                    <a:pt x="4994" y="2363"/>
                    <a:pt x="4994" y="2270"/>
                    <a:pt x="4932" y="2161"/>
                  </a:cubicBezTo>
                  <a:lnTo>
                    <a:pt x="4932" y="2161"/>
                  </a:lnTo>
                  <a:cubicBezTo>
                    <a:pt x="4961" y="2174"/>
                    <a:pt x="4991" y="2179"/>
                    <a:pt x="5021" y="2179"/>
                  </a:cubicBezTo>
                  <a:cubicBezTo>
                    <a:pt x="5102" y="2179"/>
                    <a:pt x="5177" y="2136"/>
                    <a:pt x="5211" y="2068"/>
                  </a:cubicBezTo>
                  <a:cubicBezTo>
                    <a:pt x="5320" y="1913"/>
                    <a:pt x="5242" y="1742"/>
                    <a:pt x="5056" y="1541"/>
                  </a:cubicBezTo>
                  <a:cubicBezTo>
                    <a:pt x="5103" y="1525"/>
                    <a:pt x="5134" y="1510"/>
                    <a:pt x="5165" y="1448"/>
                  </a:cubicBezTo>
                  <a:cubicBezTo>
                    <a:pt x="5351" y="998"/>
                    <a:pt x="3815" y="36"/>
                    <a:pt x="3335" y="21"/>
                  </a:cubicBezTo>
                  <a:cubicBezTo>
                    <a:pt x="3155" y="7"/>
                    <a:pt x="2975" y="1"/>
                    <a:pt x="2797" y="1"/>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8"/>
            <p:cNvSpPr/>
            <p:nvPr/>
          </p:nvSpPr>
          <p:spPr>
            <a:xfrm>
              <a:off x="3024225" y="751475"/>
              <a:ext cx="48900" cy="20975"/>
            </a:xfrm>
            <a:custGeom>
              <a:avLst/>
              <a:gdLst/>
              <a:ahLst/>
              <a:cxnLst/>
              <a:rect l="l" t="t" r="r" b="b"/>
              <a:pathLst>
                <a:path w="1956" h="839" extrusionOk="0">
                  <a:moveTo>
                    <a:pt x="1" y="1"/>
                  </a:moveTo>
                  <a:cubicBezTo>
                    <a:pt x="327" y="16"/>
                    <a:pt x="683" y="94"/>
                    <a:pt x="962" y="249"/>
                  </a:cubicBezTo>
                  <a:cubicBezTo>
                    <a:pt x="1149" y="342"/>
                    <a:pt x="1304" y="450"/>
                    <a:pt x="1459" y="544"/>
                  </a:cubicBezTo>
                  <a:cubicBezTo>
                    <a:pt x="1629" y="637"/>
                    <a:pt x="1800" y="730"/>
                    <a:pt x="1955" y="838"/>
                  </a:cubicBezTo>
                  <a:lnTo>
                    <a:pt x="1955" y="807"/>
                  </a:lnTo>
                  <a:cubicBezTo>
                    <a:pt x="1629" y="621"/>
                    <a:pt x="1319" y="373"/>
                    <a:pt x="962" y="187"/>
                  </a:cubicBezTo>
                  <a:cubicBezTo>
                    <a:pt x="652" y="63"/>
                    <a:pt x="327"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8"/>
            <p:cNvSpPr/>
            <p:nvPr/>
          </p:nvSpPr>
          <p:spPr>
            <a:xfrm>
              <a:off x="3028100" y="735975"/>
              <a:ext cx="69450" cy="31825"/>
            </a:xfrm>
            <a:custGeom>
              <a:avLst/>
              <a:gdLst/>
              <a:ahLst/>
              <a:cxnLst/>
              <a:rect l="l" t="t" r="r" b="b"/>
              <a:pathLst>
                <a:path w="2778" h="1273" extrusionOk="0">
                  <a:moveTo>
                    <a:pt x="1" y="0"/>
                  </a:moveTo>
                  <a:lnTo>
                    <a:pt x="1" y="0"/>
                  </a:lnTo>
                  <a:cubicBezTo>
                    <a:pt x="218" y="31"/>
                    <a:pt x="451" y="62"/>
                    <a:pt x="683" y="93"/>
                  </a:cubicBezTo>
                  <a:cubicBezTo>
                    <a:pt x="1071" y="171"/>
                    <a:pt x="1412" y="326"/>
                    <a:pt x="1738" y="543"/>
                  </a:cubicBezTo>
                  <a:cubicBezTo>
                    <a:pt x="2095" y="776"/>
                    <a:pt x="2436" y="1024"/>
                    <a:pt x="2777" y="1272"/>
                  </a:cubicBezTo>
                  <a:lnTo>
                    <a:pt x="2777" y="1257"/>
                  </a:lnTo>
                  <a:cubicBezTo>
                    <a:pt x="2576" y="1101"/>
                    <a:pt x="2389" y="962"/>
                    <a:pt x="2188" y="807"/>
                  </a:cubicBezTo>
                  <a:cubicBezTo>
                    <a:pt x="1862" y="574"/>
                    <a:pt x="1505" y="310"/>
                    <a:pt x="1118" y="186"/>
                  </a:cubicBezTo>
                  <a:cubicBezTo>
                    <a:pt x="761" y="93"/>
                    <a:pt x="389" y="16"/>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8"/>
            <p:cNvSpPr/>
            <p:nvPr/>
          </p:nvSpPr>
          <p:spPr>
            <a:xfrm>
              <a:off x="3035475" y="722000"/>
              <a:ext cx="65175" cy="31450"/>
            </a:xfrm>
            <a:custGeom>
              <a:avLst/>
              <a:gdLst/>
              <a:ahLst/>
              <a:cxnLst/>
              <a:rect l="l" t="t" r="r" b="b"/>
              <a:pathLst>
                <a:path w="2607" h="1258" extrusionOk="0">
                  <a:moveTo>
                    <a:pt x="1" y="1"/>
                  </a:moveTo>
                  <a:cubicBezTo>
                    <a:pt x="83" y="5"/>
                    <a:pt x="164" y="7"/>
                    <a:pt x="242" y="11"/>
                  </a:cubicBezTo>
                  <a:lnTo>
                    <a:pt x="242" y="11"/>
                  </a:lnTo>
                  <a:cubicBezTo>
                    <a:pt x="163" y="4"/>
                    <a:pt x="83" y="1"/>
                    <a:pt x="1" y="1"/>
                  </a:cubicBezTo>
                  <a:close/>
                  <a:moveTo>
                    <a:pt x="242" y="11"/>
                  </a:moveTo>
                  <a:cubicBezTo>
                    <a:pt x="401" y="25"/>
                    <a:pt x="553" y="53"/>
                    <a:pt x="699" y="94"/>
                  </a:cubicBezTo>
                  <a:cubicBezTo>
                    <a:pt x="931" y="156"/>
                    <a:pt x="1133" y="249"/>
                    <a:pt x="1350" y="389"/>
                  </a:cubicBezTo>
                  <a:cubicBezTo>
                    <a:pt x="1784" y="637"/>
                    <a:pt x="2203" y="947"/>
                    <a:pt x="2591" y="1257"/>
                  </a:cubicBezTo>
                  <a:cubicBezTo>
                    <a:pt x="2606" y="1257"/>
                    <a:pt x="2606" y="1242"/>
                    <a:pt x="2606" y="1242"/>
                  </a:cubicBezTo>
                  <a:cubicBezTo>
                    <a:pt x="2436" y="1102"/>
                    <a:pt x="2265" y="947"/>
                    <a:pt x="2094" y="807"/>
                  </a:cubicBezTo>
                  <a:cubicBezTo>
                    <a:pt x="1908" y="668"/>
                    <a:pt x="1443" y="327"/>
                    <a:pt x="1009" y="156"/>
                  </a:cubicBezTo>
                  <a:cubicBezTo>
                    <a:pt x="747" y="49"/>
                    <a:pt x="503" y="24"/>
                    <a:pt x="242" y="1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8"/>
            <p:cNvSpPr/>
            <p:nvPr/>
          </p:nvSpPr>
          <p:spPr>
            <a:xfrm>
              <a:off x="2853250" y="731700"/>
              <a:ext cx="253975" cy="75300"/>
            </a:xfrm>
            <a:custGeom>
              <a:avLst/>
              <a:gdLst/>
              <a:ahLst/>
              <a:cxnLst/>
              <a:rect l="l" t="t" r="r" b="b"/>
              <a:pathLst>
                <a:path w="10159" h="3012" extrusionOk="0">
                  <a:moveTo>
                    <a:pt x="0" y="1"/>
                  </a:moveTo>
                  <a:lnTo>
                    <a:pt x="0" y="1"/>
                  </a:lnTo>
                  <a:cubicBezTo>
                    <a:pt x="186" y="1350"/>
                    <a:pt x="496" y="2591"/>
                    <a:pt x="1055" y="2917"/>
                  </a:cubicBezTo>
                  <a:cubicBezTo>
                    <a:pt x="1167" y="2984"/>
                    <a:pt x="1388" y="3012"/>
                    <a:pt x="1675" y="3012"/>
                  </a:cubicBezTo>
                  <a:cubicBezTo>
                    <a:pt x="2876" y="3012"/>
                    <a:pt x="5218" y="2529"/>
                    <a:pt x="5422" y="2529"/>
                  </a:cubicBezTo>
                  <a:cubicBezTo>
                    <a:pt x="5424" y="2529"/>
                    <a:pt x="5427" y="2529"/>
                    <a:pt x="5428" y="2529"/>
                  </a:cubicBezTo>
                  <a:cubicBezTo>
                    <a:pt x="5677" y="2591"/>
                    <a:pt x="5925" y="2653"/>
                    <a:pt x="6204" y="2684"/>
                  </a:cubicBezTo>
                  <a:cubicBezTo>
                    <a:pt x="6325" y="2702"/>
                    <a:pt x="6540" y="2725"/>
                    <a:pt x="6762" y="2725"/>
                  </a:cubicBezTo>
                  <a:cubicBezTo>
                    <a:pt x="7110" y="2725"/>
                    <a:pt x="7475" y="2669"/>
                    <a:pt x="7522" y="2451"/>
                  </a:cubicBezTo>
                  <a:cubicBezTo>
                    <a:pt x="7553" y="2203"/>
                    <a:pt x="7026" y="2110"/>
                    <a:pt x="6638" y="2017"/>
                  </a:cubicBezTo>
                  <a:cubicBezTo>
                    <a:pt x="6452" y="1970"/>
                    <a:pt x="6173" y="1815"/>
                    <a:pt x="6219" y="1676"/>
                  </a:cubicBezTo>
                  <a:cubicBezTo>
                    <a:pt x="6243" y="1586"/>
                    <a:pt x="6335" y="1551"/>
                    <a:pt x="6459" y="1551"/>
                  </a:cubicBezTo>
                  <a:cubicBezTo>
                    <a:pt x="6655" y="1551"/>
                    <a:pt x="6932" y="1637"/>
                    <a:pt x="7150" y="1722"/>
                  </a:cubicBezTo>
                  <a:cubicBezTo>
                    <a:pt x="7661" y="1908"/>
                    <a:pt x="8293" y="2241"/>
                    <a:pt x="8722" y="2241"/>
                  </a:cubicBezTo>
                  <a:cubicBezTo>
                    <a:pt x="8866" y="2241"/>
                    <a:pt x="8987" y="2204"/>
                    <a:pt x="9073" y="2110"/>
                  </a:cubicBezTo>
                  <a:cubicBezTo>
                    <a:pt x="9197" y="1955"/>
                    <a:pt x="8996" y="1784"/>
                    <a:pt x="8716" y="1598"/>
                  </a:cubicBezTo>
                  <a:lnTo>
                    <a:pt x="8716" y="1598"/>
                  </a:lnTo>
                  <a:cubicBezTo>
                    <a:pt x="9013" y="1725"/>
                    <a:pt x="9324" y="1824"/>
                    <a:pt x="9531" y="1824"/>
                  </a:cubicBezTo>
                  <a:cubicBezTo>
                    <a:pt x="9627" y="1824"/>
                    <a:pt x="9701" y="1802"/>
                    <a:pt x="9740" y="1753"/>
                  </a:cubicBezTo>
                  <a:cubicBezTo>
                    <a:pt x="9818" y="1660"/>
                    <a:pt x="9818" y="1567"/>
                    <a:pt x="9740" y="1474"/>
                  </a:cubicBezTo>
                  <a:lnTo>
                    <a:pt x="9740" y="1474"/>
                  </a:lnTo>
                  <a:cubicBezTo>
                    <a:pt x="9766" y="1482"/>
                    <a:pt x="9793" y="1486"/>
                    <a:pt x="9819" y="1486"/>
                  </a:cubicBezTo>
                  <a:cubicBezTo>
                    <a:pt x="9900" y="1486"/>
                    <a:pt x="9976" y="1448"/>
                    <a:pt x="10035" y="1366"/>
                  </a:cubicBezTo>
                  <a:cubicBezTo>
                    <a:pt x="10159" y="1210"/>
                    <a:pt x="10050" y="1040"/>
                    <a:pt x="9895" y="869"/>
                  </a:cubicBezTo>
                  <a:cubicBezTo>
                    <a:pt x="9942" y="854"/>
                    <a:pt x="9973" y="807"/>
                    <a:pt x="10004" y="776"/>
                  </a:cubicBezTo>
                  <a:cubicBezTo>
                    <a:pt x="10066" y="590"/>
                    <a:pt x="9880" y="342"/>
                    <a:pt x="9585" y="94"/>
                  </a:cubicBezTo>
                  <a:lnTo>
                    <a:pt x="5770" y="47"/>
                  </a:lnTo>
                  <a:lnTo>
                    <a:pt x="5118" y="47"/>
                  </a:lnTo>
                  <a:lnTo>
                    <a:pt x="0" y="1"/>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8"/>
            <p:cNvSpPr/>
            <p:nvPr/>
          </p:nvSpPr>
          <p:spPr>
            <a:xfrm>
              <a:off x="2842375" y="616550"/>
              <a:ext cx="63625" cy="96575"/>
            </a:xfrm>
            <a:custGeom>
              <a:avLst/>
              <a:gdLst/>
              <a:ahLst/>
              <a:cxnLst/>
              <a:rect l="l" t="t" r="r" b="b"/>
              <a:pathLst>
                <a:path w="2545" h="3863" extrusionOk="0">
                  <a:moveTo>
                    <a:pt x="617" y="1"/>
                  </a:moveTo>
                  <a:cubicBezTo>
                    <a:pt x="306" y="1"/>
                    <a:pt x="113" y="450"/>
                    <a:pt x="63" y="1133"/>
                  </a:cubicBezTo>
                  <a:cubicBezTo>
                    <a:pt x="1" y="2203"/>
                    <a:pt x="125" y="3862"/>
                    <a:pt x="125" y="3862"/>
                  </a:cubicBezTo>
                  <a:lnTo>
                    <a:pt x="2544" y="2978"/>
                  </a:lnTo>
                  <a:cubicBezTo>
                    <a:pt x="2544" y="2978"/>
                    <a:pt x="1877" y="1303"/>
                    <a:pt x="1226" y="435"/>
                  </a:cubicBezTo>
                  <a:cubicBezTo>
                    <a:pt x="991" y="134"/>
                    <a:pt x="787" y="1"/>
                    <a:pt x="617"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8"/>
            <p:cNvSpPr/>
            <p:nvPr/>
          </p:nvSpPr>
          <p:spPr>
            <a:xfrm>
              <a:off x="2847025" y="681300"/>
              <a:ext cx="52000" cy="19800"/>
            </a:xfrm>
            <a:custGeom>
              <a:avLst/>
              <a:gdLst/>
              <a:ahLst/>
              <a:cxnLst/>
              <a:rect l="l" t="t" r="r" b="b"/>
              <a:pathLst>
                <a:path w="2080" h="792" extrusionOk="0">
                  <a:moveTo>
                    <a:pt x="2064" y="0"/>
                  </a:moveTo>
                  <a:cubicBezTo>
                    <a:pt x="1676" y="109"/>
                    <a:pt x="652" y="466"/>
                    <a:pt x="1" y="776"/>
                  </a:cubicBezTo>
                  <a:lnTo>
                    <a:pt x="1" y="791"/>
                  </a:lnTo>
                  <a:cubicBezTo>
                    <a:pt x="575" y="621"/>
                    <a:pt x="1691" y="171"/>
                    <a:pt x="2064" y="31"/>
                  </a:cubicBezTo>
                  <a:cubicBezTo>
                    <a:pt x="2079" y="16"/>
                    <a:pt x="2079" y="0"/>
                    <a:pt x="20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8"/>
            <p:cNvSpPr/>
            <p:nvPr/>
          </p:nvSpPr>
          <p:spPr>
            <a:xfrm>
              <a:off x="2842000" y="616550"/>
              <a:ext cx="58950" cy="96575"/>
            </a:xfrm>
            <a:custGeom>
              <a:avLst/>
              <a:gdLst/>
              <a:ahLst/>
              <a:cxnLst/>
              <a:rect l="l" t="t" r="r" b="b"/>
              <a:pathLst>
                <a:path w="2358" h="3863" extrusionOk="0">
                  <a:moveTo>
                    <a:pt x="621" y="0"/>
                  </a:moveTo>
                  <a:cubicBezTo>
                    <a:pt x="311" y="31"/>
                    <a:pt x="109" y="466"/>
                    <a:pt x="78" y="1148"/>
                  </a:cubicBezTo>
                  <a:cubicBezTo>
                    <a:pt x="0" y="2203"/>
                    <a:pt x="140" y="3862"/>
                    <a:pt x="140" y="3862"/>
                  </a:cubicBezTo>
                  <a:lnTo>
                    <a:pt x="2358" y="3056"/>
                  </a:lnTo>
                  <a:lnTo>
                    <a:pt x="62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8"/>
            <p:cNvSpPr/>
            <p:nvPr/>
          </p:nvSpPr>
          <p:spPr>
            <a:xfrm>
              <a:off x="2864100" y="579700"/>
              <a:ext cx="48500" cy="63625"/>
            </a:xfrm>
            <a:custGeom>
              <a:avLst/>
              <a:gdLst/>
              <a:ahLst/>
              <a:cxnLst/>
              <a:rect l="l" t="t" r="r" b="b"/>
              <a:pathLst>
                <a:path w="1940" h="2545" extrusionOk="0">
                  <a:moveTo>
                    <a:pt x="605" y="1"/>
                  </a:moveTo>
                  <a:cubicBezTo>
                    <a:pt x="512" y="234"/>
                    <a:pt x="419" y="497"/>
                    <a:pt x="311" y="699"/>
                  </a:cubicBezTo>
                  <a:cubicBezTo>
                    <a:pt x="140" y="1056"/>
                    <a:pt x="0" y="1335"/>
                    <a:pt x="0" y="1381"/>
                  </a:cubicBezTo>
                  <a:cubicBezTo>
                    <a:pt x="47" y="1847"/>
                    <a:pt x="264" y="2513"/>
                    <a:pt x="621" y="2545"/>
                  </a:cubicBezTo>
                  <a:cubicBezTo>
                    <a:pt x="626" y="2545"/>
                    <a:pt x="631" y="2545"/>
                    <a:pt x="636" y="2545"/>
                  </a:cubicBezTo>
                  <a:cubicBezTo>
                    <a:pt x="1005" y="2545"/>
                    <a:pt x="1443" y="1999"/>
                    <a:pt x="1474" y="1831"/>
                  </a:cubicBezTo>
                  <a:lnTo>
                    <a:pt x="1474" y="1816"/>
                  </a:lnTo>
                  <a:cubicBezTo>
                    <a:pt x="1474" y="1769"/>
                    <a:pt x="1474" y="1754"/>
                    <a:pt x="1505" y="1707"/>
                  </a:cubicBezTo>
                  <a:cubicBezTo>
                    <a:pt x="1613" y="1397"/>
                    <a:pt x="1768" y="1133"/>
                    <a:pt x="1939" y="854"/>
                  </a:cubicBezTo>
                  <a:lnTo>
                    <a:pt x="605"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8"/>
            <p:cNvSpPr/>
            <p:nvPr/>
          </p:nvSpPr>
          <p:spPr>
            <a:xfrm>
              <a:off x="2877275" y="580875"/>
              <a:ext cx="35325" cy="43450"/>
            </a:xfrm>
            <a:custGeom>
              <a:avLst/>
              <a:gdLst/>
              <a:ahLst/>
              <a:cxnLst/>
              <a:rect l="l" t="t" r="r" b="b"/>
              <a:pathLst>
                <a:path w="1413" h="1738" extrusionOk="0">
                  <a:moveTo>
                    <a:pt x="156" y="0"/>
                  </a:moveTo>
                  <a:cubicBezTo>
                    <a:pt x="94" y="388"/>
                    <a:pt x="1" y="1427"/>
                    <a:pt x="792" y="1722"/>
                  </a:cubicBezTo>
                  <a:cubicBezTo>
                    <a:pt x="854" y="1738"/>
                    <a:pt x="900" y="1738"/>
                    <a:pt x="947" y="1738"/>
                  </a:cubicBezTo>
                  <a:cubicBezTo>
                    <a:pt x="947" y="1722"/>
                    <a:pt x="978" y="1691"/>
                    <a:pt x="962" y="1660"/>
                  </a:cubicBezTo>
                  <a:cubicBezTo>
                    <a:pt x="1086" y="1350"/>
                    <a:pt x="1241" y="1086"/>
                    <a:pt x="1412" y="807"/>
                  </a:cubicBezTo>
                  <a:lnTo>
                    <a:pt x="1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8"/>
            <p:cNvSpPr/>
            <p:nvPr/>
          </p:nvSpPr>
          <p:spPr>
            <a:xfrm>
              <a:off x="2867575" y="509450"/>
              <a:ext cx="82625" cy="103600"/>
            </a:xfrm>
            <a:custGeom>
              <a:avLst/>
              <a:gdLst/>
              <a:ahLst/>
              <a:cxnLst/>
              <a:rect l="l" t="t" r="r" b="b"/>
              <a:pathLst>
                <a:path w="3305" h="4144" extrusionOk="0">
                  <a:moveTo>
                    <a:pt x="1627" y="0"/>
                  </a:moveTo>
                  <a:cubicBezTo>
                    <a:pt x="1087" y="0"/>
                    <a:pt x="557" y="233"/>
                    <a:pt x="311" y="717"/>
                  </a:cubicBezTo>
                  <a:cubicBezTo>
                    <a:pt x="1" y="1338"/>
                    <a:pt x="1" y="2997"/>
                    <a:pt x="389" y="3478"/>
                  </a:cubicBezTo>
                  <a:cubicBezTo>
                    <a:pt x="712" y="3891"/>
                    <a:pt x="1208" y="4143"/>
                    <a:pt x="1697" y="4143"/>
                  </a:cubicBezTo>
                  <a:cubicBezTo>
                    <a:pt x="2052" y="4143"/>
                    <a:pt x="2404" y="4011"/>
                    <a:pt x="2684" y="3711"/>
                  </a:cubicBezTo>
                  <a:cubicBezTo>
                    <a:pt x="3304" y="3013"/>
                    <a:pt x="3273" y="934"/>
                    <a:pt x="2839" y="469"/>
                  </a:cubicBezTo>
                  <a:cubicBezTo>
                    <a:pt x="2530" y="160"/>
                    <a:pt x="2075" y="0"/>
                    <a:pt x="1627" y="0"/>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8"/>
            <p:cNvSpPr/>
            <p:nvPr/>
          </p:nvSpPr>
          <p:spPr>
            <a:xfrm>
              <a:off x="2852850" y="505075"/>
              <a:ext cx="110950" cy="87850"/>
            </a:xfrm>
            <a:custGeom>
              <a:avLst/>
              <a:gdLst/>
              <a:ahLst/>
              <a:cxnLst/>
              <a:rect l="l" t="t" r="r" b="b"/>
              <a:pathLst>
                <a:path w="4438" h="3514" extrusionOk="0">
                  <a:moveTo>
                    <a:pt x="2452" y="1"/>
                  </a:moveTo>
                  <a:cubicBezTo>
                    <a:pt x="1792" y="1"/>
                    <a:pt x="1272" y="318"/>
                    <a:pt x="1272" y="318"/>
                  </a:cubicBezTo>
                  <a:cubicBezTo>
                    <a:pt x="1272" y="318"/>
                    <a:pt x="761" y="411"/>
                    <a:pt x="481" y="1063"/>
                  </a:cubicBezTo>
                  <a:cubicBezTo>
                    <a:pt x="1" y="2086"/>
                    <a:pt x="807" y="3436"/>
                    <a:pt x="807" y="3436"/>
                  </a:cubicBezTo>
                  <a:cubicBezTo>
                    <a:pt x="999" y="3489"/>
                    <a:pt x="1179" y="3513"/>
                    <a:pt x="1349" y="3513"/>
                  </a:cubicBezTo>
                  <a:cubicBezTo>
                    <a:pt x="2649" y="3513"/>
                    <a:pt x="3306" y="2117"/>
                    <a:pt x="3320" y="2117"/>
                  </a:cubicBezTo>
                  <a:cubicBezTo>
                    <a:pt x="3599" y="2040"/>
                    <a:pt x="3630" y="1652"/>
                    <a:pt x="3630" y="1652"/>
                  </a:cubicBezTo>
                  <a:cubicBezTo>
                    <a:pt x="3642" y="1653"/>
                    <a:pt x="3655" y="1654"/>
                    <a:pt x="3667" y="1654"/>
                  </a:cubicBezTo>
                  <a:cubicBezTo>
                    <a:pt x="4086" y="1654"/>
                    <a:pt x="4437" y="904"/>
                    <a:pt x="3428" y="272"/>
                  </a:cubicBezTo>
                  <a:cubicBezTo>
                    <a:pt x="3098" y="70"/>
                    <a:pt x="2760" y="1"/>
                    <a:pt x="2452"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8"/>
            <p:cNvSpPr/>
            <p:nvPr/>
          </p:nvSpPr>
          <p:spPr>
            <a:xfrm>
              <a:off x="2852850" y="505075"/>
              <a:ext cx="110950" cy="87850"/>
            </a:xfrm>
            <a:custGeom>
              <a:avLst/>
              <a:gdLst/>
              <a:ahLst/>
              <a:cxnLst/>
              <a:rect l="l" t="t" r="r" b="b"/>
              <a:pathLst>
                <a:path w="4438" h="3514" extrusionOk="0">
                  <a:moveTo>
                    <a:pt x="2452" y="1"/>
                  </a:moveTo>
                  <a:cubicBezTo>
                    <a:pt x="1792" y="1"/>
                    <a:pt x="1272" y="318"/>
                    <a:pt x="1272" y="318"/>
                  </a:cubicBezTo>
                  <a:cubicBezTo>
                    <a:pt x="1272" y="318"/>
                    <a:pt x="761" y="411"/>
                    <a:pt x="481" y="1063"/>
                  </a:cubicBezTo>
                  <a:cubicBezTo>
                    <a:pt x="1" y="2086"/>
                    <a:pt x="807" y="3436"/>
                    <a:pt x="807" y="3436"/>
                  </a:cubicBezTo>
                  <a:cubicBezTo>
                    <a:pt x="999" y="3489"/>
                    <a:pt x="1179" y="3513"/>
                    <a:pt x="1349" y="3513"/>
                  </a:cubicBezTo>
                  <a:cubicBezTo>
                    <a:pt x="2649" y="3513"/>
                    <a:pt x="3306" y="2117"/>
                    <a:pt x="3320" y="2117"/>
                  </a:cubicBezTo>
                  <a:cubicBezTo>
                    <a:pt x="3599" y="2040"/>
                    <a:pt x="3630" y="1652"/>
                    <a:pt x="3630" y="1652"/>
                  </a:cubicBezTo>
                  <a:cubicBezTo>
                    <a:pt x="3642" y="1653"/>
                    <a:pt x="3655" y="1654"/>
                    <a:pt x="3667" y="1654"/>
                  </a:cubicBezTo>
                  <a:cubicBezTo>
                    <a:pt x="4086" y="1654"/>
                    <a:pt x="4437" y="904"/>
                    <a:pt x="3428" y="272"/>
                  </a:cubicBezTo>
                  <a:cubicBezTo>
                    <a:pt x="3098" y="70"/>
                    <a:pt x="2760" y="1"/>
                    <a:pt x="24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8"/>
            <p:cNvSpPr/>
            <p:nvPr/>
          </p:nvSpPr>
          <p:spPr>
            <a:xfrm>
              <a:off x="2919150" y="554100"/>
              <a:ext cx="17475" cy="26950"/>
            </a:xfrm>
            <a:custGeom>
              <a:avLst/>
              <a:gdLst/>
              <a:ahLst/>
              <a:cxnLst/>
              <a:rect l="l" t="t" r="r" b="b"/>
              <a:pathLst>
                <a:path w="699" h="1078" extrusionOk="0">
                  <a:moveTo>
                    <a:pt x="268" y="0"/>
                  </a:moveTo>
                  <a:cubicBezTo>
                    <a:pt x="262" y="0"/>
                    <a:pt x="255" y="0"/>
                    <a:pt x="249" y="1"/>
                  </a:cubicBezTo>
                  <a:cubicBezTo>
                    <a:pt x="1" y="63"/>
                    <a:pt x="32" y="839"/>
                    <a:pt x="249" y="1009"/>
                  </a:cubicBezTo>
                  <a:cubicBezTo>
                    <a:pt x="301" y="1054"/>
                    <a:pt x="371" y="1077"/>
                    <a:pt x="440" y="1077"/>
                  </a:cubicBezTo>
                  <a:cubicBezTo>
                    <a:pt x="515" y="1077"/>
                    <a:pt x="588" y="1050"/>
                    <a:pt x="637" y="994"/>
                  </a:cubicBezTo>
                  <a:lnTo>
                    <a:pt x="699" y="544"/>
                  </a:lnTo>
                  <a:cubicBezTo>
                    <a:pt x="699" y="544"/>
                    <a:pt x="508" y="0"/>
                    <a:pt x="268" y="0"/>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8"/>
            <p:cNvSpPr/>
            <p:nvPr/>
          </p:nvSpPr>
          <p:spPr>
            <a:xfrm>
              <a:off x="2925750" y="559925"/>
              <a:ext cx="8175" cy="18450"/>
            </a:xfrm>
            <a:custGeom>
              <a:avLst/>
              <a:gdLst/>
              <a:ahLst/>
              <a:cxnLst/>
              <a:rect l="l" t="t" r="r" b="b"/>
              <a:pathLst>
                <a:path w="327" h="738" extrusionOk="0">
                  <a:moveTo>
                    <a:pt x="0" y="1"/>
                  </a:moveTo>
                  <a:lnTo>
                    <a:pt x="0" y="1"/>
                  </a:lnTo>
                  <a:cubicBezTo>
                    <a:pt x="155" y="141"/>
                    <a:pt x="202" y="327"/>
                    <a:pt x="218" y="528"/>
                  </a:cubicBezTo>
                  <a:cubicBezTo>
                    <a:pt x="204" y="459"/>
                    <a:pt x="140" y="402"/>
                    <a:pt x="71" y="402"/>
                  </a:cubicBezTo>
                  <a:cubicBezTo>
                    <a:pt x="63" y="402"/>
                    <a:pt x="55" y="403"/>
                    <a:pt x="47" y="404"/>
                  </a:cubicBezTo>
                  <a:lnTo>
                    <a:pt x="16" y="404"/>
                  </a:lnTo>
                  <a:lnTo>
                    <a:pt x="16" y="435"/>
                  </a:lnTo>
                  <a:cubicBezTo>
                    <a:pt x="93" y="435"/>
                    <a:pt x="155" y="466"/>
                    <a:pt x="171" y="544"/>
                  </a:cubicBezTo>
                  <a:cubicBezTo>
                    <a:pt x="202" y="606"/>
                    <a:pt x="218" y="668"/>
                    <a:pt x="218" y="714"/>
                  </a:cubicBezTo>
                  <a:cubicBezTo>
                    <a:pt x="218" y="730"/>
                    <a:pt x="225" y="738"/>
                    <a:pt x="233" y="738"/>
                  </a:cubicBezTo>
                  <a:cubicBezTo>
                    <a:pt x="241" y="738"/>
                    <a:pt x="249" y="730"/>
                    <a:pt x="249" y="714"/>
                  </a:cubicBezTo>
                  <a:cubicBezTo>
                    <a:pt x="326" y="482"/>
                    <a:pt x="249" y="94"/>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8"/>
            <p:cNvSpPr/>
            <p:nvPr/>
          </p:nvSpPr>
          <p:spPr>
            <a:xfrm>
              <a:off x="2892400" y="507700"/>
              <a:ext cx="45400" cy="52650"/>
            </a:xfrm>
            <a:custGeom>
              <a:avLst/>
              <a:gdLst/>
              <a:ahLst/>
              <a:cxnLst/>
              <a:rect l="l" t="t" r="r" b="b"/>
              <a:pathLst>
                <a:path w="1816" h="2106" extrusionOk="0">
                  <a:moveTo>
                    <a:pt x="380" y="0"/>
                  </a:moveTo>
                  <a:cubicBezTo>
                    <a:pt x="239" y="0"/>
                    <a:pt x="107" y="24"/>
                    <a:pt x="1" y="74"/>
                  </a:cubicBezTo>
                  <a:cubicBezTo>
                    <a:pt x="1" y="74"/>
                    <a:pt x="70" y="56"/>
                    <a:pt x="182" y="56"/>
                  </a:cubicBezTo>
                  <a:cubicBezTo>
                    <a:pt x="429" y="56"/>
                    <a:pt x="883" y="144"/>
                    <a:pt x="1257" y="710"/>
                  </a:cubicBezTo>
                  <a:cubicBezTo>
                    <a:pt x="1489" y="1066"/>
                    <a:pt x="1350" y="2105"/>
                    <a:pt x="1350" y="2105"/>
                  </a:cubicBezTo>
                  <a:lnTo>
                    <a:pt x="1645" y="2105"/>
                  </a:lnTo>
                  <a:cubicBezTo>
                    <a:pt x="1645" y="2105"/>
                    <a:pt x="1815" y="1237"/>
                    <a:pt x="1614" y="710"/>
                  </a:cubicBezTo>
                  <a:cubicBezTo>
                    <a:pt x="1446" y="267"/>
                    <a:pt x="855" y="0"/>
                    <a:pt x="3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8"/>
            <p:cNvSpPr/>
            <p:nvPr/>
          </p:nvSpPr>
          <p:spPr>
            <a:xfrm>
              <a:off x="2910250" y="550900"/>
              <a:ext cx="39175" cy="41350"/>
            </a:xfrm>
            <a:custGeom>
              <a:avLst/>
              <a:gdLst/>
              <a:ahLst/>
              <a:cxnLst/>
              <a:rect l="l" t="t" r="r" b="b"/>
              <a:pathLst>
                <a:path w="1567" h="1654" extrusionOk="0">
                  <a:moveTo>
                    <a:pt x="820" y="1"/>
                  </a:moveTo>
                  <a:cubicBezTo>
                    <a:pt x="436" y="1"/>
                    <a:pt x="120" y="313"/>
                    <a:pt x="62" y="734"/>
                  </a:cubicBezTo>
                  <a:cubicBezTo>
                    <a:pt x="0" y="1168"/>
                    <a:pt x="279" y="1587"/>
                    <a:pt x="682" y="1649"/>
                  </a:cubicBezTo>
                  <a:cubicBezTo>
                    <a:pt x="708" y="1652"/>
                    <a:pt x="734" y="1654"/>
                    <a:pt x="759" y="1654"/>
                  </a:cubicBezTo>
                  <a:cubicBezTo>
                    <a:pt x="1132" y="1654"/>
                    <a:pt x="1462" y="1341"/>
                    <a:pt x="1520" y="920"/>
                  </a:cubicBezTo>
                  <a:cubicBezTo>
                    <a:pt x="1566" y="486"/>
                    <a:pt x="1303" y="67"/>
                    <a:pt x="900" y="5"/>
                  </a:cubicBezTo>
                  <a:cubicBezTo>
                    <a:pt x="873" y="2"/>
                    <a:pt x="846" y="1"/>
                    <a:pt x="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8"/>
            <p:cNvSpPr/>
            <p:nvPr/>
          </p:nvSpPr>
          <p:spPr>
            <a:xfrm>
              <a:off x="2915675" y="552525"/>
              <a:ext cx="34525" cy="37025"/>
            </a:xfrm>
            <a:custGeom>
              <a:avLst/>
              <a:gdLst/>
              <a:ahLst/>
              <a:cxnLst/>
              <a:rect l="l" t="t" r="r" b="b"/>
              <a:pathLst>
                <a:path w="1381" h="1481" extrusionOk="0">
                  <a:moveTo>
                    <a:pt x="742" y="0"/>
                  </a:moveTo>
                  <a:cubicBezTo>
                    <a:pt x="416" y="0"/>
                    <a:pt x="92" y="285"/>
                    <a:pt x="62" y="669"/>
                  </a:cubicBezTo>
                  <a:cubicBezTo>
                    <a:pt x="0" y="1072"/>
                    <a:pt x="248" y="1445"/>
                    <a:pt x="605" y="1476"/>
                  </a:cubicBezTo>
                  <a:cubicBezTo>
                    <a:pt x="629" y="1479"/>
                    <a:pt x="653" y="1481"/>
                    <a:pt x="677" y="1481"/>
                  </a:cubicBezTo>
                  <a:cubicBezTo>
                    <a:pt x="994" y="1481"/>
                    <a:pt x="1305" y="1199"/>
                    <a:pt x="1334" y="824"/>
                  </a:cubicBezTo>
                  <a:cubicBezTo>
                    <a:pt x="1380" y="406"/>
                    <a:pt x="1148" y="49"/>
                    <a:pt x="791" y="2"/>
                  </a:cubicBezTo>
                  <a:cubicBezTo>
                    <a:pt x="775" y="1"/>
                    <a:pt x="758" y="0"/>
                    <a:pt x="742" y="0"/>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8"/>
            <p:cNvSpPr/>
            <p:nvPr/>
          </p:nvSpPr>
          <p:spPr>
            <a:xfrm>
              <a:off x="2915675" y="552525"/>
              <a:ext cx="34525" cy="37025"/>
            </a:xfrm>
            <a:custGeom>
              <a:avLst/>
              <a:gdLst/>
              <a:ahLst/>
              <a:cxnLst/>
              <a:rect l="l" t="t" r="r" b="b"/>
              <a:pathLst>
                <a:path w="1381" h="1481" extrusionOk="0">
                  <a:moveTo>
                    <a:pt x="742" y="0"/>
                  </a:moveTo>
                  <a:cubicBezTo>
                    <a:pt x="416" y="0"/>
                    <a:pt x="92" y="285"/>
                    <a:pt x="62" y="669"/>
                  </a:cubicBezTo>
                  <a:cubicBezTo>
                    <a:pt x="0" y="1072"/>
                    <a:pt x="248" y="1445"/>
                    <a:pt x="605" y="1476"/>
                  </a:cubicBezTo>
                  <a:cubicBezTo>
                    <a:pt x="629" y="1479"/>
                    <a:pt x="653" y="1481"/>
                    <a:pt x="677" y="1481"/>
                  </a:cubicBezTo>
                  <a:cubicBezTo>
                    <a:pt x="994" y="1481"/>
                    <a:pt x="1305" y="1199"/>
                    <a:pt x="1334" y="824"/>
                  </a:cubicBezTo>
                  <a:cubicBezTo>
                    <a:pt x="1380" y="406"/>
                    <a:pt x="1148" y="49"/>
                    <a:pt x="791" y="2"/>
                  </a:cubicBezTo>
                  <a:cubicBezTo>
                    <a:pt x="775" y="1"/>
                    <a:pt x="758" y="0"/>
                    <a:pt x="7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8"/>
            <p:cNvSpPr/>
            <p:nvPr/>
          </p:nvSpPr>
          <p:spPr>
            <a:xfrm>
              <a:off x="2924975" y="560300"/>
              <a:ext cx="21725" cy="22950"/>
            </a:xfrm>
            <a:custGeom>
              <a:avLst/>
              <a:gdLst/>
              <a:ahLst/>
              <a:cxnLst/>
              <a:rect l="l" t="t" r="r" b="b"/>
              <a:pathLst>
                <a:path w="869" h="918" extrusionOk="0">
                  <a:moveTo>
                    <a:pt x="469" y="0"/>
                  </a:moveTo>
                  <a:cubicBezTo>
                    <a:pt x="260" y="0"/>
                    <a:pt x="46" y="167"/>
                    <a:pt x="31" y="405"/>
                  </a:cubicBezTo>
                  <a:cubicBezTo>
                    <a:pt x="0" y="668"/>
                    <a:pt x="155" y="901"/>
                    <a:pt x="357" y="917"/>
                  </a:cubicBezTo>
                  <a:cubicBezTo>
                    <a:pt x="366" y="917"/>
                    <a:pt x="375" y="918"/>
                    <a:pt x="385" y="918"/>
                  </a:cubicBezTo>
                  <a:cubicBezTo>
                    <a:pt x="592" y="918"/>
                    <a:pt x="793" y="751"/>
                    <a:pt x="822" y="513"/>
                  </a:cubicBezTo>
                  <a:cubicBezTo>
                    <a:pt x="869" y="265"/>
                    <a:pt x="714" y="17"/>
                    <a:pt x="497" y="1"/>
                  </a:cubicBezTo>
                  <a:cubicBezTo>
                    <a:pt x="488" y="1"/>
                    <a:pt x="478" y="0"/>
                    <a:pt x="4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8"/>
            <p:cNvSpPr/>
            <p:nvPr/>
          </p:nvSpPr>
          <p:spPr>
            <a:xfrm>
              <a:off x="2875725" y="1030650"/>
              <a:ext cx="187300" cy="261775"/>
            </a:xfrm>
            <a:custGeom>
              <a:avLst/>
              <a:gdLst/>
              <a:ahLst/>
              <a:cxnLst/>
              <a:rect l="l" t="t" r="r" b="b"/>
              <a:pathLst>
                <a:path w="7492" h="10471" extrusionOk="0">
                  <a:moveTo>
                    <a:pt x="3320" y="1"/>
                  </a:moveTo>
                  <a:lnTo>
                    <a:pt x="978" y="4405"/>
                  </a:lnTo>
                  <a:cubicBezTo>
                    <a:pt x="575" y="5227"/>
                    <a:pt x="218" y="5956"/>
                    <a:pt x="78" y="6360"/>
                  </a:cubicBezTo>
                  <a:cubicBezTo>
                    <a:pt x="16" y="6515"/>
                    <a:pt x="1" y="6608"/>
                    <a:pt x="16" y="6654"/>
                  </a:cubicBezTo>
                  <a:cubicBezTo>
                    <a:pt x="187" y="6933"/>
                    <a:pt x="6670" y="10408"/>
                    <a:pt x="6949" y="10470"/>
                  </a:cubicBezTo>
                  <a:cubicBezTo>
                    <a:pt x="6954" y="10470"/>
                    <a:pt x="6960" y="10471"/>
                    <a:pt x="6965" y="10471"/>
                  </a:cubicBezTo>
                  <a:cubicBezTo>
                    <a:pt x="7219" y="10471"/>
                    <a:pt x="7365" y="9749"/>
                    <a:pt x="7213" y="9415"/>
                  </a:cubicBezTo>
                  <a:cubicBezTo>
                    <a:pt x="7058" y="9089"/>
                    <a:pt x="5181" y="6639"/>
                    <a:pt x="5181" y="6639"/>
                  </a:cubicBezTo>
                  <a:lnTo>
                    <a:pt x="7492" y="2218"/>
                  </a:lnTo>
                  <a:lnTo>
                    <a:pt x="3320"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8"/>
            <p:cNvSpPr/>
            <p:nvPr/>
          </p:nvSpPr>
          <p:spPr>
            <a:xfrm>
              <a:off x="2978100" y="1191725"/>
              <a:ext cx="37250" cy="11100"/>
            </a:xfrm>
            <a:custGeom>
              <a:avLst/>
              <a:gdLst/>
              <a:ahLst/>
              <a:cxnLst/>
              <a:rect l="l" t="t" r="r" b="b"/>
              <a:pathLst>
                <a:path w="1490" h="444" extrusionOk="0">
                  <a:moveTo>
                    <a:pt x="394" y="0"/>
                  </a:moveTo>
                  <a:cubicBezTo>
                    <a:pt x="266" y="0"/>
                    <a:pt x="139" y="18"/>
                    <a:pt x="16" y="56"/>
                  </a:cubicBezTo>
                  <a:cubicBezTo>
                    <a:pt x="0" y="56"/>
                    <a:pt x="16" y="87"/>
                    <a:pt x="16" y="87"/>
                  </a:cubicBezTo>
                  <a:cubicBezTo>
                    <a:pt x="512" y="149"/>
                    <a:pt x="993" y="258"/>
                    <a:pt x="1443" y="444"/>
                  </a:cubicBezTo>
                  <a:cubicBezTo>
                    <a:pt x="1458" y="444"/>
                    <a:pt x="1474" y="444"/>
                    <a:pt x="1474" y="413"/>
                  </a:cubicBezTo>
                  <a:cubicBezTo>
                    <a:pt x="1489" y="413"/>
                    <a:pt x="1474" y="397"/>
                    <a:pt x="1474" y="382"/>
                  </a:cubicBezTo>
                  <a:cubicBezTo>
                    <a:pt x="1170" y="160"/>
                    <a:pt x="780" y="0"/>
                    <a:pt x="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8"/>
            <p:cNvSpPr/>
            <p:nvPr/>
          </p:nvSpPr>
          <p:spPr>
            <a:xfrm>
              <a:off x="2983525" y="1200300"/>
              <a:ext cx="37250" cy="11075"/>
            </a:xfrm>
            <a:custGeom>
              <a:avLst/>
              <a:gdLst/>
              <a:ahLst/>
              <a:cxnLst/>
              <a:rect l="l" t="t" r="r" b="b"/>
              <a:pathLst>
                <a:path w="1490" h="443" extrusionOk="0">
                  <a:moveTo>
                    <a:pt x="374" y="0"/>
                  </a:moveTo>
                  <a:cubicBezTo>
                    <a:pt x="252" y="0"/>
                    <a:pt x="131" y="17"/>
                    <a:pt x="16" y="54"/>
                  </a:cubicBezTo>
                  <a:cubicBezTo>
                    <a:pt x="0" y="54"/>
                    <a:pt x="0" y="101"/>
                    <a:pt x="16" y="101"/>
                  </a:cubicBezTo>
                  <a:cubicBezTo>
                    <a:pt x="497" y="147"/>
                    <a:pt x="993" y="271"/>
                    <a:pt x="1458" y="442"/>
                  </a:cubicBezTo>
                  <a:cubicBezTo>
                    <a:pt x="1474" y="442"/>
                    <a:pt x="1489" y="442"/>
                    <a:pt x="1489" y="427"/>
                  </a:cubicBezTo>
                  <a:cubicBezTo>
                    <a:pt x="1489" y="411"/>
                    <a:pt x="1489" y="411"/>
                    <a:pt x="1474" y="380"/>
                  </a:cubicBezTo>
                  <a:cubicBezTo>
                    <a:pt x="1167" y="168"/>
                    <a:pt x="762" y="0"/>
                    <a:pt x="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8"/>
            <p:cNvSpPr/>
            <p:nvPr/>
          </p:nvSpPr>
          <p:spPr>
            <a:xfrm>
              <a:off x="2989325" y="1209175"/>
              <a:ext cx="37250" cy="11100"/>
            </a:xfrm>
            <a:custGeom>
              <a:avLst/>
              <a:gdLst/>
              <a:ahLst/>
              <a:cxnLst/>
              <a:rect l="l" t="t" r="r" b="b"/>
              <a:pathLst>
                <a:path w="1490" h="444" extrusionOk="0">
                  <a:moveTo>
                    <a:pt x="388" y="0"/>
                  </a:moveTo>
                  <a:cubicBezTo>
                    <a:pt x="261" y="0"/>
                    <a:pt x="136" y="18"/>
                    <a:pt x="16" y="56"/>
                  </a:cubicBezTo>
                  <a:cubicBezTo>
                    <a:pt x="1" y="56"/>
                    <a:pt x="1" y="87"/>
                    <a:pt x="16" y="87"/>
                  </a:cubicBezTo>
                  <a:cubicBezTo>
                    <a:pt x="497" y="149"/>
                    <a:pt x="994" y="258"/>
                    <a:pt x="1459" y="444"/>
                  </a:cubicBezTo>
                  <a:cubicBezTo>
                    <a:pt x="1474" y="444"/>
                    <a:pt x="1490" y="444"/>
                    <a:pt x="1490" y="413"/>
                  </a:cubicBezTo>
                  <a:cubicBezTo>
                    <a:pt x="1490" y="397"/>
                    <a:pt x="1490" y="382"/>
                    <a:pt x="1474" y="382"/>
                  </a:cubicBezTo>
                  <a:cubicBezTo>
                    <a:pt x="1171" y="160"/>
                    <a:pt x="772" y="0"/>
                    <a:pt x="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8"/>
            <p:cNvSpPr/>
            <p:nvPr/>
          </p:nvSpPr>
          <p:spPr>
            <a:xfrm>
              <a:off x="2874575" y="1139225"/>
              <a:ext cx="184475" cy="152850"/>
            </a:xfrm>
            <a:custGeom>
              <a:avLst/>
              <a:gdLst/>
              <a:ahLst/>
              <a:cxnLst/>
              <a:rect l="l" t="t" r="r" b="b"/>
              <a:pathLst>
                <a:path w="7379" h="6114" extrusionOk="0">
                  <a:moveTo>
                    <a:pt x="1039" y="0"/>
                  </a:moveTo>
                  <a:lnTo>
                    <a:pt x="1024" y="31"/>
                  </a:lnTo>
                  <a:cubicBezTo>
                    <a:pt x="434" y="1195"/>
                    <a:pt x="0" y="2172"/>
                    <a:pt x="47" y="2280"/>
                  </a:cubicBezTo>
                  <a:cubicBezTo>
                    <a:pt x="202" y="2575"/>
                    <a:pt x="6700" y="6065"/>
                    <a:pt x="6979" y="6111"/>
                  </a:cubicBezTo>
                  <a:cubicBezTo>
                    <a:pt x="6987" y="6112"/>
                    <a:pt x="6995" y="6113"/>
                    <a:pt x="7002" y="6113"/>
                  </a:cubicBezTo>
                  <a:cubicBezTo>
                    <a:pt x="7251" y="6113"/>
                    <a:pt x="7379" y="5372"/>
                    <a:pt x="7243" y="5041"/>
                  </a:cubicBezTo>
                  <a:cubicBezTo>
                    <a:pt x="7088" y="4715"/>
                    <a:pt x="5211" y="2265"/>
                    <a:pt x="5211" y="2265"/>
                  </a:cubicBezTo>
                  <a:lnTo>
                    <a:pt x="5242" y="2187"/>
                  </a:lnTo>
                  <a:lnTo>
                    <a:pt x="1039"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8"/>
            <p:cNvSpPr/>
            <p:nvPr/>
          </p:nvSpPr>
          <p:spPr>
            <a:xfrm>
              <a:off x="2874575" y="1139600"/>
              <a:ext cx="184475" cy="152075"/>
            </a:xfrm>
            <a:custGeom>
              <a:avLst/>
              <a:gdLst/>
              <a:ahLst/>
              <a:cxnLst/>
              <a:rect l="l" t="t" r="r" b="b"/>
              <a:pathLst>
                <a:path w="7379" h="6083" extrusionOk="0">
                  <a:moveTo>
                    <a:pt x="1039" y="1"/>
                  </a:moveTo>
                  <a:lnTo>
                    <a:pt x="1024" y="47"/>
                  </a:lnTo>
                  <a:cubicBezTo>
                    <a:pt x="434" y="1211"/>
                    <a:pt x="0" y="2172"/>
                    <a:pt x="47" y="2296"/>
                  </a:cubicBezTo>
                  <a:cubicBezTo>
                    <a:pt x="124" y="2420"/>
                    <a:pt x="1505" y="3227"/>
                    <a:pt x="3024" y="4033"/>
                  </a:cubicBezTo>
                  <a:cubicBezTo>
                    <a:pt x="4824" y="5026"/>
                    <a:pt x="6824" y="6065"/>
                    <a:pt x="6979" y="6081"/>
                  </a:cubicBezTo>
                  <a:cubicBezTo>
                    <a:pt x="6987" y="6082"/>
                    <a:pt x="6995" y="6083"/>
                    <a:pt x="7002" y="6083"/>
                  </a:cubicBezTo>
                  <a:cubicBezTo>
                    <a:pt x="7251" y="6083"/>
                    <a:pt x="7379" y="5357"/>
                    <a:pt x="7243" y="5041"/>
                  </a:cubicBezTo>
                  <a:cubicBezTo>
                    <a:pt x="7104" y="4716"/>
                    <a:pt x="5211" y="2265"/>
                    <a:pt x="5211" y="2265"/>
                  </a:cubicBezTo>
                  <a:lnTo>
                    <a:pt x="5242" y="2188"/>
                  </a:lnTo>
                  <a:lnTo>
                    <a:pt x="3847" y="1459"/>
                  </a:lnTo>
                  <a:lnTo>
                    <a:pt x="10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8"/>
            <p:cNvSpPr/>
            <p:nvPr/>
          </p:nvSpPr>
          <p:spPr>
            <a:xfrm>
              <a:off x="2885025" y="1197000"/>
              <a:ext cx="165850" cy="88100"/>
            </a:xfrm>
            <a:custGeom>
              <a:avLst/>
              <a:gdLst/>
              <a:ahLst/>
              <a:cxnLst/>
              <a:rect l="l" t="t" r="r" b="b"/>
              <a:pathLst>
                <a:path w="6634" h="3524" extrusionOk="0">
                  <a:moveTo>
                    <a:pt x="1" y="0"/>
                  </a:moveTo>
                  <a:cubicBezTo>
                    <a:pt x="1071" y="636"/>
                    <a:pt x="5491" y="2978"/>
                    <a:pt x="6608" y="3505"/>
                  </a:cubicBezTo>
                  <a:cubicBezTo>
                    <a:pt x="5522" y="2885"/>
                    <a:pt x="1133" y="512"/>
                    <a:pt x="1" y="0"/>
                  </a:cubicBezTo>
                  <a:close/>
                  <a:moveTo>
                    <a:pt x="6608" y="3505"/>
                  </a:moveTo>
                  <a:cubicBezTo>
                    <a:pt x="6621" y="3518"/>
                    <a:pt x="6629" y="3523"/>
                    <a:pt x="6631" y="3523"/>
                  </a:cubicBezTo>
                  <a:cubicBezTo>
                    <a:pt x="6633" y="3523"/>
                    <a:pt x="6626" y="3514"/>
                    <a:pt x="6608" y="35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8"/>
            <p:cNvSpPr/>
            <p:nvPr/>
          </p:nvSpPr>
          <p:spPr>
            <a:xfrm>
              <a:off x="2725675" y="771650"/>
              <a:ext cx="404825" cy="412950"/>
            </a:xfrm>
            <a:custGeom>
              <a:avLst/>
              <a:gdLst/>
              <a:ahLst/>
              <a:cxnLst/>
              <a:rect l="l" t="t" r="r" b="b"/>
              <a:pathLst>
                <a:path w="16193" h="16518" extrusionOk="0">
                  <a:moveTo>
                    <a:pt x="6670" y="0"/>
                  </a:moveTo>
                  <a:lnTo>
                    <a:pt x="1629" y="78"/>
                  </a:lnTo>
                  <a:cubicBezTo>
                    <a:pt x="1629" y="78"/>
                    <a:pt x="0" y="2994"/>
                    <a:pt x="1427" y="5087"/>
                  </a:cubicBezTo>
                  <a:cubicBezTo>
                    <a:pt x="2354" y="6426"/>
                    <a:pt x="5488" y="6691"/>
                    <a:pt x="7828" y="6691"/>
                  </a:cubicBezTo>
                  <a:cubicBezTo>
                    <a:pt x="9367" y="6691"/>
                    <a:pt x="10562" y="6576"/>
                    <a:pt x="10562" y="6576"/>
                  </a:cubicBezTo>
                  <a:lnTo>
                    <a:pt x="10562" y="6576"/>
                  </a:lnTo>
                  <a:lnTo>
                    <a:pt x="7228" y="14083"/>
                  </a:lnTo>
                  <a:lnTo>
                    <a:pt x="11881" y="16518"/>
                  </a:lnTo>
                  <a:cubicBezTo>
                    <a:pt x="11881" y="16518"/>
                    <a:pt x="15432" y="9601"/>
                    <a:pt x="16068" y="5878"/>
                  </a:cubicBezTo>
                  <a:cubicBezTo>
                    <a:pt x="16192" y="5180"/>
                    <a:pt x="14967" y="3149"/>
                    <a:pt x="14130" y="2714"/>
                  </a:cubicBezTo>
                  <a:cubicBezTo>
                    <a:pt x="12424" y="1830"/>
                    <a:pt x="7848" y="1939"/>
                    <a:pt x="6933" y="1551"/>
                  </a:cubicBezTo>
                  <a:cubicBezTo>
                    <a:pt x="6654" y="1443"/>
                    <a:pt x="6670" y="0"/>
                    <a:pt x="66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8"/>
            <p:cNvSpPr/>
            <p:nvPr/>
          </p:nvSpPr>
          <p:spPr>
            <a:xfrm>
              <a:off x="2921100" y="1100825"/>
              <a:ext cx="103550" cy="55875"/>
            </a:xfrm>
            <a:custGeom>
              <a:avLst/>
              <a:gdLst/>
              <a:ahLst/>
              <a:cxnLst/>
              <a:rect l="l" t="t" r="r" b="b"/>
              <a:pathLst>
                <a:path w="4142" h="2235" extrusionOk="0">
                  <a:moveTo>
                    <a:pt x="0" y="1"/>
                  </a:moveTo>
                  <a:lnTo>
                    <a:pt x="0" y="1"/>
                  </a:lnTo>
                  <a:cubicBezTo>
                    <a:pt x="124" y="140"/>
                    <a:pt x="279" y="171"/>
                    <a:pt x="419" y="264"/>
                  </a:cubicBezTo>
                  <a:cubicBezTo>
                    <a:pt x="559" y="373"/>
                    <a:pt x="714" y="451"/>
                    <a:pt x="869" y="544"/>
                  </a:cubicBezTo>
                  <a:cubicBezTo>
                    <a:pt x="1396" y="838"/>
                    <a:pt x="1939" y="1133"/>
                    <a:pt x="2482" y="1397"/>
                  </a:cubicBezTo>
                  <a:cubicBezTo>
                    <a:pt x="3025" y="1691"/>
                    <a:pt x="3567" y="1955"/>
                    <a:pt x="4110" y="2234"/>
                  </a:cubicBezTo>
                  <a:cubicBezTo>
                    <a:pt x="4126" y="2234"/>
                    <a:pt x="4141" y="2219"/>
                    <a:pt x="4126" y="2219"/>
                  </a:cubicBezTo>
                  <a:cubicBezTo>
                    <a:pt x="3831" y="2017"/>
                    <a:pt x="3536" y="1846"/>
                    <a:pt x="3226" y="1676"/>
                  </a:cubicBezTo>
                  <a:cubicBezTo>
                    <a:pt x="2714" y="1366"/>
                    <a:pt x="2172" y="1071"/>
                    <a:pt x="1629" y="776"/>
                  </a:cubicBezTo>
                  <a:lnTo>
                    <a:pt x="807" y="373"/>
                  </a:lnTo>
                  <a:cubicBezTo>
                    <a:pt x="667" y="311"/>
                    <a:pt x="512" y="233"/>
                    <a:pt x="388" y="171"/>
                  </a:cubicBezTo>
                  <a:cubicBezTo>
                    <a:pt x="264" y="125"/>
                    <a:pt x="124" y="6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8"/>
            <p:cNvSpPr/>
            <p:nvPr/>
          </p:nvSpPr>
          <p:spPr>
            <a:xfrm>
              <a:off x="2917225" y="813900"/>
              <a:ext cx="213275" cy="280750"/>
            </a:xfrm>
            <a:custGeom>
              <a:avLst/>
              <a:gdLst/>
              <a:ahLst/>
              <a:cxnLst/>
              <a:rect l="l" t="t" r="r" b="b"/>
              <a:pathLst>
                <a:path w="8531" h="11230" extrusionOk="0">
                  <a:moveTo>
                    <a:pt x="0" y="1"/>
                  </a:moveTo>
                  <a:lnTo>
                    <a:pt x="2590" y="4886"/>
                  </a:lnTo>
                  <a:lnTo>
                    <a:pt x="2745" y="5196"/>
                  </a:lnTo>
                  <a:lnTo>
                    <a:pt x="5940" y="11230"/>
                  </a:lnTo>
                  <a:cubicBezTo>
                    <a:pt x="6948" y="8965"/>
                    <a:pt x="8081" y="6127"/>
                    <a:pt x="8406" y="4173"/>
                  </a:cubicBezTo>
                  <a:cubicBezTo>
                    <a:pt x="8530" y="3490"/>
                    <a:pt x="7305" y="1459"/>
                    <a:pt x="6468" y="1009"/>
                  </a:cubicBezTo>
                  <a:cubicBezTo>
                    <a:pt x="5056" y="280"/>
                    <a:pt x="1629" y="218"/>
                    <a:pt x="0" y="1"/>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8"/>
            <p:cNvSpPr/>
            <p:nvPr/>
          </p:nvSpPr>
          <p:spPr>
            <a:xfrm>
              <a:off x="3081225" y="1100825"/>
              <a:ext cx="224925" cy="186450"/>
            </a:xfrm>
            <a:custGeom>
              <a:avLst/>
              <a:gdLst/>
              <a:ahLst/>
              <a:cxnLst/>
              <a:rect l="l" t="t" r="r" b="b"/>
              <a:pathLst>
                <a:path w="8997" h="7458" extrusionOk="0">
                  <a:moveTo>
                    <a:pt x="1" y="1"/>
                  </a:moveTo>
                  <a:cubicBezTo>
                    <a:pt x="1" y="1"/>
                    <a:pt x="668" y="4809"/>
                    <a:pt x="668" y="4824"/>
                  </a:cubicBezTo>
                  <a:cubicBezTo>
                    <a:pt x="683" y="5739"/>
                    <a:pt x="730" y="6561"/>
                    <a:pt x="776" y="6980"/>
                  </a:cubicBezTo>
                  <a:cubicBezTo>
                    <a:pt x="807" y="7135"/>
                    <a:pt x="823" y="7228"/>
                    <a:pt x="854" y="7275"/>
                  </a:cubicBezTo>
                  <a:cubicBezTo>
                    <a:pt x="1045" y="7392"/>
                    <a:pt x="4563" y="7458"/>
                    <a:pt x="6840" y="7458"/>
                  </a:cubicBezTo>
                  <a:cubicBezTo>
                    <a:pt x="7886" y="7458"/>
                    <a:pt x="8670" y="7444"/>
                    <a:pt x="8748" y="7414"/>
                  </a:cubicBezTo>
                  <a:cubicBezTo>
                    <a:pt x="8996" y="7337"/>
                    <a:pt x="8795" y="6577"/>
                    <a:pt x="8500" y="6360"/>
                  </a:cubicBezTo>
                  <a:cubicBezTo>
                    <a:pt x="8205" y="6127"/>
                    <a:pt x="5398" y="4840"/>
                    <a:pt x="5398" y="4840"/>
                  </a:cubicBezTo>
                  <a:lnTo>
                    <a:pt x="4685" y="32"/>
                  </a:lnTo>
                  <a:lnTo>
                    <a:pt x="1"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8"/>
            <p:cNvSpPr/>
            <p:nvPr/>
          </p:nvSpPr>
          <p:spPr>
            <a:xfrm>
              <a:off x="3191450" y="1220825"/>
              <a:ext cx="37150" cy="11250"/>
            </a:xfrm>
            <a:custGeom>
              <a:avLst/>
              <a:gdLst/>
              <a:ahLst/>
              <a:cxnLst/>
              <a:rect l="l" t="t" r="r" b="b"/>
              <a:pathLst>
                <a:path w="1486" h="450" extrusionOk="0">
                  <a:moveTo>
                    <a:pt x="1167" y="1"/>
                  </a:moveTo>
                  <a:cubicBezTo>
                    <a:pt x="755" y="1"/>
                    <a:pt x="309" y="127"/>
                    <a:pt x="12" y="412"/>
                  </a:cubicBezTo>
                  <a:cubicBezTo>
                    <a:pt x="1" y="435"/>
                    <a:pt x="6" y="449"/>
                    <a:pt x="22" y="449"/>
                  </a:cubicBezTo>
                  <a:cubicBezTo>
                    <a:pt x="27" y="449"/>
                    <a:pt x="35" y="447"/>
                    <a:pt x="43" y="443"/>
                  </a:cubicBezTo>
                  <a:cubicBezTo>
                    <a:pt x="508" y="257"/>
                    <a:pt x="974" y="148"/>
                    <a:pt x="1454" y="86"/>
                  </a:cubicBezTo>
                  <a:cubicBezTo>
                    <a:pt x="1470" y="86"/>
                    <a:pt x="1470" y="71"/>
                    <a:pt x="1470" y="55"/>
                  </a:cubicBezTo>
                  <a:cubicBezTo>
                    <a:pt x="1485" y="55"/>
                    <a:pt x="1470" y="55"/>
                    <a:pt x="1470" y="24"/>
                  </a:cubicBezTo>
                  <a:cubicBezTo>
                    <a:pt x="1373" y="9"/>
                    <a:pt x="1271"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8"/>
            <p:cNvSpPr/>
            <p:nvPr/>
          </p:nvSpPr>
          <p:spPr>
            <a:xfrm>
              <a:off x="3200775" y="1226225"/>
              <a:ext cx="37125" cy="11050"/>
            </a:xfrm>
            <a:custGeom>
              <a:avLst/>
              <a:gdLst/>
              <a:ahLst/>
              <a:cxnLst/>
              <a:rect l="l" t="t" r="r" b="b"/>
              <a:pathLst>
                <a:path w="1485" h="442" extrusionOk="0">
                  <a:moveTo>
                    <a:pt x="1127" y="0"/>
                  </a:moveTo>
                  <a:cubicBezTo>
                    <a:pt x="717" y="0"/>
                    <a:pt x="292" y="120"/>
                    <a:pt x="11" y="413"/>
                  </a:cubicBezTo>
                  <a:cubicBezTo>
                    <a:pt x="1" y="424"/>
                    <a:pt x="5" y="442"/>
                    <a:pt x="13" y="442"/>
                  </a:cubicBezTo>
                  <a:cubicBezTo>
                    <a:pt x="17" y="442"/>
                    <a:pt x="22" y="438"/>
                    <a:pt x="27" y="429"/>
                  </a:cubicBezTo>
                  <a:cubicBezTo>
                    <a:pt x="492" y="258"/>
                    <a:pt x="957" y="150"/>
                    <a:pt x="1454" y="87"/>
                  </a:cubicBezTo>
                  <a:cubicBezTo>
                    <a:pt x="1469" y="87"/>
                    <a:pt x="1485" y="72"/>
                    <a:pt x="1485" y="41"/>
                  </a:cubicBezTo>
                  <a:cubicBezTo>
                    <a:pt x="1485" y="25"/>
                    <a:pt x="1469" y="25"/>
                    <a:pt x="1454" y="25"/>
                  </a:cubicBezTo>
                  <a:cubicBezTo>
                    <a:pt x="1348" y="9"/>
                    <a:pt x="1238" y="0"/>
                    <a:pt x="1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8"/>
            <p:cNvSpPr/>
            <p:nvPr/>
          </p:nvSpPr>
          <p:spPr>
            <a:xfrm>
              <a:off x="3210075" y="1231250"/>
              <a:ext cx="36750" cy="10900"/>
            </a:xfrm>
            <a:custGeom>
              <a:avLst/>
              <a:gdLst/>
              <a:ahLst/>
              <a:cxnLst/>
              <a:rect l="l" t="t" r="r" b="b"/>
              <a:pathLst>
                <a:path w="1470" h="436" extrusionOk="0">
                  <a:moveTo>
                    <a:pt x="1118" y="1"/>
                  </a:moveTo>
                  <a:cubicBezTo>
                    <a:pt x="712" y="1"/>
                    <a:pt x="280" y="121"/>
                    <a:pt x="11" y="414"/>
                  </a:cubicBezTo>
                  <a:cubicBezTo>
                    <a:pt x="0" y="425"/>
                    <a:pt x="5" y="436"/>
                    <a:pt x="14" y="436"/>
                  </a:cubicBezTo>
                  <a:cubicBezTo>
                    <a:pt x="18" y="436"/>
                    <a:pt x="22" y="434"/>
                    <a:pt x="27" y="429"/>
                  </a:cubicBezTo>
                  <a:cubicBezTo>
                    <a:pt x="492" y="259"/>
                    <a:pt x="958" y="135"/>
                    <a:pt x="1438" y="73"/>
                  </a:cubicBezTo>
                  <a:cubicBezTo>
                    <a:pt x="1469" y="73"/>
                    <a:pt x="1469" y="57"/>
                    <a:pt x="1469" y="42"/>
                  </a:cubicBezTo>
                  <a:cubicBezTo>
                    <a:pt x="1469" y="26"/>
                    <a:pt x="1469" y="26"/>
                    <a:pt x="1438" y="26"/>
                  </a:cubicBezTo>
                  <a:cubicBezTo>
                    <a:pt x="1336" y="10"/>
                    <a:pt x="1228" y="1"/>
                    <a:pt x="1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8"/>
            <p:cNvSpPr/>
            <p:nvPr/>
          </p:nvSpPr>
          <p:spPr>
            <a:xfrm>
              <a:off x="3098300" y="1220250"/>
              <a:ext cx="208625" cy="67025"/>
            </a:xfrm>
            <a:custGeom>
              <a:avLst/>
              <a:gdLst/>
              <a:ahLst/>
              <a:cxnLst/>
              <a:rect l="l" t="t" r="r" b="b"/>
              <a:pathLst>
                <a:path w="8345" h="2681" extrusionOk="0">
                  <a:moveTo>
                    <a:pt x="4746" y="1"/>
                  </a:moveTo>
                  <a:lnTo>
                    <a:pt x="0" y="16"/>
                  </a:lnTo>
                  <a:lnTo>
                    <a:pt x="0" y="47"/>
                  </a:lnTo>
                  <a:cubicBezTo>
                    <a:pt x="47" y="1350"/>
                    <a:pt x="78" y="2436"/>
                    <a:pt x="202" y="2498"/>
                  </a:cubicBezTo>
                  <a:cubicBezTo>
                    <a:pt x="382" y="2615"/>
                    <a:pt x="3897" y="2681"/>
                    <a:pt x="6173" y="2681"/>
                  </a:cubicBezTo>
                  <a:cubicBezTo>
                    <a:pt x="7219" y="2681"/>
                    <a:pt x="8003" y="2667"/>
                    <a:pt x="8081" y="2637"/>
                  </a:cubicBezTo>
                  <a:cubicBezTo>
                    <a:pt x="8344" y="2560"/>
                    <a:pt x="8143" y="1815"/>
                    <a:pt x="7848" y="1583"/>
                  </a:cubicBezTo>
                  <a:cubicBezTo>
                    <a:pt x="7569" y="1350"/>
                    <a:pt x="4746" y="78"/>
                    <a:pt x="4746" y="78"/>
                  </a:cubicBezTo>
                  <a:lnTo>
                    <a:pt x="47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8"/>
            <p:cNvSpPr/>
            <p:nvPr/>
          </p:nvSpPr>
          <p:spPr>
            <a:xfrm>
              <a:off x="3111475" y="1277550"/>
              <a:ext cx="187700" cy="1900"/>
            </a:xfrm>
            <a:custGeom>
              <a:avLst/>
              <a:gdLst/>
              <a:ahLst/>
              <a:cxnLst/>
              <a:rect l="l" t="t" r="r" b="b"/>
              <a:pathLst>
                <a:path w="7508" h="76" extrusionOk="0">
                  <a:moveTo>
                    <a:pt x="2811" y="0"/>
                  </a:moveTo>
                  <a:cubicBezTo>
                    <a:pt x="1594" y="0"/>
                    <a:pt x="497" y="10"/>
                    <a:pt x="0" y="35"/>
                  </a:cubicBezTo>
                  <a:cubicBezTo>
                    <a:pt x="777" y="65"/>
                    <a:pt x="3075" y="76"/>
                    <a:pt x="4969" y="76"/>
                  </a:cubicBezTo>
                  <a:cubicBezTo>
                    <a:pt x="6063" y="76"/>
                    <a:pt x="7022" y="72"/>
                    <a:pt x="7476" y="66"/>
                  </a:cubicBezTo>
                  <a:cubicBezTo>
                    <a:pt x="7507" y="66"/>
                    <a:pt x="7507" y="51"/>
                    <a:pt x="7476" y="51"/>
                  </a:cubicBezTo>
                  <a:cubicBezTo>
                    <a:pt x="6732" y="23"/>
                    <a:pt x="4636"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8"/>
            <p:cNvSpPr/>
            <p:nvPr/>
          </p:nvSpPr>
          <p:spPr>
            <a:xfrm>
              <a:off x="2724500" y="769700"/>
              <a:ext cx="504875" cy="437775"/>
            </a:xfrm>
            <a:custGeom>
              <a:avLst/>
              <a:gdLst/>
              <a:ahLst/>
              <a:cxnLst/>
              <a:rect l="l" t="t" r="r" b="b"/>
              <a:pathLst>
                <a:path w="20195" h="17511" extrusionOk="0">
                  <a:moveTo>
                    <a:pt x="7352" y="1"/>
                  </a:moveTo>
                  <a:lnTo>
                    <a:pt x="1769" y="140"/>
                  </a:lnTo>
                  <a:cubicBezTo>
                    <a:pt x="1769" y="140"/>
                    <a:pt x="1" y="3490"/>
                    <a:pt x="2079" y="5367"/>
                  </a:cubicBezTo>
                  <a:cubicBezTo>
                    <a:pt x="3925" y="7042"/>
                    <a:pt x="12207" y="7058"/>
                    <a:pt x="12393" y="7724"/>
                  </a:cubicBezTo>
                  <a:cubicBezTo>
                    <a:pt x="12719" y="8748"/>
                    <a:pt x="14766" y="17511"/>
                    <a:pt x="14766" y="17511"/>
                  </a:cubicBezTo>
                  <a:lnTo>
                    <a:pt x="20194" y="17433"/>
                  </a:lnTo>
                  <a:cubicBezTo>
                    <a:pt x="20194" y="17433"/>
                    <a:pt x="17868" y="6235"/>
                    <a:pt x="16534" y="4591"/>
                  </a:cubicBezTo>
                  <a:cubicBezTo>
                    <a:pt x="14409" y="1939"/>
                    <a:pt x="7508" y="1831"/>
                    <a:pt x="7415" y="1552"/>
                  </a:cubicBezTo>
                  <a:cubicBezTo>
                    <a:pt x="7259" y="1148"/>
                    <a:pt x="7352" y="1"/>
                    <a:pt x="73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8"/>
            <p:cNvSpPr/>
            <p:nvPr/>
          </p:nvSpPr>
          <p:spPr>
            <a:xfrm>
              <a:off x="3099600" y="1180325"/>
              <a:ext cx="120075" cy="3675"/>
            </a:xfrm>
            <a:custGeom>
              <a:avLst/>
              <a:gdLst/>
              <a:ahLst/>
              <a:cxnLst/>
              <a:rect l="l" t="t" r="r" b="b"/>
              <a:pathLst>
                <a:path w="4803" h="147" extrusionOk="0">
                  <a:moveTo>
                    <a:pt x="1902" y="0"/>
                  </a:moveTo>
                  <a:cubicBezTo>
                    <a:pt x="1282" y="0"/>
                    <a:pt x="646" y="16"/>
                    <a:pt x="26" y="62"/>
                  </a:cubicBezTo>
                  <a:cubicBezTo>
                    <a:pt x="1" y="62"/>
                    <a:pt x="6" y="102"/>
                    <a:pt x="25" y="102"/>
                  </a:cubicBezTo>
                  <a:cubicBezTo>
                    <a:pt x="29" y="102"/>
                    <a:pt x="35" y="100"/>
                    <a:pt x="41" y="93"/>
                  </a:cubicBezTo>
                  <a:cubicBezTo>
                    <a:pt x="398" y="124"/>
                    <a:pt x="739" y="140"/>
                    <a:pt x="1096" y="140"/>
                  </a:cubicBezTo>
                  <a:cubicBezTo>
                    <a:pt x="1303" y="145"/>
                    <a:pt x="1506" y="147"/>
                    <a:pt x="1708" y="147"/>
                  </a:cubicBezTo>
                  <a:cubicBezTo>
                    <a:pt x="2113" y="147"/>
                    <a:pt x="2512" y="140"/>
                    <a:pt x="2926" y="140"/>
                  </a:cubicBezTo>
                  <a:cubicBezTo>
                    <a:pt x="3562" y="140"/>
                    <a:pt x="4182" y="140"/>
                    <a:pt x="4803" y="78"/>
                  </a:cubicBezTo>
                  <a:cubicBezTo>
                    <a:pt x="4446" y="31"/>
                    <a:pt x="4105" y="31"/>
                    <a:pt x="3748" y="16"/>
                  </a:cubicBezTo>
                  <a:cubicBezTo>
                    <a:pt x="3128" y="0"/>
                    <a:pt x="2523" y="0"/>
                    <a:pt x="1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8"/>
            <p:cNvSpPr/>
            <p:nvPr/>
          </p:nvSpPr>
          <p:spPr>
            <a:xfrm>
              <a:off x="2766000" y="607050"/>
              <a:ext cx="166750" cy="166175"/>
            </a:xfrm>
            <a:custGeom>
              <a:avLst/>
              <a:gdLst/>
              <a:ahLst/>
              <a:cxnLst/>
              <a:rect l="l" t="t" r="r" b="b"/>
              <a:pathLst>
                <a:path w="6670" h="6647" extrusionOk="0">
                  <a:moveTo>
                    <a:pt x="4308" y="1"/>
                  </a:moveTo>
                  <a:cubicBezTo>
                    <a:pt x="3949" y="1"/>
                    <a:pt x="3558" y="145"/>
                    <a:pt x="3180" y="473"/>
                  </a:cubicBezTo>
                  <a:cubicBezTo>
                    <a:pt x="1505" y="1931"/>
                    <a:pt x="0" y="6646"/>
                    <a:pt x="0" y="6646"/>
                  </a:cubicBezTo>
                  <a:lnTo>
                    <a:pt x="5692" y="6538"/>
                  </a:lnTo>
                  <a:lnTo>
                    <a:pt x="5863" y="4630"/>
                  </a:lnTo>
                  <a:cubicBezTo>
                    <a:pt x="5863" y="4630"/>
                    <a:pt x="6670" y="4211"/>
                    <a:pt x="6561" y="3436"/>
                  </a:cubicBezTo>
                  <a:cubicBezTo>
                    <a:pt x="6483" y="2552"/>
                    <a:pt x="5475" y="691"/>
                    <a:pt x="5367" y="535"/>
                  </a:cubicBezTo>
                  <a:cubicBezTo>
                    <a:pt x="5107" y="200"/>
                    <a:pt x="4730" y="1"/>
                    <a:pt x="4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8"/>
            <p:cNvSpPr/>
            <p:nvPr/>
          </p:nvSpPr>
          <p:spPr>
            <a:xfrm>
              <a:off x="2864575" y="611850"/>
              <a:ext cx="191475" cy="188150"/>
            </a:xfrm>
            <a:custGeom>
              <a:avLst/>
              <a:gdLst/>
              <a:ahLst/>
              <a:cxnLst/>
              <a:rect l="l" t="t" r="r" b="b"/>
              <a:pathLst>
                <a:path w="7659" h="7526" extrusionOk="0">
                  <a:moveTo>
                    <a:pt x="422" y="0"/>
                  </a:moveTo>
                  <a:cubicBezTo>
                    <a:pt x="74" y="0"/>
                    <a:pt x="1" y="659"/>
                    <a:pt x="199" y="1631"/>
                  </a:cubicBezTo>
                  <a:cubicBezTo>
                    <a:pt x="710" y="4112"/>
                    <a:pt x="1439" y="6888"/>
                    <a:pt x="1998" y="7214"/>
                  </a:cubicBezTo>
                  <a:cubicBezTo>
                    <a:pt x="2394" y="7450"/>
                    <a:pt x="3087" y="7526"/>
                    <a:pt x="3831" y="7526"/>
                  </a:cubicBezTo>
                  <a:cubicBezTo>
                    <a:pt x="5096" y="7526"/>
                    <a:pt x="6504" y="7306"/>
                    <a:pt x="6837" y="7276"/>
                  </a:cubicBezTo>
                  <a:cubicBezTo>
                    <a:pt x="7255" y="7214"/>
                    <a:pt x="7659" y="3973"/>
                    <a:pt x="7193" y="3942"/>
                  </a:cubicBezTo>
                  <a:cubicBezTo>
                    <a:pt x="7167" y="3939"/>
                    <a:pt x="7134" y="3938"/>
                    <a:pt x="7094" y="3938"/>
                  </a:cubicBezTo>
                  <a:cubicBezTo>
                    <a:pt x="6479" y="3938"/>
                    <a:pt x="4375" y="4231"/>
                    <a:pt x="3856" y="4231"/>
                  </a:cubicBezTo>
                  <a:cubicBezTo>
                    <a:pt x="3803" y="4231"/>
                    <a:pt x="3767" y="4228"/>
                    <a:pt x="3750" y="4221"/>
                  </a:cubicBezTo>
                  <a:cubicBezTo>
                    <a:pt x="3595" y="4174"/>
                    <a:pt x="2587" y="2639"/>
                    <a:pt x="1610" y="1165"/>
                  </a:cubicBezTo>
                  <a:cubicBezTo>
                    <a:pt x="1069" y="345"/>
                    <a:pt x="674" y="0"/>
                    <a:pt x="422" y="0"/>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8"/>
            <p:cNvSpPr/>
            <p:nvPr/>
          </p:nvSpPr>
          <p:spPr>
            <a:xfrm>
              <a:off x="3016475" y="707625"/>
              <a:ext cx="183050" cy="99025"/>
            </a:xfrm>
            <a:custGeom>
              <a:avLst/>
              <a:gdLst/>
              <a:ahLst/>
              <a:cxnLst/>
              <a:rect l="l" t="t" r="r" b="b"/>
              <a:pathLst>
                <a:path w="7322" h="3961" extrusionOk="0">
                  <a:moveTo>
                    <a:pt x="2835" y="0"/>
                  </a:moveTo>
                  <a:cubicBezTo>
                    <a:pt x="1797" y="0"/>
                    <a:pt x="807" y="111"/>
                    <a:pt x="807" y="111"/>
                  </a:cubicBezTo>
                  <a:cubicBezTo>
                    <a:pt x="807" y="111"/>
                    <a:pt x="1" y="3259"/>
                    <a:pt x="125" y="3337"/>
                  </a:cubicBezTo>
                  <a:cubicBezTo>
                    <a:pt x="394" y="3406"/>
                    <a:pt x="712" y="3484"/>
                    <a:pt x="1085" y="3484"/>
                  </a:cubicBezTo>
                  <a:cubicBezTo>
                    <a:pt x="1550" y="3484"/>
                    <a:pt x="2100" y="3362"/>
                    <a:pt x="2746" y="2949"/>
                  </a:cubicBezTo>
                  <a:cubicBezTo>
                    <a:pt x="2746" y="2949"/>
                    <a:pt x="3908" y="3960"/>
                    <a:pt x="4512" y="3960"/>
                  </a:cubicBezTo>
                  <a:cubicBezTo>
                    <a:pt x="4606" y="3960"/>
                    <a:pt x="4686" y="3936"/>
                    <a:pt x="4747" y="3880"/>
                  </a:cubicBezTo>
                  <a:cubicBezTo>
                    <a:pt x="4926" y="3714"/>
                    <a:pt x="4692" y="3381"/>
                    <a:pt x="4390" y="3073"/>
                  </a:cubicBezTo>
                  <a:lnTo>
                    <a:pt x="4390" y="3073"/>
                  </a:lnTo>
                  <a:cubicBezTo>
                    <a:pt x="4768" y="3367"/>
                    <a:pt x="5195" y="3646"/>
                    <a:pt x="5453" y="3646"/>
                  </a:cubicBezTo>
                  <a:cubicBezTo>
                    <a:pt x="5511" y="3646"/>
                    <a:pt x="5561" y="3632"/>
                    <a:pt x="5600" y="3600"/>
                  </a:cubicBezTo>
                  <a:cubicBezTo>
                    <a:pt x="5803" y="3432"/>
                    <a:pt x="5678" y="3144"/>
                    <a:pt x="5442" y="2850"/>
                  </a:cubicBezTo>
                  <a:lnTo>
                    <a:pt x="5442" y="2850"/>
                  </a:lnTo>
                  <a:cubicBezTo>
                    <a:pt x="5728" y="3062"/>
                    <a:pt x="6014" y="3222"/>
                    <a:pt x="6224" y="3222"/>
                  </a:cubicBezTo>
                  <a:cubicBezTo>
                    <a:pt x="6309" y="3222"/>
                    <a:pt x="6382" y="3196"/>
                    <a:pt x="6437" y="3135"/>
                  </a:cubicBezTo>
                  <a:cubicBezTo>
                    <a:pt x="6723" y="2810"/>
                    <a:pt x="6108" y="2198"/>
                    <a:pt x="5621" y="1794"/>
                  </a:cubicBezTo>
                  <a:lnTo>
                    <a:pt x="5621" y="1794"/>
                  </a:lnTo>
                  <a:cubicBezTo>
                    <a:pt x="6011" y="2072"/>
                    <a:pt x="6525" y="2394"/>
                    <a:pt x="6817" y="2394"/>
                  </a:cubicBezTo>
                  <a:cubicBezTo>
                    <a:pt x="6905" y="2394"/>
                    <a:pt x="6973" y="2365"/>
                    <a:pt x="7011" y="2298"/>
                  </a:cubicBezTo>
                  <a:cubicBezTo>
                    <a:pt x="7321" y="1770"/>
                    <a:pt x="5258" y="436"/>
                    <a:pt x="4716" y="219"/>
                  </a:cubicBezTo>
                  <a:cubicBezTo>
                    <a:pt x="4259" y="50"/>
                    <a:pt x="3536" y="0"/>
                    <a:pt x="2835" y="0"/>
                  </a:cubicBez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8"/>
            <p:cNvSpPr/>
            <p:nvPr/>
          </p:nvSpPr>
          <p:spPr>
            <a:xfrm>
              <a:off x="3128925" y="730925"/>
              <a:ext cx="46950" cy="41525"/>
            </a:xfrm>
            <a:custGeom>
              <a:avLst/>
              <a:gdLst/>
              <a:ahLst/>
              <a:cxnLst/>
              <a:rect l="l" t="t" r="r" b="b"/>
              <a:pathLst>
                <a:path w="1878" h="1661" extrusionOk="0">
                  <a:moveTo>
                    <a:pt x="0" y="1"/>
                  </a:moveTo>
                  <a:lnTo>
                    <a:pt x="0" y="1"/>
                  </a:lnTo>
                  <a:cubicBezTo>
                    <a:pt x="187" y="156"/>
                    <a:pt x="373" y="311"/>
                    <a:pt x="574" y="466"/>
                  </a:cubicBezTo>
                  <a:cubicBezTo>
                    <a:pt x="791" y="621"/>
                    <a:pt x="1505" y="1195"/>
                    <a:pt x="1877" y="1660"/>
                  </a:cubicBezTo>
                  <a:cubicBezTo>
                    <a:pt x="1691" y="1381"/>
                    <a:pt x="1474" y="1133"/>
                    <a:pt x="1226" y="916"/>
                  </a:cubicBezTo>
                  <a:cubicBezTo>
                    <a:pt x="1040" y="745"/>
                    <a:pt x="838" y="590"/>
                    <a:pt x="636" y="435"/>
                  </a:cubicBezTo>
                  <a:cubicBezTo>
                    <a:pt x="419" y="280"/>
                    <a:pt x="218" y="140"/>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8"/>
            <p:cNvSpPr/>
            <p:nvPr/>
          </p:nvSpPr>
          <p:spPr>
            <a:xfrm>
              <a:off x="3114450" y="748800"/>
              <a:ext cx="41925" cy="32825"/>
            </a:xfrm>
            <a:custGeom>
              <a:avLst/>
              <a:gdLst/>
              <a:ahLst/>
              <a:cxnLst/>
              <a:rect l="l" t="t" r="r" b="b"/>
              <a:pathLst>
                <a:path w="1677" h="1313" extrusionOk="0">
                  <a:moveTo>
                    <a:pt x="14" y="1"/>
                  </a:moveTo>
                  <a:lnTo>
                    <a:pt x="14" y="1"/>
                  </a:lnTo>
                  <a:cubicBezTo>
                    <a:pt x="7" y="1"/>
                    <a:pt x="0" y="15"/>
                    <a:pt x="21" y="15"/>
                  </a:cubicBezTo>
                  <a:cubicBezTo>
                    <a:pt x="21" y="4"/>
                    <a:pt x="18" y="1"/>
                    <a:pt x="14" y="1"/>
                  </a:cubicBezTo>
                  <a:close/>
                  <a:moveTo>
                    <a:pt x="21" y="15"/>
                  </a:moveTo>
                  <a:lnTo>
                    <a:pt x="21" y="15"/>
                  </a:lnTo>
                  <a:cubicBezTo>
                    <a:pt x="269" y="201"/>
                    <a:pt x="517" y="418"/>
                    <a:pt x="766" y="635"/>
                  </a:cubicBezTo>
                  <a:cubicBezTo>
                    <a:pt x="1029" y="821"/>
                    <a:pt x="1386" y="1100"/>
                    <a:pt x="1650" y="1302"/>
                  </a:cubicBezTo>
                  <a:cubicBezTo>
                    <a:pt x="1653" y="1309"/>
                    <a:pt x="1657" y="1312"/>
                    <a:pt x="1660" y="1312"/>
                  </a:cubicBezTo>
                  <a:cubicBezTo>
                    <a:pt x="1671" y="1312"/>
                    <a:pt x="1677" y="1283"/>
                    <a:pt x="1665" y="1271"/>
                  </a:cubicBezTo>
                  <a:cubicBezTo>
                    <a:pt x="1417" y="1054"/>
                    <a:pt x="1060" y="759"/>
                    <a:pt x="812" y="573"/>
                  </a:cubicBezTo>
                  <a:cubicBezTo>
                    <a:pt x="564" y="371"/>
                    <a:pt x="285" y="201"/>
                    <a:pt x="21" y="1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8"/>
            <p:cNvSpPr/>
            <p:nvPr/>
          </p:nvSpPr>
          <p:spPr>
            <a:xfrm>
              <a:off x="3099500" y="761775"/>
              <a:ext cx="29050" cy="24525"/>
            </a:xfrm>
            <a:custGeom>
              <a:avLst/>
              <a:gdLst/>
              <a:ahLst/>
              <a:cxnLst/>
              <a:rect l="l" t="t" r="r" b="b"/>
              <a:pathLst>
                <a:path w="1162" h="981" extrusionOk="0">
                  <a:moveTo>
                    <a:pt x="4" y="1"/>
                  </a:moveTo>
                  <a:lnTo>
                    <a:pt x="4" y="1"/>
                  </a:lnTo>
                  <a:cubicBezTo>
                    <a:pt x="0" y="1"/>
                    <a:pt x="4" y="7"/>
                    <a:pt x="14" y="7"/>
                  </a:cubicBezTo>
                  <a:cubicBezTo>
                    <a:pt x="9" y="2"/>
                    <a:pt x="6" y="1"/>
                    <a:pt x="4" y="1"/>
                  </a:cubicBezTo>
                  <a:close/>
                  <a:moveTo>
                    <a:pt x="14" y="7"/>
                  </a:moveTo>
                  <a:lnTo>
                    <a:pt x="14" y="7"/>
                  </a:lnTo>
                  <a:cubicBezTo>
                    <a:pt x="464" y="380"/>
                    <a:pt x="743" y="628"/>
                    <a:pt x="1131" y="969"/>
                  </a:cubicBezTo>
                  <a:cubicBezTo>
                    <a:pt x="1139" y="977"/>
                    <a:pt x="1150" y="981"/>
                    <a:pt x="1156" y="981"/>
                  </a:cubicBezTo>
                  <a:cubicBezTo>
                    <a:pt x="1162" y="981"/>
                    <a:pt x="1162" y="977"/>
                    <a:pt x="1146" y="969"/>
                  </a:cubicBezTo>
                  <a:cubicBezTo>
                    <a:pt x="805" y="612"/>
                    <a:pt x="417" y="287"/>
                    <a:pt x="14" y="7"/>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8"/>
            <p:cNvSpPr/>
            <p:nvPr/>
          </p:nvSpPr>
          <p:spPr>
            <a:xfrm>
              <a:off x="2864875" y="609950"/>
              <a:ext cx="70600" cy="86100"/>
            </a:xfrm>
            <a:custGeom>
              <a:avLst/>
              <a:gdLst/>
              <a:ahLst/>
              <a:cxnLst/>
              <a:rect l="l" t="t" r="r" b="b"/>
              <a:pathLst>
                <a:path w="2824" h="3444" extrusionOk="0">
                  <a:moveTo>
                    <a:pt x="392" y="1"/>
                  </a:moveTo>
                  <a:cubicBezTo>
                    <a:pt x="155" y="1"/>
                    <a:pt x="0" y="226"/>
                    <a:pt x="0" y="745"/>
                  </a:cubicBezTo>
                  <a:cubicBezTo>
                    <a:pt x="0" y="1800"/>
                    <a:pt x="481" y="3444"/>
                    <a:pt x="481" y="3444"/>
                  </a:cubicBezTo>
                  <a:lnTo>
                    <a:pt x="2823" y="2699"/>
                  </a:lnTo>
                  <a:cubicBezTo>
                    <a:pt x="2823" y="2699"/>
                    <a:pt x="1939" y="1350"/>
                    <a:pt x="1272" y="606"/>
                  </a:cubicBezTo>
                  <a:cubicBezTo>
                    <a:pt x="946" y="226"/>
                    <a:pt x="629" y="1"/>
                    <a:pt x="3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8"/>
            <p:cNvSpPr/>
            <p:nvPr/>
          </p:nvSpPr>
          <p:spPr>
            <a:xfrm>
              <a:off x="2876500" y="668900"/>
              <a:ext cx="49650" cy="15925"/>
            </a:xfrm>
            <a:custGeom>
              <a:avLst/>
              <a:gdLst/>
              <a:ahLst/>
              <a:cxnLst/>
              <a:rect l="l" t="t" r="r" b="b"/>
              <a:pathLst>
                <a:path w="1986" h="637" extrusionOk="0">
                  <a:moveTo>
                    <a:pt x="1986" y="0"/>
                  </a:moveTo>
                  <a:cubicBezTo>
                    <a:pt x="1335" y="140"/>
                    <a:pt x="342" y="496"/>
                    <a:pt x="1" y="621"/>
                  </a:cubicBezTo>
                  <a:lnTo>
                    <a:pt x="1" y="636"/>
                  </a:lnTo>
                  <a:cubicBezTo>
                    <a:pt x="357" y="543"/>
                    <a:pt x="1443" y="217"/>
                    <a:pt x="1986" y="16"/>
                  </a:cubicBezTo>
                  <a:lnTo>
                    <a:pt x="19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8"/>
            <p:cNvSpPr/>
            <p:nvPr/>
          </p:nvSpPr>
          <p:spPr>
            <a:xfrm>
              <a:off x="2866025" y="654550"/>
              <a:ext cx="15150" cy="42675"/>
            </a:xfrm>
            <a:custGeom>
              <a:avLst/>
              <a:gdLst/>
              <a:ahLst/>
              <a:cxnLst/>
              <a:rect l="l" t="t" r="r" b="b"/>
              <a:pathLst>
                <a:path w="606" h="1707" extrusionOk="0">
                  <a:moveTo>
                    <a:pt x="32" y="0"/>
                  </a:moveTo>
                  <a:cubicBezTo>
                    <a:pt x="63" y="171"/>
                    <a:pt x="78" y="373"/>
                    <a:pt x="125" y="543"/>
                  </a:cubicBezTo>
                  <a:cubicBezTo>
                    <a:pt x="78" y="450"/>
                    <a:pt x="47" y="373"/>
                    <a:pt x="1" y="295"/>
                  </a:cubicBezTo>
                  <a:lnTo>
                    <a:pt x="1" y="295"/>
                  </a:lnTo>
                  <a:lnTo>
                    <a:pt x="63" y="574"/>
                  </a:lnTo>
                  <a:cubicBezTo>
                    <a:pt x="78" y="636"/>
                    <a:pt x="109" y="683"/>
                    <a:pt x="125" y="729"/>
                  </a:cubicBezTo>
                  <a:cubicBezTo>
                    <a:pt x="203" y="1070"/>
                    <a:pt x="280" y="1381"/>
                    <a:pt x="373" y="1691"/>
                  </a:cubicBezTo>
                  <a:cubicBezTo>
                    <a:pt x="373" y="1706"/>
                    <a:pt x="389" y="1706"/>
                    <a:pt x="420" y="1706"/>
                  </a:cubicBezTo>
                  <a:cubicBezTo>
                    <a:pt x="466" y="1691"/>
                    <a:pt x="544" y="1660"/>
                    <a:pt x="606" y="1644"/>
                  </a:cubicBezTo>
                  <a:lnTo>
                    <a:pt x="606" y="1629"/>
                  </a:lnTo>
                  <a:lnTo>
                    <a:pt x="435" y="1629"/>
                  </a:lnTo>
                  <a:cubicBezTo>
                    <a:pt x="311" y="1086"/>
                    <a:pt x="156" y="543"/>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8"/>
            <p:cNvSpPr/>
            <p:nvPr/>
          </p:nvSpPr>
          <p:spPr>
            <a:xfrm>
              <a:off x="2791200" y="551775"/>
              <a:ext cx="75425" cy="139125"/>
            </a:xfrm>
            <a:custGeom>
              <a:avLst/>
              <a:gdLst/>
              <a:ahLst/>
              <a:cxnLst/>
              <a:rect l="l" t="t" r="r" b="b"/>
              <a:pathLst>
                <a:path w="3017" h="5565" extrusionOk="0">
                  <a:moveTo>
                    <a:pt x="1668" y="1"/>
                  </a:moveTo>
                  <a:cubicBezTo>
                    <a:pt x="1546" y="1"/>
                    <a:pt x="1436" y="10"/>
                    <a:pt x="1350" y="32"/>
                  </a:cubicBezTo>
                  <a:cubicBezTo>
                    <a:pt x="838" y="172"/>
                    <a:pt x="435" y="513"/>
                    <a:pt x="218" y="978"/>
                  </a:cubicBezTo>
                  <a:cubicBezTo>
                    <a:pt x="125" y="1211"/>
                    <a:pt x="63" y="1444"/>
                    <a:pt x="94" y="1707"/>
                  </a:cubicBezTo>
                  <a:cubicBezTo>
                    <a:pt x="109" y="1971"/>
                    <a:pt x="249" y="2204"/>
                    <a:pt x="295" y="2483"/>
                  </a:cubicBezTo>
                  <a:cubicBezTo>
                    <a:pt x="342" y="2607"/>
                    <a:pt x="357" y="2746"/>
                    <a:pt x="326" y="2886"/>
                  </a:cubicBezTo>
                  <a:cubicBezTo>
                    <a:pt x="280" y="3041"/>
                    <a:pt x="233" y="3196"/>
                    <a:pt x="156" y="3336"/>
                  </a:cubicBezTo>
                  <a:cubicBezTo>
                    <a:pt x="32" y="3584"/>
                    <a:pt x="1" y="3879"/>
                    <a:pt x="16" y="4158"/>
                  </a:cubicBezTo>
                  <a:cubicBezTo>
                    <a:pt x="78" y="4701"/>
                    <a:pt x="388" y="5197"/>
                    <a:pt x="854" y="5461"/>
                  </a:cubicBezTo>
                  <a:cubicBezTo>
                    <a:pt x="900" y="5507"/>
                    <a:pt x="962" y="5538"/>
                    <a:pt x="1024" y="5554"/>
                  </a:cubicBezTo>
                  <a:cubicBezTo>
                    <a:pt x="1032" y="5561"/>
                    <a:pt x="1040" y="5564"/>
                    <a:pt x="1048" y="5564"/>
                  </a:cubicBezTo>
                  <a:cubicBezTo>
                    <a:pt x="1074" y="5564"/>
                    <a:pt x="1098" y="5534"/>
                    <a:pt x="1086" y="5523"/>
                  </a:cubicBezTo>
                  <a:cubicBezTo>
                    <a:pt x="776" y="5212"/>
                    <a:pt x="714" y="4856"/>
                    <a:pt x="745" y="4763"/>
                  </a:cubicBezTo>
                  <a:cubicBezTo>
                    <a:pt x="807" y="4670"/>
                    <a:pt x="931" y="4592"/>
                    <a:pt x="1040" y="4546"/>
                  </a:cubicBezTo>
                  <a:cubicBezTo>
                    <a:pt x="1164" y="4499"/>
                    <a:pt x="1288" y="4468"/>
                    <a:pt x="1412" y="4437"/>
                  </a:cubicBezTo>
                  <a:cubicBezTo>
                    <a:pt x="1738" y="4297"/>
                    <a:pt x="1986" y="4034"/>
                    <a:pt x="2110" y="3693"/>
                  </a:cubicBezTo>
                  <a:cubicBezTo>
                    <a:pt x="2187" y="3460"/>
                    <a:pt x="2203" y="3212"/>
                    <a:pt x="2125" y="2964"/>
                  </a:cubicBezTo>
                  <a:cubicBezTo>
                    <a:pt x="2063" y="2731"/>
                    <a:pt x="1877" y="2514"/>
                    <a:pt x="1908" y="2266"/>
                  </a:cubicBezTo>
                  <a:cubicBezTo>
                    <a:pt x="1908" y="2157"/>
                    <a:pt x="1970" y="2064"/>
                    <a:pt x="2048" y="2018"/>
                  </a:cubicBezTo>
                  <a:cubicBezTo>
                    <a:pt x="2095" y="1994"/>
                    <a:pt x="2139" y="1986"/>
                    <a:pt x="2183" y="1986"/>
                  </a:cubicBezTo>
                  <a:cubicBezTo>
                    <a:pt x="2256" y="1986"/>
                    <a:pt x="2327" y="2008"/>
                    <a:pt x="2405" y="2018"/>
                  </a:cubicBezTo>
                  <a:cubicBezTo>
                    <a:pt x="2430" y="2021"/>
                    <a:pt x="2455" y="2023"/>
                    <a:pt x="2479" y="2023"/>
                  </a:cubicBezTo>
                  <a:cubicBezTo>
                    <a:pt x="2558" y="2023"/>
                    <a:pt x="2632" y="2003"/>
                    <a:pt x="2715" y="1955"/>
                  </a:cubicBezTo>
                  <a:cubicBezTo>
                    <a:pt x="2792" y="1893"/>
                    <a:pt x="2823" y="1800"/>
                    <a:pt x="2839" y="1707"/>
                  </a:cubicBezTo>
                  <a:cubicBezTo>
                    <a:pt x="2885" y="1459"/>
                    <a:pt x="2761" y="1195"/>
                    <a:pt x="2730" y="963"/>
                  </a:cubicBezTo>
                  <a:cubicBezTo>
                    <a:pt x="2668" y="746"/>
                    <a:pt x="2684" y="482"/>
                    <a:pt x="2839" y="311"/>
                  </a:cubicBezTo>
                  <a:cubicBezTo>
                    <a:pt x="2885" y="265"/>
                    <a:pt x="2947" y="234"/>
                    <a:pt x="2978" y="218"/>
                  </a:cubicBezTo>
                  <a:cubicBezTo>
                    <a:pt x="3017" y="193"/>
                    <a:pt x="2220" y="1"/>
                    <a:pt x="1668"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8"/>
            <p:cNvSpPr/>
            <p:nvPr/>
          </p:nvSpPr>
          <p:spPr>
            <a:xfrm>
              <a:off x="2814850" y="557225"/>
              <a:ext cx="51200" cy="116725"/>
            </a:xfrm>
            <a:custGeom>
              <a:avLst/>
              <a:gdLst/>
              <a:ahLst/>
              <a:cxnLst/>
              <a:rect l="l" t="t" r="r" b="b"/>
              <a:pathLst>
                <a:path w="2048" h="4669" extrusionOk="0">
                  <a:moveTo>
                    <a:pt x="2032" y="0"/>
                  </a:moveTo>
                  <a:cubicBezTo>
                    <a:pt x="1939" y="47"/>
                    <a:pt x="1862" y="109"/>
                    <a:pt x="1800" y="202"/>
                  </a:cubicBezTo>
                  <a:cubicBezTo>
                    <a:pt x="1769" y="280"/>
                    <a:pt x="1722" y="388"/>
                    <a:pt x="1722" y="481"/>
                  </a:cubicBezTo>
                  <a:cubicBezTo>
                    <a:pt x="1707" y="683"/>
                    <a:pt x="1784" y="884"/>
                    <a:pt x="1862" y="1071"/>
                  </a:cubicBezTo>
                  <a:cubicBezTo>
                    <a:pt x="1939" y="1272"/>
                    <a:pt x="1970" y="1458"/>
                    <a:pt x="1939" y="1660"/>
                  </a:cubicBezTo>
                  <a:cubicBezTo>
                    <a:pt x="1924" y="1737"/>
                    <a:pt x="1877" y="1815"/>
                    <a:pt x="1800" y="1877"/>
                  </a:cubicBezTo>
                  <a:cubicBezTo>
                    <a:pt x="1722" y="1924"/>
                    <a:pt x="1629" y="1970"/>
                    <a:pt x="1536" y="1970"/>
                  </a:cubicBezTo>
                  <a:cubicBezTo>
                    <a:pt x="1443" y="1970"/>
                    <a:pt x="1346" y="1951"/>
                    <a:pt x="1253" y="1951"/>
                  </a:cubicBezTo>
                  <a:cubicBezTo>
                    <a:pt x="1160" y="1951"/>
                    <a:pt x="1071" y="1970"/>
                    <a:pt x="993" y="2048"/>
                  </a:cubicBezTo>
                  <a:cubicBezTo>
                    <a:pt x="854" y="2203"/>
                    <a:pt x="931" y="2420"/>
                    <a:pt x="962" y="2590"/>
                  </a:cubicBezTo>
                  <a:cubicBezTo>
                    <a:pt x="1086" y="2994"/>
                    <a:pt x="1303" y="3506"/>
                    <a:pt x="1009" y="3893"/>
                  </a:cubicBezTo>
                  <a:cubicBezTo>
                    <a:pt x="854" y="4079"/>
                    <a:pt x="637" y="4219"/>
                    <a:pt x="404" y="4312"/>
                  </a:cubicBezTo>
                  <a:cubicBezTo>
                    <a:pt x="249" y="4390"/>
                    <a:pt x="63" y="4467"/>
                    <a:pt x="1" y="4669"/>
                  </a:cubicBezTo>
                  <a:lnTo>
                    <a:pt x="16" y="4669"/>
                  </a:lnTo>
                  <a:cubicBezTo>
                    <a:pt x="78" y="4467"/>
                    <a:pt x="295" y="4421"/>
                    <a:pt x="466" y="4359"/>
                  </a:cubicBezTo>
                  <a:cubicBezTo>
                    <a:pt x="652" y="4281"/>
                    <a:pt x="838" y="4157"/>
                    <a:pt x="993" y="4033"/>
                  </a:cubicBezTo>
                  <a:cubicBezTo>
                    <a:pt x="1148" y="3878"/>
                    <a:pt x="1226" y="3676"/>
                    <a:pt x="1226" y="3459"/>
                  </a:cubicBezTo>
                  <a:cubicBezTo>
                    <a:pt x="1226" y="3257"/>
                    <a:pt x="1179" y="3040"/>
                    <a:pt x="1102" y="2823"/>
                  </a:cubicBezTo>
                  <a:cubicBezTo>
                    <a:pt x="1071" y="2730"/>
                    <a:pt x="1040" y="2606"/>
                    <a:pt x="1009" y="2513"/>
                  </a:cubicBezTo>
                  <a:cubicBezTo>
                    <a:pt x="962" y="2420"/>
                    <a:pt x="962" y="2327"/>
                    <a:pt x="962" y="2218"/>
                  </a:cubicBezTo>
                  <a:cubicBezTo>
                    <a:pt x="993" y="2125"/>
                    <a:pt x="1071" y="2048"/>
                    <a:pt x="1164" y="2032"/>
                  </a:cubicBezTo>
                  <a:cubicBezTo>
                    <a:pt x="1195" y="2027"/>
                    <a:pt x="1229" y="2025"/>
                    <a:pt x="1265" y="2025"/>
                  </a:cubicBezTo>
                  <a:cubicBezTo>
                    <a:pt x="1336" y="2025"/>
                    <a:pt x="1412" y="2032"/>
                    <a:pt x="1474" y="2032"/>
                  </a:cubicBezTo>
                  <a:cubicBezTo>
                    <a:pt x="1497" y="2036"/>
                    <a:pt x="1520" y="2038"/>
                    <a:pt x="1541" y="2038"/>
                  </a:cubicBezTo>
                  <a:cubicBezTo>
                    <a:pt x="1607" y="2038"/>
                    <a:pt x="1668" y="2021"/>
                    <a:pt x="1738" y="1986"/>
                  </a:cubicBezTo>
                  <a:cubicBezTo>
                    <a:pt x="1800" y="1955"/>
                    <a:pt x="1862" y="1893"/>
                    <a:pt x="1893" y="1831"/>
                  </a:cubicBezTo>
                  <a:cubicBezTo>
                    <a:pt x="1970" y="1675"/>
                    <a:pt x="2017" y="1505"/>
                    <a:pt x="1970" y="1350"/>
                  </a:cubicBezTo>
                  <a:cubicBezTo>
                    <a:pt x="1939" y="1117"/>
                    <a:pt x="1800" y="900"/>
                    <a:pt x="1753" y="667"/>
                  </a:cubicBezTo>
                  <a:cubicBezTo>
                    <a:pt x="1676" y="419"/>
                    <a:pt x="1800" y="171"/>
                    <a:pt x="2032" y="31"/>
                  </a:cubicBezTo>
                  <a:cubicBezTo>
                    <a:pt x="2032" y="16"/>
                    <a:pt x="2048" y="16"/>
                    <a:pt x="2032" y="0"/>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8"/>
            <p:cNvSpPr/>
            <p:nvPr/>
          </p:nvSpPr>
          <p:spPr>
            <a:xfrm>
              <a:off x="2789650" y="548825"/>
              <a:ext cx="71750" cy="136775"/>
            </a:xfrm>
            <a:custGeom>
              <a:avLst/>
              <a:gdLst/>
              <a:ahLst/>
              <a:cxnLst/>
              <a:rect l="l" t="t" r="r" b="b"/>
              <a:pathLst>
                <a:path w="2870" h="5471" extrusionOk="0">
                  <a:moveTo>
                    <a:pt x="1652" y="0"/>
                  </a:moveTo>
                  <a:cubicBezTo>
                    <a:pt x="1510" y="0"/>
                    <a:pt x="1367" y="18"/>
                    <a:pt x="1226" y="57"/>
                  </a:cubicBezTo>
                  <a:cubicBezTo>
                    <a:pt x="729" y="197"/>
                    <a:pt x="373" y="616"/>
                    <a:pt x="249" y="1112"/>
                  </a:cubicBezTo>
                  <a:cubicBezTo>
                    <a:pt x="187" y="1376"/>
                    <a:pt x="187" y="1670"/>
                    <a:pt x="249" y="1934"/>
                  </a:cubicBezTo>
                  <a:cubicBezTo>
                    <a:pt x="311" y="2198"/>
                    <a:pt x="404" y="2446"/>
                    <a:pt x="404" y="2709"/>
                  </a:cubicBezTo>
                  <a:cubicBezTo>
                    <a:pt x="404" y="3004"/>
                    <a:pt x="249" y="3252"/>
                    <a:pt x="140" y="3516"/>
                  </a:cubicBezTo>
                  <a:cubicBezTo>
                    <a:pt x="32" y="3717"/>
                    <a:pt x="1" y="3935"/>
                    <a:pt x="1" y="4167"/>
                  </a:cubicBezTo>
                  <a:cubicBezTo>
                    <a:pt x="1" y="4615"/>
                    <a:pt x="169" y="5031"/>
                    <a:pt x="491" y="5341"/>
                  </a:cubicBezTo>
                  <a:lnTo>
                    <a:pt x="491" y="5341"/>
                  </a:lnTo>
                  <a:cubicBezTo>
                    <a:pt x="239" y="5062"/>
                    <a:pt x="76" y="4709"/>
                    <a:pt x="63" y="4322"/>
                  </a:cubicBezTo>
                  <a:cubicBezTo>
                    <a:pt x="32" y="4105"/>
                    <a:pt x="78" y="3888"/>
                    <a:pt x="156" y="3686"/>
                  </a:cubicBezTo>
                  <a:cubicBezTo>
                    <a:pt x="249" y="3438"/>
                    <a:pt x="404" y="3221"/>
                    <a:pt x="466" y="2942"/>
                  </a:cubicBezTo>
                  <a:cubicBezTo>
                    <a:pt x="528" y="2694"/>
                    <a:pt x="466" y="2446"/>
                    <a:pt x="388" y="2213"/>
                  </a:cubicBezTo>
                  <a:cubicBezTo>
                    <a:pt x="311" y="1965"/>
                    <a:pt x="249" y="1686"/>
                    <a:pt x="264" y="1422"/>
                  </a:cubicBezTo>
                  <a:cubicBezTo>
                    <a:pt x="295" y="910"/>
                    <a:pt x="605" y="445"/>
                    <a:pt x="1040" y="212"/>
                  </a:cubicBezTo>
                  <a:cubicBezTo>
                    <a:pt x="1259" y="109"/>
                    <a:pt x="1488" y="68"/>
                    <a:pt x="1718" y="68"/>
                  </a:cubicBezTo>
                  <a:cubicBezTo>
                    <a:pt x="2041" y="68"/>
                    <a:pt x="2362" y="150"/>
                    <a:pt x="2653" y="259"/>
                  </a:cubicBezTo>
                  <a:lnTo>
                    <a:pt x="2870" y="336"/>
                  </a:lnTo>
                  <a:cubicBezTo>
                    <a:pt x="2488" y="151"/>
                    <a:pt x="2071" y="0"/>
                    <a:pt x="1652" y="0"/>
                  </a:cubicBezTo>
                  <a:close/>
                  <a:moveTo>
                    <a:pt x="491" y="5341"/>
                  </a:moveTo>
                  <a:lnTo>
                    <a:pt x="491" y="5341"/>
                  </a:lnTo>
                  <a:cubicBezTo>
                    <a:pt x="532" y="5386"/>
                    <a:pt x="576" y="5429"/>
                    <a:pt x="621" y="5470"/>
                  </a:cubicBezTo>
                  <a:lnTo>
                    <a:pt x="497" y="5346"/>
                  </a:lnTo>
                  <a:cubicBezTo>
                    <a:pt x="495" y="5344"/>
                    <a:pt x="493" y="5342"/>
                    <a:pt x="491" y="534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8"/>
            <p:cNvSpPr/>
            <p:nvPr/>
          </p:nvSpPr>
          <p:spPr>
            <a:xfrm>
              <a:off x="2791200" y="551775"/>
              <a:ext cx="75425" cy="139125"/>
            </a:xfrm>
            <a:custGeom>
              <a:avLst/>
              <a:gdLst/>
              <a:ahLst/>
              <a:cxnLst/>
              <a:rect l="l" t="t" r="r" b="b"/>
              <a:pathLst>
                <a:path w="3017" h="5565" extrusionOk="0">
                  <a:moveTo>
                    <a:pt x="1668" y="1"/>
                  </a:moveTo>
                  <a:cubicBezTo>
                    <a:pt x="1546" y="1"/>
                    <a:pt x="1436" y="10"/>
                    <a:pt x="1350" y="32"/>
                  </a:cubicBezTo>
                  <a:cubicBezTo>
                    <a:pt x="838" y="172"/>
                    <a:pt x="435" y="513"/>
                    <a:pt x="218" y="978"/>
                  </a:cubicBezTo>
                  <a:cubicBezTo>
                    <a:pt x="125" y="1211"/>
                    <a:pt x="63" y="1444"/>
                    <a:pt x="94" y="1707"/>
                  </a:cubicBezTo>
                  <a:cubicBezTo>
                    <a:pt x="109" y="1971"/>
                    <a:pt x="249" y="2204"/>
                    <a:pt x="295" y="2483"/>
                  </a:cubicBezTo>
                  <a:cubicBezTo>
                    <a:pt x="342" y="2607"/>
                    <a:pt x="357" y="2746"/>
                    <a:pt x="326" y="2886"/>
                  </a:cubicBezTo>
                  <a:cubicBezTo>
                    <a:pt x="280" y="3041"/>
                    <a:pt x="233" y="3196"/>
                    <a:pt x="156" y="3336"/>
                  </a:cubicBezTo>
                  <a:cubicBezTo>
                    <a:pt x="32" y="3584"/>
                    <a:pt x="1" y="3879"/>
                    <a:pt x="16" y="4158"/>
                  </a:cubicBezTo>
                  <a:cubicBezTo>
                    <a:pt x="78" y="4701"/>
                    <a:pt x="388" y="5197"/>
                    <a:pt x="854" y="5461"/>
                  </a:cubicBezTo>
                  <a:cubicBezTo>
                    <a:pt x="900" y="5507"/>
                    <a:pt x="962" y="5538"/>
                    <a:pt x="1024" y="5554"/>
                  </a:cubicBezTo>
                  <a:cubicBezTo>
                    <a:pt x="1032" y="5561"/>
                    <a:pt x="1040" y="5564"/>
                    <a:pt x="1048" y="5564"/>
                  </a:cubicBezTo>
                  <a:cubicBezTo>
                    <a:pt x="1074" y="5564"/>
                    <a:pt x="1098" y="5534"/>
                    <a:pt x="1086" y="5523"/>
                  </a:cubicBezTo>
                  <a:cubicBezTo>
                    <a:pt x="776" y="5212"/>
                    <a:pt x="714" y="4856"/>
                    <a:pt x="745" y="4763"/>
                  </a:cubicBezTo>
                  <a:cubicBezTo>
                    <a:pt x="807" y="4670"/>
                    <a:pt x="931" y="4592"/>
                    <a:pt x="1040" y="4546"/>
                  </a:cubicBezTo>
                  <a:cubicBezTo>
                    <a:pt x="1164" y="4499"/>
                    <a:pt x="1288" y="4468"/>
                    <a:pt x="1412" y="4437"/>
                  </a:cubicBezTo>
                  <a:cubicBezTo>
                    <a:pt x="1738" y="4297"/>
                    <a:pt x="1986" y="4034"/>
                    <a:pt x="2110" y="3693"/>
                  </a:cubicBezTo>
                  <a:cubicBezTo>
                    <a:pt x="2187" y="3460"/>
                    <a:pt x="2203" y="3212"/>
                    <a:pt x="2125" y="2964"/>
                  </a:cubicBezTo>
                  <a:cubicBezTo>
                    <a:pt x="2063" y="2731"/>
                    <a:pt x="1877" y="2514"/>
                    <a:pt x="1908" y="2266"/>
                  </a:cubicBezTo>
                  <a:cubicBezTo>
                    <a:pt x="1908" y="2157"/>
                    <a:pt x="1970" y="2064"/>
                    <a:pt x="2048" y="2018"/>
                  </a:cubicBezTo>
                  <a:cubicBezTo>
                    <a:pt x="2095" y="1994"/>
                    <a:pt x="2139" y="1986"/>
                    <a:pt x="2183" y="1986"/>
                  </a:cubicBezTo>
                  <a:cubicBezTo>
                    <a:pt x="2256" y="1986"/>
                    <a:pt x="2327" y="2008"/>
                    <a:pt x="2405" y="2018"/>
                  </a:cubicBezTo>
                  <a:cubicBezTo>
                    <a:pt x="2430" y="2021"/>
                    <a:pt x="2455" y="2023"/>
                    <a:pt x="2479" y="2023"/>
                  </a:cubicBezTo>
                  <a:cubicBezTo>
                    <a:pt x="2558" y="2023"/>
                    <a:pt x="2632" y="2003"/>
                    <a:pt x="2715" y="1955"/>
                  </a:cubicBezTo>
                  <a:cubicBezTo>
                    <a:pt x="2792" y="1893"/>
                    <a:pt x="2823" y="1800"/>
                    <a:pt x="2839" y="1707"/>
                  </a:cubicBezTo>
                  <a:cubicBezTo>
                    <a:pt x="2885" y="1459"/>
                    <a:pt x="2761" y="1195"/>
                    <a:pt x="2730" y="963"/>
                  </a:cubicBezTo>
                  <a:cubicBezTo>
                    <a:pt x="2668" y="746"/>
                    <a:pt x="2684" y="482"/>
                    <a:pt x="2839" y="311"/>
                  </a:cubicBezTo>
                  <a:cubicBezTo>
                    <a:pt x="2885" y="265"/>
                    <a:pt x="2947" y="234"/>
                    <a:pt x="2978" y="218"/>
                  </a:cubicBezTo>
                  <a:cubicBezTo>
                    <a:pt x="3017" y="193"/>
                    <a:pt x="2220" y="1"/>
                    <a:pt x="16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8"/>
            <p:cNvSpPr/>
            <p:nvPr/>
          </p:nvSpPr>
          <p:spPr>
            <a:xfrm>
              <a:off x="2814850" y="557225"/>
              <a:ext cx="51200" cy="116725"/>
            </a:xfrm>
            <a:custGeom>
              <a:avLst/>
              <a:gdLst/>
              <a:ahLst/>
              <a:cxnLst/>
              <a:rect l="l" t="t" r="r" b="b"/>
              <a:pathLst>
                <a:path w="2048" h="4669" extrusionOk="0">
                  <a:moveTo>
                    <a:pt x="2032" y="0"/>
                  </a:moveTo>
                  <a:cubicBezTo>
                    <a:pt x="1939" y="47"/>
                    <a:pt x="1862" y="109"/>
                    <a:pt x="1800" y="202"/>
                  </a:cubicBezTo>
                  <a:cubicBezTo>
                    <a:pt x="1769" y="280"/>
                    <a:pt x="1722" y="388"/>
                    <a:pt x="1722" y="481"/>
                  </a:cubicBezTo>
                  <a:cubicBezTo>
                    <a:pt x="1707" y="683"/>
                    <a:pt x="1784" y="884"/>
                    <a:pt x="1862" y="1071"/>
                  </a:cubicBezTo>
                  <a:cubicBezTo>
                    <a:pt x="1939" y="1272"/>
                    <a:pt x="1970" y="1458"/>
                    <a:pt x="1939" y="1660"/>
                  </a:cubicBezTo>
                  <a:cubicBezTo>
                    <a:pt x="1924" y="1737"/>
                    <a:pt x="1877" y="1815"/>
                    <a:pt x="1800" y="1877"/>
                  </a:cubicBezTo>
                  <a:cubicBezTo>
                    <a:pt x="1722" y="1924"/>
                    <a:pt x="1629" y="1970"/>
                    <a:pt x="1536" y="1970"/>
                  </a:cubicBezTo>
                  <a:cubicBezTo>
                    <a:pt x="1443" y="1970"/>
                    <a:pt x="1346" y="1951"/>
                    <a:pt x="1253" y="1951"/>
                  </a:cubicBezTo>
                  <a:cubicBezTo>
                    <a:pt x="1160" y="1951"/>
                    <a:pt x="1071" y="1970"/>
                    <a:pt x="993" y="2048"/>
                  </a:cubicBezTo>
                  <a:cubicBezTo>
                    <a:pt x="854" y="2203"/>
                    <a:pt x="931" y="2420"/>
                    <a:pt x="962" y="2590"/>
                  </a:cubicBezTo>
                  <a:cubicBezTo>
                    <a:pt x="1086" y="2994"/>
                    <a:pt x="1303" y="3506"/>
                    <a:pt x="1009" y="3893"/>
                  </a:cubicBezTo>
                  <a:cubicBezTo>
                    <a:pt x="854" y="4079"/>
                    <a:pt x="637" y="4219"/>
                    <a:pt x="404" y="4312"/>
                  </a:cubicBezTo>
                  <a:cubicBezTo>
                    <a:pt x="249" y="4390"/>
                    <a:pt x="63" y="4467"/>
                    <a:pt x="1" y="4669"/>
                  </a:cubicBezTo>
                  <a:lnTo>
                    <a:pt x="16" y="4669"/>
                  </a:lnTo>
                  <a:cubicBezTo>
                    <a:pt x="78" y="4467"/>
                    <a:pt x="295" y="4421"/>
                    <a:pt x="466" y="4359"/>
                  </a:cubicBezTo>
                  <a:cubicBezTo>
                    <a:pt x="652" y="4281"/>
                    <a:pt x="838" y="4157"/>
                    <a:pt x="993" y="4033"/>
                  </a:cubicBezTo>
                  <a:cubicBezTo>
                    <a:pt x="1148" y="3878"/>
                    <a:pt x="1226" y="3676"/>
                    <a:pt x="1226" y="3459"/>
                  </a:cubicBezTo>
                  <a:cubicBezTo>
                    <a:pt x="1226" y="3257"/>
                    <a:pt x="1179" y="3040"/>
                    <a:pt x="1102" y="2823"/>
                  </a:cubicBezTo>
                  <a:cubicBezTo>
                    <a:pt x="1071" y="2730"/>
                    <a:pt x="1040" y="2606"/>
                    <a:pt x="1009" y="2513"/>
                  </a:cubicBezTo>
                  <a:cubicBezTo>
                    <a:pt x="962" y="2420"/>
                    <a:pt x="962" y="2327"/>
                    <a:pt x="962" y="2218"/>
                  </a:cubicBezTo>
                  <a:cubicBezTo>
                    <a:pt x="993" y="2125"/>
                    <a:pt x="1071" y="2048"/>
                    <a:pt x="1164" y="2032"/>
                  </a:cubicBezTo>
                  <a:cubicBezTo>
                    <a:pt x="1195" y="2027"/>
                    <a:pt x="1229" y="2025"/>
                    <a:pt x="1265" y="2025"/>
                  </a:cubicBezTo>
                  <a:cubicBezTo>
                    <a:pt x="1336" y="2025"/>
                    <a:pt x="1412" y="2032"/>
                    <a:pt x="1474" y="2032"/>
                  </a:cubicBezTo>
                  <a:cubicBezTo>
                    <a:pt x="1497" y="2036"/>
                    <a:pt x="1520" y="2038"/>
                    <a:pt x="1541" y="2038"/>
                  </a:cubicBezTo>
                  <a:cubicBezTo>
                    <a:pt x="1607" y="2038"/>
                    <a:pt x="1668" y="2021"/>
                    <a:pt x="1738" y="1986"/>
                  </a:cubicBezTo>
                  <a:cubicBezTo>
                    <a:pt x="1800" y="1955"/>
                    <a:pt x="1862" y="1893"/>
                    <a:pt x="1893" y="1831"/>
                  </a:cubicBezTo>
                  <a:cubicBezTo>
                    <a:pt x="1970" y="1675"/>
                    <a:pt x="2017" y="1505"/>
                    <a:pt x="1970" y="1350"/>
                  </a:cubicBezTo>
                  <a:cubicBezTo>
                    <a:pt x="1939" y="1117"/>
                    <a:pt x="1800" y="900"/>
                    <a:pt x="1753" y="667"/>
                  </a:cubicBezTo>
                  <a:cubicBezTo>
                    <a:pt x="1676" y="419"/>
                    <a:pt x="1800" y="171"/>
                    <a:pt x="2032" y="31"/>
                  </a:cubicBezTo>
                  <a:cubicBezTo>
                    <a:pt x="2032" y="16"/>
                    <a:pt x="2048" y="16"/>
                    <a:pt x="20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8"/>
            <p:cNvSpPr/>
            <p:nvPr/>
          </p:nvSpPr>
          <p:spPr>
            <a:xfrm>
              <a:off x="2789650" y="548825"/>
              <a:ext cx="71750" cy="136775"/>
            </a:xfrm>
            <a:custGeom>
              <a:avLst/>
              <a:gdLst/>
              <a:ahLst/>
              <a:cxnLst/>
              <a:rect l="l" t="t" r="r" b="b"/>
              <a:pathLst>
                <a:path w="2870" h="5471" extrusionOk="0">
                  <a:moveTo>
                    <a:pt x="1652" y="0"/>
                  </a:moveTo>
                  <a:cubicBezTo>
                    <a:pt x="1510" y="0"/>
                    <a:pt x="1367" y="18"/>
                    <a:pt x="1226" y="57"/>
                  </a:cubicBezTo>
                  <a:cubicBezTo>
                    <a:pt x="729" y="197"/>
                    <a:pt x="373" y="616"/>
                    <a:pt x="249" y="1112"/>
                  </a:cubicBezTo>
                  <a:cubicBezTo>
                    <a:pt x="187" y="1376"/>
                    <a:pt x="187" y="1670"/>
                    <a:pt x="249" y="1934"/>
                  </a:cubicBezTo>
                  <a:cubicBezTo>
                    <a:pt x="311" y="2198"/>
                    <a:pt x="404" y="2446"/>
                    <a:pt x="404" y="2709"/>
                  </a:cubicBezTo>
                  <a:cubicBezTo>
                    <a:pt x="404" y="3004"/>
                    <a:pt x="249" y="3252"/>
                    <a:pt x="140" y="3516"/>
                  </a:cubicBezTo>
                  <a:cubicBezTo>
                    <a:pt x="32" y="3717"/>
                    <a:pt x="1" y="3935"/>
                    <a:pt x="1" y="4167"/>
                  </a:cubicBezTo>
                  <a:cubicBezTo>
                    <a:pt x="1" y="4615"/>
                    <a:pt x="169" y="5031"/>
                    <a:pt x="491" y="5341"/>
                  </a:cubicBezTo>
                  <a:lnTo>
                    <a:pt x="491" y="5341"/>
                  </a:lnTo>
                  <a:cubicBezTo>
                    <a:pt x="239" y="5062"/>
                    <a:pt x="76" y="4709"/>
                    <a:pt x="63" y="4322"/>
                  </a:cubicBezTo>
                  <a:cubicBezTo>
                    <a:pt x="32" y="4105"/>
                    <a:pt x="78" y="3888"/>
                    <a:pt x="156" y="3686"/>
                  </a:cubicBezTo>
                  <a:cubicBezTo>
                    <a:pt x="249" y="3438"/>
                    <a:pt x="404" y="3221"/>
                    <a:pt x="466" y="2942"/>
                  </a:cubicBezTo>
                  <a:cubicBezTo>
                    <a:pt x="528" y="2694"/>
                    <a:pt x="466" y="2446"/>
                    <a:pt x="388" y="2213"/>
                  </a:cubicBezTo>
                  <a:cubicBezTo>
                    <a:pt x="311" y="1965"/>
                    <a:pt x="249" y="1686"/>
                    <a:pt x="264" y="1422"/>
                  </a:cubicBezTo>
                  <a:cubicBezTo>
                    <a:pt x="295" y="910"/>
                    <a:pt x="605" y="445"/>
                    <a:pt x="1040" y="212"/>
                  </a:cubicBezTo>
                  <a:cubicBezTo>
                    <a:pt x="1259" y="109"/>
                    <a:pt x="1488" y="68"/>
                    <a:pt x="1718" y="68"/>
                  </a:cubicBezTo>
                  <a:cubicBezTo>
                    <a:pt x="2041" y="68"/>
                    <a:pt x="2362" y="150"/>
                    <a:pt x="2653" y="259"/>
                  </a:cubicBezTo>
                  <a:lnTo>
                    <a:pt x="2870" y="336"/>
                  </a:lnTo>
                  <a:cubicBezTo>
                    <a:pt x="2488" y="151"/>
                    <a:pt x="2071" y="0"/>
                    <a:pt x="1652" y="0"/>
                  </a:cubicBezTo>
                  <a:close/>
                  <a:moveTo>
                    <a:pt x="491" y="5341"/>
                  </a:moveTo>
                  <a:lnTo>
                    <a:pt x="491" y="5341"/>
                  </a:lnTo>
                  <a:cubicBezTo>
                    <a:pt x="532" y="5386"/>
                    <a:pt x="576" y="5429"/>
                    <a:pt x="621" y="5470"/>
                  </a:cubicBezTo>
                  <a:lnTo>
                    <a:pt x="497" y="5346"/>
                  </a:lnTo>
                  <a:cubicBezTo>
                    <a:pt x="495" y="5344"/>
                    <a:pt x="493" y="5342"/>
                    <a:pt x="491" y="534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8"/>
            <p:cNvSpPr/>
            <p:nvPr/>
          </p:nvSpPr>
          <p:spPr>
            <a:xfrm>
              <a:off x="2859825" y="549225"/>
              <a:ext cx="10900" cy="15975"/>
            </a:xfrm>
            <a:custGeom>
              <a:avLst/>
              <a:gdLst/>
              <a:ahLst/>
              <a:cxnLst/>
              <a:rect l="l" t="t" r="r" b="b"/>
              <a:pathLst>
                <a:path w="436" h="639" extrusionOk="0">
                  <a:moveTo>
                    <a:pt x="196" y="0"/>
                  </a:moveTo>
                  <a:cubicBezTo>
                    <a:pt x="132" y="0"/>
                    <a:pt x="65" y="39"/>
                    <a:pt x="16" y="88"/>
                  </a:cubicBezTo>
                  <a:cubicBezTo>
                    <a:pt x="1" y="134"/>
                    <a:pt x="94" y="569"/>
                    <a:pt x="202" y="631"/>
                  </a:cubicBezTo>
                  <a:cubicBezTo>
                    <a:pt x="214" y="636"/>
                    <a:pt x="225" y="639"/>
                    <a:pt x="238" y="639"/>
                  </a:cubicBezTo>
                  <a:cubicBezTo>
                    <a:pt x="327" y="639"/>
                    <a:pt x="435" y="507"/>
                    <a:pt x="435" y="507"/>
                  </a:cubicBezTo>
                  <a:lnTo>
                    <a:pt x="249" y="10"/>
                  </a:lnTo>
                  <a:cubicBezTo>
                    <a:pt x="232" y="3"/>
                    <a:pt x="214"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8"/>
            <p:cNvSpPr/>
            <p:nvPr/>
          </p:nvSpPr>
          <p:spPr>
            <a:xfrm>
              <a:off x="2835400" y="965500"/>
              <a:ext cx="20200" cy="14375"/>
            </a:xfrm>
            <a:custGeom>
              <a:avLst/>
              <a:gdLst/>
              <a:ahLst/>
              <a:cxnLst/>
              <a:rect l="l" t="t" r="r" b="b"/>
              <a:pathLst>
                <a:path w="808" h="575" extrusionOk="0">
                  <a:moveTo>
                    <a:pt x="1" y="1"/>
                  </a:moveTo>
                  <a:lnTo>
                    <a:pt x="1" y="575"/>
                  </a:lnTo>
                  <a:lnTo>
                    <a:pt x="807" y="575"/>
                  </a:lnTo>
                  <a:lnTo>
                    <a:pt x="807"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8"/>
            <p:cNvSpPr/>
            <p:nvPr/>
          </p:nvSpPr>
          <p:spPr>
            <a:xfrm>
              <a:off x="2827250" y="979850"/>
              <a:ext cx="36100" cy="195075"/>
            </a:xfrm>
            <a:custGeom>
              <a:avLst/>
              <a:gdLst/>
              <a:ahLst/>
              <a:cxnLst/>
              <a:rect l="l" t="t" r="r" b="b"/>
              <a:pathLst>
                <a:path w="1444" h="7803" extrusionOk="0">
                  <a:moveTo>
                    <a:pt x="1" y="1"/>
                  </a:moveTo>
                  <a:lnTo>
                    <a:pt x="1" y="7802"/>
                  </a:lnTo>
                  <a:lnTo>
                    <a:pt x="1443" y="7802"/>
                  </a:lnTo>
                  <a:lnTo>
                    <a:pt x="14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8"/>
            <p:cNvSpPr/>
            <p:nvPr/>
          </p:nvSpPr>
          <p:spPr>
            <a:xfrm>
              <a:off x="2863325" y="1050425"/>
              <a:ext cx="15925" cy="7000"/>
            </a:xfrm>
            <a:custGeom>
              <a:avLst/>
              <a:gdLst/>
              <a:ahLst/>
              <a:cxnLst/>
              <a:rect l="l" t="t" r="r" b="b"/>
              <a:pathLst>
                <a:path w="637" h="280" extrusionOk="0">
                  <a:moveTo>
                    <a:pt x="0" y="1"/>
                  </a:moveTo>
                  <a:lnTo>
                    <a:pt x="0" y="280"/>
                  </a:lnTo>
                  <a:lnTo>
                    <a:pt x="636" y="280"/>
                  </a:lnTo>
                  <a:lnTo>
                    <a:pt x="6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8"/>
            <p:cNvSpPr/>
            <p:nvPr/>
          </p:nvSpPr>
          <p:spPr>
            <a:xfrm>
              <a:off x="2879225" y="1046550"/>
              <a:ext cx="31825" cy="13600"/>
            </a:xfrm>
            <a:custGeom>
              <a:avLst/>
              <a:gdLst/>
              <a:ahLst/>
              <a:cxnLst/>
              <a:rect l="l" t="t" r="r" b="b"/>
              <a:pathLst>
                <a:path w="1273" h="544" extrusionOk="0">
                  <a:moveTo>
                    <a:pt x="0" y="0"/>
                  </a:moveTo>
                  <a:lnTo>
                    <a:pt x="0" y="543"/>
                  </a:lnTo>
                  <a:lnTo>
                    <a:pt x="1272" y="543"/>
                  </a:lnTo>
                  <a:lnTo>
                    <a:pt x="12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8"/>
            <p:cNvSpPr/>
            <p:nvPr/>
          </p:nvSpPr>
          <p:spPr>
            <a:xfrm>
              <a:off x="2823000" y="1174900"/>
              <a:ext cx="46150" cy="41900"/>
            </a:xfrm>
            <a:custGeom>
              <a:avLst/>
              <a:gdLst/>
              <a:ahLst/>
              <a:cxnLst/>
              <a:rect l="l" t="t" r="r" b="b"/>
              <a:pathLst>
                <a:path w="1846" h="1676" extrusionOk="0">
                  <a:moveTo>
                    <a:pt x="0" y="0"/>
                  </a:moveTo>
                  <a:lnTo>
                    <a:pt x="0" y="1675"/>
                  </a:lnTo>
                  <a:lnTo>
                    <a:pt x="1846" y="1675"/>
                  </a:lnTo>
                  <a:lnTo>
                    <a:pt x="18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8"/>
            <p:cNvSpPr/>
            <p:nvPr/>
          </p:nvSpPr>
          <p:spPr>
            <a:xfrm>
              <a:off x="2827250" y="1164425"/>
              <a:ext cx="36100" cy="11275"/>
            </a:xfrm>
            <a:custGeom>
              <a:avLst/>
              <a:gdLst/>
              <a:ahLst/>
              <a:cxnLst/>
              <a:rect l="l" t="t" r="r" b="b"/>
              <a:pathLst>
                <a:path w="1444" h="451" extrusionOk="0">
                  <a:moveTo>
                    <a:pt x="1" y="0"/>
                  </a:moveTo>
                  <a:lnTo>
                    <a:pt x="1" y="450"/>
                  </a:lnTo>
                  <a:lnTo>
                    <a:pt x="1443" y="450"/>
                  </a:lnTo>
                  <a:lnTo>
                    <a:pt x="1443"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8"/>
            <p:cNvSpPr/>
            <p:nvPr/>
          </p:nvSpPr>
          <p:spPr>
            <a:xfrm>
              <a:off x="2691550" y="1239250"/>
              <a:ext cx="46550" cy="46550"/>
            </a:xfrm>
            <a:custGeom>
              <a:avLst/>
              <a:gdLst/>
              <a:ahLst/>
              <a:cxnLst/>
              <a:rect l="l" t="t" r="r" b="b"/>
              <a:pathLst>
                <a:path w="1862" h="1862" extrusionOk="0">
                  <a:moveTo>
                    <a:pt x="931" y="1"/>
                  </a:moveTo>
                  <a:cubicBezTo>
                    <a:pt x="419" y="1"/>
                    <a:pt x="1" y="420"/>
                    <a:pt x="1" y="931"/>
                  </a:cubicBezTo>
                  <a:cubicBezTo>
                    <a:pt x="1" y="1459"/>
                    <a:pt x="419" y="1862"/>
                    <a:pt x="931" y="1862"/>
                  </a:cubicBezTo>
                  <a:cubicBezTo>
                    <a:pt x="1443" y="1862"/>
                    <a:pt x="1862" y="1459"/>
                    <a:pt x="1862" y="931"/>
                  </a:cubicBezTo>
                  <a:cubicBezTo>
                    <a:pt x="1862" y="420"/>
                    <a:pt x="1443"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8"/>
            <p:cNvSpPr/>
            <p:nvPr/>
          </p:nvSpPr>
          <p:spPr>
            <a:xfrm>
              <a:off x="2697375" y="1239250"/>
              <a:ext cx="46550" cy="46550"/>
            </a:xfrm>
            <a:custGeom>
              <a:avLst/>
              <a:gdLst/>
              <a:ahLst/>
              <a:cxnLst/>
              <a:rect l="l" t="t" r="r" b="b"/>
              <a:pathLst>
                <a:path w="1862" h="1862" extrusionOk="0">
                  <a:moveTo>
                    <a:pt x="931" y="1"/>
                  </a:moveTo>
                  <a:cubicBezTo>
                    <a:pt x="419" y="1"/>
                    <a:pt x="0" y="420"/>
                    <a:pt x="0" y="931"/>
                  </a:cubicBezTo>
                  <a:cubicBezTo>
                    <a:pt x="0" y="1459"/>
                    <a:pt x="419" y="1862"/>
                    <a:pt x="931" y="1862"/>
                  </a:cubicBezTo>
                  <a:cubicBezTo>
                    <a:pt x="1443" y="1862"/>
                    <a:pt x="1861" y="1459"/>
                    <a:pt x="1861" y="931"/>
                  </a:cubicBezTo>
                  <a:cubicBezTo>
                    <a:pt x="1861" y="420"/>
                    <a:pt x="1443"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8"/>
            <p:cNvSpPr/>
            <p:nvPr/>
          </p:nvSpPr>
          <p:spPr>
            <a:xfrm>
              <a:off x="2709400" y="1251675"/>
              <a:ext cx="22125" cy="21725"/>
            </a:xfrm>
            <a:custGeom>
              <a:avLst/>
              <a:gdLst/>
              <a:ahLst/>
              <a:cxnLst/>
              <a:rect l="l" t="t" r="r" b="b"/>
              <a:pathLst>
                <a:path w="885" h="869" extrusionOk="0">
                  <a:moveTo>
                    <a:pt x="434" y="0"/>
                  </a:moveTo>
                  <a:cubicBezTo>
                    <a:pt x="202" y="0"/>
                    <a:pt x="0" y="186"/>
                    <a:pt x="0" y="450"/>
                  </a:cubicBezTo>
                  <a:cubicBezTo>
                    <a:pt x="0" y="682"/>
                    <a:pt x="202" y="869"/>
                    <a:pt x="450" y="869"/>
                  </a:cubicBezTo>
                  <a:cubicBezTo>
                    <a:pt x="682" y="869"/>
                    <a:pt x="884" y="682"/>
                    <a:pt x="884" y="419"/>
                  </a:cubicBezTo>
                  <a:cubicBezTo>
                    <a:pt x="884" y="186"/>
                    <a:pt x="682"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8"/>
            <p:cNvSpPr/>
            <p:nvPr/>
          </p:nvSpPr>
          <p:spPr>
            <a:xfrm>
              <a:off x="2689625" y="1234600"/>
              <a:ext cx="57000" cy="26400"/>
            </a:xfrm>
            <a:custGeom>
              <a:avLst/>
              <a:gdLst/>
              <a:ahLst/>
              <a:cxnLst/>
              <a:rect l="l" t="t" r="r" b="b"/>
              <a:pathLst>
                <a:path w="2280" h="1056" extrusionOk="0">
                  <a:moveTo>
                    <a:pt x="1163" y="1"/>
                  </a:moveTo>
                  <a:cubicBezTo>
                    <a:pt x="496" y="1"/>
                    <a:pt x="0" y="466"/>
                    <a:pt x="0" y="1055"/>
                  </a:cubicBezTo>
                  <a:lnTo>
                    <a:pt x="2280" y="1055"/>
                  </a:lnTo>
                  <a:cubicBezTo>
                    <a:pt x="2280" y="466"/>
                    <a:pt x="1737" y="1"/>
                    <a:pt x="1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8"/>
            <p:cNvSpPr/>
            <p:nvPr/>
          </p:nvSpPr>
          <p:spPr>
            <a:xfrm>
              <a:off x="2951350" y="1239650"/>
              <a:ext cx="46550" cy="46550"/>
            </a:xfrm>
            <a:custGeom>
              <a:avLst/>
              <a:gdLst/>
              <a:ahLst/>
              <a:cxnLst/>
              <a:rect l="l" t="t" r="r" b="b"/>
              <a:pathLst>
                <a:path w="1862" h="1862" extrusionOk="0">
                  <a:moveTo>
                    <a:pt x="931" y="0"/>
                  </a:moveTo>
                  <a:cubicBezTo>
                    <a:pt x="434" y="0"/>
                    <a:pt x="0" y="404"/>
                    <a:pt x="0" y="931"/>
                  </a:cubicBezTo>
                  <a:cubicBezTo>
                    <a:pt x="0" y="1427"/>
                    <a:pt x="434" y="1861"/>
                    <a:pt x="931" y="1861"/>
                  </a:cubicBezTo>
                  <a:cubicBezTo>
                    <a:pt x="1442" y="1861"/>
                    <a:pt x="1861" y="1443"/>
                    <a:pt x="1861" y="931"/>
                  </a:cubicBezTo>
                  <a:cubicBezTo>
                    <a:pt x="1861" y="404"/>
                    <a:pt x="1442" y="0"/>
                    <a:pt x="9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8"/>
            <p:cNvSpPr/>
            <p:nvPr/>
          </p:nvSpPr>
          <p:spPr>
            <a:xfrm>
              <a:off x="2946300" y="1239650"/>
              <a:ext cx="46550" cy="46550"/>
            </a:xfrm>
            <a:custGeom>
              <a:avLst/>
              <a:gdLst/>
              <a:ahLst/>
              <a:cxnLst/>
              <a:rect l="l" t="t" r="r" b="b"/>
              <a:pathLst>
                <a:path w="1862" h="1862" extrusionOk="0">
                  <a:moveTo>
                    <a:pt x="931" y="0"/>
                  </a:moveTo>
                  <a:cubicBezTo>
                    <a:pt x="419" y="0"/>
                    <a:pt x="0" y="404"/>
                    <a:pt x="0" y="931"/>
                  </a:cubicBezTo>
                  <a:cubicBezTo>
                    <a:pt x="0" y="1427"/>
                    <a:pt x="404" y="1861"/>
                    <a:pt x="931" y="1861"/>
                  </a:cubicBezTo>
                  <a:cubicBezTo>
                    <a:pt x="1427" y="1861"/>
                    <a:pt x="1862" y="1443"/>
                    <a:pt x="1862" y="931"/>
                  </a:cubicBezTo>
                  <a:cubicBezTo>
                    <a:pt x="1862" y="404"/>
                    <a:pt x="1427" y="0"/>
                    <a:pt x="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8"/>
            <p:cNvSpPr/>
            <p:nvPr/>
          </p:nvSpPr>
          <p:spPr>
            <a:xfrm>
              <a:off x="2958325" y="1251675"/>
              <a:ext cx="21725" cy="21725"/>
            </a:xfrm>
            <a:custGeom>
              <a:avLst/>
              <a:gdLst/>
              <a:ahLst/>
              <a:cxnLst/>
              <a:rect l="l" t="t" r="r" b="b"/>
              <a:pathLst>
                <a:path w="869" h="869" extrusionOk="0">
                  <a:moveTo>
                    <a:pt x="450" y="0"/>
                  </a:moveTo>
                  <a:cubicBezTo>
                    <a:pt x="186" y="0"/>
                    <a:pt x="0" y="186"/>
                    <a:pt x="0" y="419"/>
                  </a:cubicBezTo>
                  <a:cubicBezTo>
                    <a:pt x="0" y="682"/>
                    <a:pt x="186" y="869"/>
                    <a:pt x="419" y="869"/>
                  </a:cubicBezTo>
                  <a:cubicBezTo>
                    <a:pt x="683" y="869"/>
                    <a:pt x="869" y="682"/>
                    <a:pt x="869" y="450"/>
                  </a:cubicBezTo>
                  <a:cubicBezTo>
                    <a:pt x="869" y="186"/>
                    <a:pt x="683" y="0"/>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8"/>
            <p:cNvSpPr/>
            <p:nvPr/>
          </p:nvSpPr>
          <p:spPr>
            <a:xfrm>
              <a:off x="2943200" y="1234600"/>
              <a:ext cx="57400" cy="26400"/>
            </a:xfrm>
            <a:custGeom>
              <a:avLst/>
              <a:gdLst/>
              <a:ahLst/>
              <a:cxnLst/>
              <a:rect l="l" t="t" r="r" b="b"/>
              <a:pathLst>
                <a:path w="2296" h="1056" extrusionOk="0">
                  <a:moveTo>
                    <a:pt x="1133" y="1"/>
                  </a:moveTo>
                  <a:cubicBezTo>
                    <a:pt x="543" y="1"/>
                    <a:pt x="0" y="466"/>
                    <a:pt x="0" y="1055"/>
                  </a:cubicBezTo>
                  <a:lnTo>
                    <a:pt x="2296" y="1055"/>
                  </a:lnTo>
                  <a:cubicBezTo>
                    <a:pt x="2296" y="466"/>
                    <a:pt x="1799" y="1"/>
                    <a:pt x="11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8"/>
            <p:cNvSpPr/>
            <p:nvPr/>
          </p:nvSpPr>
          <p:spPr>
            <a:xfrm>
              <a:off x="2829200" y="1240425"/>
              <a:ext cx="38025" cy="46550"/>
            </a:xfrm>
            <a:custGeom>
              <a:avLst/>
              <a:gdLst/>
              <a:ahLst/>
              <a:cxnLst/>
              <a:rect l="l" t="t" r="r" b="b"/>
              <a:pathLst>
                <a:path w="1521" h="1862" extrusionOk="0">
                  <a:moveTo>
                    <a:pt x="760" y="0"/>
                  </a:moveTo>
                  <a:cubicBezTo>
                    <a:pt x="342" y="0"/>
                    <a:pt x="1" y="419"/>
                    <a:pt x="1" y="931"/>
                  </a:cubicBezTo>
                  <a:cubicBezTo>
                    <a:pt x="1" y="1443"/>
                    <a:pt x="342" y="1861"/>
                    <a:pt x="760" y="1861"/>
                  </a:cubicBezTo>
                  <a:cubicBezTo>
                    <a:pt x="1179" y="1861"/>
                    <a:pt x="1520" y="1443"/>
                    <a:pt x="1520" y="931"/>
                  </a:cubicBezTo>
                  <a:cubicBezTo>
                    <a:pt x="1520" y="419"/>
                    <a:pt x="1179" y="0"/>
                    <a:pt x="7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8"/>
            <p:cNvSpPr/>
            <p:nvPr/>
          </p:nvSpPr>
          <p:spPr>
            <a:xfrm>
              <a:off x="2824550" y="1240425"/>
              <a:ext cx="37625" cy="46550"/>
            </a:xfrm>
            <a:custGeom>
              <a:avLst/>
              <a:gdLst/>
              <a:ahLst/>
              <a:cxnLst/>
              <a:rect l="l" t="t" r="r" b="b"/>
              <a:pathLst>
                <a:path w="1505" h="1862" extrusionOk="0">
                  <a:moveTo>
                    <a:pt x="760" y="0"/>
                  </a:moveTo>
                  <a:cubicBezTo>
                    <a:pt x="342" y="0"/>
                    <a:pt x="0" y="419"/>
                    <a:pt x="0" y="931"/>
                  </a:cubicBezTo>
                  <a:cubicBezTo>
                    <a:pt x="0" y="1443"/>
                    <a:pt x="326" y="1861"/>
                    <a:pt x="760" y="1861"/>
                  </a:cubicBezTo>
                  <a:cubicBezTo>
                    <a:pt x="1179" y="1861"/>
                    <a:pt x="1505" y="1458"/>
                    <a:pt x="1505" y="931"/>
                  </a:cubicBezTo>
                  <a:cubicBezTo>
                    <a:pt x="1505" y="404"/>
                    <a:pt x="116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8"/>
            <p:cNvSpPr/>
            <p:nvPr/>
          </p:nvSpPr>
          <p:spPr>
            <a:xfrm>
              <a:off x="2835025" y="1252450"/>
              <a:ext cx="17475" cy="22500"/>
            </a:xfrm>
            <a:custGeom>
              <a:avLst/>
              <a:gdLst/>
              <a:ahLst/>
              <a:cxnLst/>
              <a:rect l="l" t="t" r="r" b="b"/>
              <a:pathLst>
                <a:path w="699" h="900" extrusionOk="0">
                  <a:moveTo>
                    <a:pt x="357" y="0"/>
                  </a:moveTo>
                  <a:cubicBezTo>
                    <a:pt x="155" y="0"/>
                    <a:pt x="0" y="202"/>
                    <a:pt x="0" y="450"/>
                  </a:cubicBezTo>
                  <a:cubicBezTo>
                    <a:pt x="0" y="698"/>
                    <a:pt x="155" y="900"/>
                    <a:pt x="357" y="900"/>
                  </a:cubicBezTo>
                  <a:cubicBezTo>
                    <a:pt x="543" y="900"/>
                    <a:pt x="698" y="698"/>
                    <a:pt x="698" y="450"/>
                  </a:cubicBezTo>
                  <a:cubicBezTo>
                    <a:pt x="698" y="202"/>
                    <a:pt x="543"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8"/>
            <p:cNvSpPr/>
            <p:nvPr/>
          </p:nvSpPr>
          <p:spPr>
            <a:xfrm>
              <a:off x="2822600" y="1235775"/>
              <a:ext cx="46175" cy="26000"/>
            </a:xfrm>
            <a:custGeom>
              <a:avLst/>
              <a:gdLst/>
              <a:ahLst/>
              <a:cxnLst/>
              <a:rect l="l" t="t" r="r" b="b"/>
              <a:pathLst>
                <a:path w="1847" h="1040" extrusionOk="0">
                  <a:moveTo>
                    <a:pt x="885" y="0"/>
                  </a:moveTo>
                  <a:cubicBezTo>
                    <a:pt x="451" y="0"/>
                    <a:pt x="1" y="465"/>
                    <a:pt x="1" y="1039"/>
                  </a:cubicBezTo>
                  <a:lnTo>
                    <a:pt x="1846" y="1039"/>
                  </a:lnTo>
                  <a:cubicBezTo>
                    <a:pt x="1846" y="465"/>
                    <a:pt x="1459" y="0"/>
                    <a:pt x="8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8"/>
            <p:cNvSpPr/>
            <p:nvPr/>
          </p:nvSpPr>
          <p:spPr>
            <a:xfrm>
              <a:off x="2710950" y="1208625"/>
              <a:ext cx="134550" cy="29875"/>
            </a:xfrm>
            <a:custGeom>
              <a:avLst/>
              <a:gdLst/>
              <a:ahLst/>
              <a:cxnLst/>
              <a:rect l="l" t="t" r="r" b="b"/>
              <a:pathLst>
                <a:path w="5382" h="1195" extrusionOk="0">
                  <a:moveTo>
                    <a:pt x="0" y="0"/>
                  </a:moveTo>
                  <a:lnTo>
                    <a:pt x="0" y="1195"/>
                  </a:lnTo>
                  <a:lnTo>
                    <a:pt x="698" y="1195"/>
                  </a:lnTo>
                  <a:lnTo>
                    <a:pt x="698" y="698"/>
                  </a:lnTo>
                  <a:lnTo>
                    <a:pt x="5382" y="698"/>
                  </a:lnTo>
                  <a:lnTo>
                    <a:pt x="53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8"/>
            <p:cNvSpPr/>
            <p:nvPr/>
          </p:nvSpPr>
          <p:spPr>
            <a:xfrm>
              <a:off x="2845475" y="1208625"/>
              <a:ext cx="134575" cy="29875"/>
            </a:xfrm>
            <a:custGeom>
              <a:avLst/>
              <a:gdLst/>
              <a:ahLst/>
              <a:cxnLst/>
              <a:rect l="l" t="t" r="r" b="b"/>
              <a:pathLst>
                <a:path w="5383" h="1195" extrusionOk="0">
                  <a:moveTo>
                    <a:pt x="1" y="0"/>
                  </a:moveTo>
                  <a:lnTo>
                    <a:pt x="1" y="698"/>
                  </a:lnTo>
                  <a:lnTo>
                    <a:pt x="4685" y="698"/>
                  </a:lnTo>
                  <a:lnTo>
                    <a:pt x="4685" y="1195"/>
                  </a:lnTo>
                  <a:lnTo>
                    <a:pt x="5383" y="1195"/>
                  </a:lnTo>
                  <a:lnTo>
                    <a:pt x="53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8"/>
            <p:cNvSpPr/>
            <p:nvPr/>
          </p:nvSpPr>
          <p:spPr>
            <a:xfrm>
              <a:off x="2836575" y="1217150"/>
              <a:ext cx="17475" cy="21350"/>
            </a:xfrm>
            <a:custGeom>
              <a:avLst/>
              <a:gdLst/>
              <a:ahLst/>
              <a:cxnLst/>
              <a:rect l="l" t="t" r="r" b="b"/>
              <a:pathLst>
                <a:path w="699" h="854" extrusionOk="0">
                  <a:moveTo>
                    <a:pt x="0" y="1"/>
                  </a:moveTo>
                  <a:lnTo>
                    <a:pt x="0" y="854"/>
                  </a:lnTo>
                  <a:lnTo>
                    <a:pt x="698" y="854"/>
                  </a:lnTo>
                  <a:lnTo>
                    <a:pt x="6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8"/>
            <p:cNvSpPr/>
            <p:nvPr/>
          </p:nvSpPr>
          <p:spPr>
            <a:xfrm>
              <a:off x="2667900" y="547525"/>
              <a:ext cx="216375" cy="432350"/>
            </a:xfrm>
            <a:custGeom>
              <a:avLst/>
              <a:gdLst/>
              <a:ahLst/>
              <a:cxnLst/>
              <a:rect l="l" t="t" r="r" b="b"/>
              <a:pathLst>
                <a:path w="8655" h="17294" extrusionOk="0">
                  <a:moveTo>
                    <a:pt x="3413" y="1272"/>
                  </a:moveTo>
                  <a:lnTo>
                    <a:pt x="3893" y="2343"/>
                  </a:lnTo>
                  <a:lnTo>
                    <a:pt x="1148" y="2343"/>
                  </a:lnTo>
                  <a:lnTo>
                    <a:pt x="1257" y="1272"/>
                  </a:lnTo>
                  <a:close/>
                  <a:moveTo>
                    <a:pt x="1" y="1"/>
                  </a:moveTo>
                  <a:lnTo>
                    <a:pt x="1396" y="17294"/>
                  </a:lnTo>
                  <a:lnTo>
                    <a:pt x="8267" y="17294"/>
                  </a:lnTo>
                  <a:lnTo>
                    <a:pt x="8655" y="11199"/>
                  </a:lnTo>
                  <a:lnTo>
                    <a:pt x="6111" y="3180"/>
                  </a:lnTo>
                  <a:lnTo>
                    <a:pt x="5491" y="1"/>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8"/>
            <p:cNvSpPr/>
            <p:nvPr/>
          </p:nvSpPr>
          <p:spPr>
            <a:xfrm>
              <a:off x="2667900" y="547525"/>
              <a:ext cx="216375" cy="432350"/>
            </a:xfrm>
            <a:custGeom>
              <a:avLst/>
              <a:gdLst/>
              <a:ahLst/>
              <a:cxnLst/>
              <a:rect l="l" t="t" r="r" b="b"/>
              <a:pathLst>
                <a:path w="8655" h="17294" extrusionOk="0">
                  <a:moveTo>
                    <a:pt x="3413" y="1272"/>
                  </a:moveTo>
                  <a:lnTo>
                    <a:pt x="3893" y="2343"/>
                  </a:lnTo>
                  <a:lnTo>
                    <a:pt x="1148" y="2343"/>
                  </a:lnTo>
                  <a:lnTo>
                    <a:pt x="1257" y="1272"/>
                  </a:lnTo>
                  <a:close/>
                  <a:moveTo>
                    <a:pt x="1" y="1"/>
                  </a:moveTo>
                  <a:lnTo>
                    <a:pt x="1396" y="17294"/>
                  </a:lnTo>
                  <a:lnTo>
                    <a:pt x="8267" y="17294"/>
                  </a:lnTo>
                  <a:lnTo>
                    <a:pt x="8655" y="11199"/>
                  </a:lnTo>
                  <a:lnTo>
                    <a:pt x="6111" y="3180"/>
                  </a:lnTo>
                  <a:lnTo>
                    <a:pt x="54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8"/>
            <p:cNvSpPr/>
            <p:nvPr/>
          </p:nvSpPr>
          <p:spPr>
            <a:xfrm>
              <a:off x="2669075" y="559150"/>
              <a:ext cx="198525" cy="420725"/>
            </a:xfrm>
            <a:custGeom>
              <a:avLst/>
              <a:gdLst/>
              <a:ahLst/>
              <a:cxnLst/>
              <a:rect l="l" t="t" r="r" b="b"/>
              <a:pathLst>
                <a:path w="7941" h="16829" extrusionOk="0">
                  <a:moveTo>
                    <a:pt x="3366" y="807"/>
                  </a:moveTo>
                  <a:lnTo>
                    <a:pt x="3846" y="1878"/>
                  </a:lnTo>
                  <a:lnTo>
                    <a:pt x="1101" y="1878"/>
                  </a:lnTo>
                  <a:lnTo>
                    <a:pt x="1210" y="807"/>
                  </a:lnTo>
                  <a:close/>
                  <a:moveTo>
                    <a:pt x="0" y="1"/>
                  </a:moveTo>
                  <a:lnTo>
                    <a:pt x="1349" y="16829"/>
                  </a:lnTo>
                  <a:lnTo>
                    <a:pt x="7553" y="16829"/>
                  </a:lnTo>
                  <a:lnTo>
                    <a:pt x="7941" y="10734"/>
                  </a:lnTo>
                  <a:lnTo>
                    <a:pt x="5382" y="2715"/>
                  </a:lnTo>
                  <a:lnTo>
                    <a:pt x="48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8"/>
            <p:cNvSpPr/>
            <p:nvPr/>
          </p:nvSpPr>
          <p:spPr>
            <a:xfrm>
              <a:off x="2873025" y="898050"/>
              <a:ext cx="184200" cy="81825"/>
            </a:xfrm>
            <a:custGeom>
              <a:avLst/>
              <a:gdLst/>
              <a:ahLst/>
              <a:cxnLst/>
              <a:rect l="l" t="t" r="r" b="b"/>
              <a:pathLst>
                <a:path w="7368" h="3273" extrusionOk="0">
                  <a:moveTo>
                    <a:pt x="2156" y="0"/>
                  </a:moveTo>
                  <a:lnTo>
                    <a:pt x="140" y="1257"/>
                  </a:lnTo>
                  <a:lnTo>
                    <a:pt x="0" y="3273"/>
                  </a:lnTo>
                  <a:lnTo>
                    <a:pt x="7135" y="3273"/>
                  </a:lnTo>
                  <a:lnTo>
                    <a:pt x="7367" y="1443"/>
                  </a:lnTo>
                  <a:lnTo>
                    <a:pt x="6452" y="0"/>
                  </a:ln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8"/>
            <p:cNvSpPr/>
            <p:nvPr/>
          </p:nvSpPr>
          <p:spPr>
            <a:xfrm>
              <a:off x="2873025" y="898050"/>
              <a:ext cx="184200" cy="81825"/>
            </a:xfrm>
            <a:custGeom>
              <a:avLst/>
              <a:gdLst/>
              <a:ahLst/>
              <a:cxnLst/>
              <a:rect l="l" t="t" r="r" b="b"/>
              <a:pathLst>
                <a:path w="7368" h="3273" extrusionOk="0">
                  <a:moveTo>
                    <a:pt x="2156" y="0"/>
                  </a:moveTo>
                  <a:lnTo>
                    <a:pt x="140" y="1257"/>
                  </a:lnTo>
                  <a:lnTo>
                    <a:pt x="0" y="3273"/>
                  </a:lnTo>
                  <a:lnTo>
                    <a:pt x="7135" y="3273"/>
                  </a:lnTo>
                  <a:lnTo>
                    <a:pt x="7367" y="1443"/>
                  </a:lnTo>
                  <a:lnTo>
                    <a:pt x="6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8"/>
            <p:cNvSpPr/>
            <p:nvPr/>
          </p:nvSpPr>
          <p:spPr>
            <a:xfrm>
              <a:off x="2888125" y="914325"/>
              <a:ext cx="163275" cy="65550"/>
            </a:xfrm>
            <a:custGeom>
              <a:avLst/>
              <a:gdLst/>
              <a:ahLst/>
              <a:cxnLst/>
              <a:rect l="l" t="t" r="r" b="b"/>
              <a:pathLst>
                <a:path w="6531" h="2622" extrusionOk="0">
                  <a:moveTo>
                    <a:pt x="1909" y="1"/>
                  </a:moveTo>
                  <a:lnTo>
                    <a:pt x="110" y="993"/>
                  </a:lnTo>
                  <a:lnTo>
                    <a:pt x="1" y="2622"/>
                  </a:lnTo>
                  <a:lnTo>
                    <a:pt x="6313" y="2622"/>
                  </a:lnTo>
                  <a:lnTo>
                    <a:pt x="6531" y="1148"/>
                  </a:lnTo>
                  <a:lnTo>
                    <a:pt x="5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8"/>
            <p:cNvSpPr/>
            <p:nvPr/>
          </p:nvSpPr>
          <p:spPr>
            <a:xfrm>
              <a:off x="2952500" y="849575"/>
              <a:ext cx="59750" cy="48500"/>
            </a:xfrm>
            <a:custGeom>
              <a:avLst/>
              <a:gdLst/>
              <a:ahLst/>
              <a:cxnLst/>
              <a:rect l="l" t="t" r="r" b="b"/>
              <a:pathLst>
                <a:path w="2390" h="1940" extrusionOk="0">
                  <a:moveTo>
                    <a:pt x="1" y="1"/>
                  </a:moveTo>
                  <a:lnTo>
                    <a:pt x="1" y="1939"/>
                  </a:lnTo>
                  <a:lnTo>
                    <a:pt x="2389" y="1939"/>
                  </a:lnTo>
                  <a:lnTo>
                    <a:pt x="2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8"/>
            <p:cNvSpPr/>
            <p:nvPr/>
          </p:nvSpPr>
          <p:spPr>
            <a:xfrm>
              <a:off x="2912175" y="828650"/>
              <a:ext cx="145425" cy="21350"/>
            </a:xfrm>
            <a:custGeom>
              <a:avLst/>
              <a:gdLst/>
              <a:ahLst/>
              <a:cxnLst/>
              <a:rect l="l" t="t" r="r" b="b"/>
              <a:pathLst>
                <a:path w="5817" h="854" extrusionOk="0">
                  <a:moveTo>
                    <a:pt x="1" y="0"/>
                  </a:moveTo>
                  <a:lnTo>
                    <a:pt x="1" y="853"/>
                  </a:lnTo>
                  <a:lnTo>
                    <a:pt x="5817" y="853"/>
                  </a:lnTo>
                  <a:lnTo>
                    <a:pt x="5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0" name="Google Shape;2520;p48"/>
          <p:cNvGrpSpPr/>
          <p:nvPr/>
        </p:nvGrpSpPr>
        <p:grpSpPr>
          <a:xfrm>
            <a:off x="2043539" y="4122242"/>
            <a:ext cx="300770" cy="54726"/>
            <a:chOff x="4770650" y="685575"/>
            <a:chExt cx="158250" cy="28800"/>
          </a:xfrm>
        </p:grpSpPr>
        <p:sp>
          <p:nvSpPr>
            <p:cNvPr id="2521" name="Google Shape;2521;p48"/>
            <p:cNvSpPr/>
            <p:nvPr/>
          </p:nvSpPr>
          <p:spPr>
            <a:xfrm>
              <a:off x="477065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8"/>
            <p:cNvSpPr/>
            <p:nvPr/>
          </p:nvSpPr>
          <p:spPr>
            <a:xfrm>
              <a:off x="4835375"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8"/>
            <p:cNvSpPr/>
            <p:nvPr/>
          </p:nvSpPr>
          <p:spPr>
            <a:xfrm>
              <a:off x="490010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48"/>
          <p:cNvGrpSpPr/>
          <p:nvPr/>
        </p:nvGrpSpPr>
        <p:grpSpPr>
          <a:xfrm flipH="1">
            <a:off x="-1786096" y="-665873"/>
            <a:ext cx="5253816" cy="1622108"/>
            <a:chOff x="5092229" y="-180802"/>
            <a:chExt cx="5253816" cy="1622108"/>
          </a:xfrm>
        </p:grpSpPr>
        <p:sp>
          <p:nvSpPr>
            <p:cNvPr id="2525" name="Google Shape;2525;p48"/>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8"/>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8"/>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8"/>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8"/>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8"/>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8"/>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8"/>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8"/>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8"/>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34"/>
          <p:cNvSpPr txBox="1">
            <a:spLocks noGrp="1"/>
          </p:cNvSpPr>
          <p:nvPr>
            <p:ph type="title"/>
          </p:nvPr>
        </p:nvSpPr>
        <p:spPr>
          <a:xfrm>
            <a:off x="720000" y="535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Descrierea Proiectului </a:t>
            </a:r>
            <a:endParaRPr dirty="0"/>
          </a:p>
        </p:txBody>
      </p:sp>
      <p:sp>
        <p:nvSpPr>
          <p:cNvPr id="738" name="Google Shape;738;p34"/>
          <p:cNvSpPr txBox="1"/>
          <p:nvPr/>
        </p:nvSpPr>
        <p:spPr>
          <a:xfrm>
            <a:off x="1151533" y="4146800"/>
            <a:ext cx="32157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500" dirty="0">
              <a:solidFill>
                <a:schemeClr val="dk1"/>
              </a:solidFill>
              <a:latin typeface="Electrolize"/>
              <a:ea typeface="Electrolize"/>
              <a:cs typeface="Electrolize"/>
              <a:sym typeface="Electrolize"/>
            </a:endParaRPr>
          </a:p>
        </p:txBody>
      </p:sp>
      <p:sp>
        <p:nvSpPr>
          <p:cNvPr id="739" name="Google Shape;739;p34"/>
          <p:cNvSpPr txBox="1"/>
          <p:nvPr/>
        </p:nvSpPr>
        <p:spPr>
          <a:xfrm>
            <a:off x="4776767" y="4146800"/>
            <a:ext cx="32157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800" b="1" dirty="0">
              <a:solidFill>
                <a:schemeClr val="dk1"/>
              </a:solidFill>
              <a:latin typeface="Electrolize"/>
              <a:ea typeface="Electrolize"/>
              <a:cs typeface="Electrolize"/>
              <a:sym typeface="Electrolize"/>
            </a:endParaRPr>
          </a:p>
        </p:txBody>
      </p:sp>
      <p:sp>
        <p:nvSpPr>
          <p:cNvPr id="740" name="Google Shape;740;p34"/>
          <p:cNvSpPr txBox="1"/>
          <p:nvPr/>
        </p:nvSpPr>
        <p:spPr>
          <a:xfrm>
            <a:off x="625658" y="1369232"/>
            <a:ext cx="7704000" cy="3225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US" sz="1200" b="1" dirty="0" err="1">
                <a:solidFill>
                  <a:schemeClr val="dk1"/>
                </a:solidFill>
                <a:latin typeface="Electrolize"/>
                <a:ea typeface="Electrolize"/>
                <a:cs typeface="Electrolize"/>
                <a:sym typeface="Electrolize"/>
              </a:rPr>
              <a:t>Implementarea</a:t>
            </a:r>
            <a:r>
              <a:rPr lang="en-US" sz="1200" b="1" dirty="0">
                <a:solidFill>
                  <a:schemeClr val="dk1"/>
                </a:solidFill>
                <a:latin typeface="Electrolize"/>
                <a:ea typeface="Electrolize"/>
                <a:cs typeface="Electrolize"/>
                <a:sym typeface="Electrolize"/>
              </a:rPr>
              <a:t> </a:t>
            </a:r>
            <a:r>
              <a:rPr lang="en-US" sz="1200" b="1" dirty="0" err="1">
                <a:solidFill>
                  <a:schemeClr val="dk1"/>
                </a:solidFill>
                <a:latin typeface="Electrolize"/>
                <a:ea typeface="Electrolize"/>
                <a:cs typeface="Electrolize"/>
                <a:sym typeface="Electrolize"/>
              </a:rPr>
              <a:t>unui</a:t>
            </a:r>
            <a:r>
              <a:rPr lang="en-US" sz="1200" b="1" dirty="0">
                <a:solidFill>
                  <a:schemeClr val="dk1"/>
                </a:solidFill>
                <a:latin typeface="Electrolize"/>
                <a:ea typeface="Electrolize"/>
                <a:cs typeface="Electrolize"/>
                <a:sym typeface="Electrolize"/>
              </a:rPr>
              <a:t> restaurant de pizza online</a:t>
            </a:r>
            <a:endParaRPr sz="1200" b="1" dirty="0">
              <a:solidFill>
                <a:schemeClr val="dk1"/>
              </a:solidFill>
              <a:latin typeface="Electrolize"/>
              <a:ea typeface="Electrolize"/>
              <a:cs typeface="Electrolize"/>
              <a:sym typeface="Electrolize"/>
            </a:endParaRPr>
          </a:p>
        </p:txBody>
      </p:sp>
      <p:graphicFrame>
        <p:nvGraphicFramePr>
          <p:cNvPr id="741" name="Google Shape;741;p34"/>
          <p:cNvGraphicFramePr/>
          <p:nvPr>
            <p:extLst>
              <p:ext uri="{D42A27DB-BD31-4B8C-83A1-F6EECF244321}">
                <p14:modId xmlns:p14="http://schemas.microsoft.com/office/powerpoint/2010/main" val="322068392"/>
              </p:ext>
            </p:extLst>
          </p:nvPr>
        </p:nvGraphicFramePr>
        <p:xfrm>
          <a:off x="720000" y="1797665"/>
          <a:ext cx="7311675" cy="2392550"/>
        </p:xfrm>
        <a:graphic>
          <a:graphicData uri="http://schemas.openxmlformats.org/drawingml/2006/table">
            <a:tbl>
              <a:tblPr>
                <a:noFill/>
                <a:tableStyleId>{C10289C1-347D-412B-B176-F1E280A58E1A}</a:tableStyleId>
              </a:tblPr>
              <a:tblGrid>
                <a:gridCol w="2227550">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ro-RO" sz="1100" b="1" dirty="0" err="1">
                          <a:solidFill>
                            <a:schemeClr val="lt1"/>
                          </a:solidFill>
                          <a:uFill>
                            <a:noFill/>
                          </a:uFill>
                          <a:latin typeface="Electrolize"/>
                          <a:ea typeface="Electrolize"/>
                          <a:cs typeface="Electrolize"/>
                          <a:sym typeface="Electrolize"/>
                        </a:rPr>
                        <a:t>Builder</a:t>
                      </a:r>
                      <a:endParaRPr sz="1100" b="1" dirty="0">
                        <a:solidFill>
                          <a:schemeClr val="lt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solidFill>
                  </a:tcPr>
                </a:tc>
                <a:tc>
                  <a:txBody>
                    <a:bodyPr/>
                    <a:lstStyle/>
                    <a:p>
                      <a:pPr marL="0" lvl="0" indent="0" algn="l" rtl="0">
                        <a:spcBef>
                          <a:spcPts val="0"/>
                        </a:spcBef>
                        <a:spcAft>
                          <a:spcPts val="1600"/>
                        </a:spcAft>
                        <a:buNone/>
                      </a:pPr>
                      <a:r>
                        <a:rPr lang="en-US" sz="1000" dirty="0">
                          <a:solidFill>
                            <a:schemeClr val="dk1"/>
                          </a:solidFill>
                          <a:latin typeface="Electrolize"/>
                          <a:ea typeface="Electrolize"/>
                          <a:cs typeface="Electrolize"/>
                          <a:sym typeface="Electrolize"/>
                        </a:rPr>
                        <a:t>A </a:t>
                      </a:r>
                      <a:r>
                        <a:rPr lang="en-US" sz="1000" dirty="0" err="1">
                          <a:solidFill>
                            <a:schemeClr val="dk1"/>
                          </a:solidFill>
                          <a:latin typeface="Electrolize"/>
                          <a:ea typeface="Electrolize"/>
                          <a:cs typeface="Electrolize"/>
                          <a:sym typeface="Electrolize"/>
                        </a:rPr>
                        <a:t>fost</a:t>
                      </a:r>
                      <a:r>
                        <a:rPr lang="en-US" sz="1000" dirty="0">
                          <a:solidFill>
                            <a:schemeClr val="dk1"/>
                          </a:solidFill>
                          <a:latin typeface="Electrolize"/>
                          <a:ea typeface="Electrolize"/>
                          <a:cs typeface="Electrolize"/>
                          <a:sym typeface="Electrolize"/>
                        </a:rPr>
                        <a:t> </a:t>
                      </a:r>
                      <a:r>
                        <a:rPr lang="en-US" sz="1000" dirty="0" err="1">
                          <a:solidFill>
                            <a:schemeClr val="dk1"/>
                          </a:solidFill>
                          <a:latin typeface="Electrolize"/>
                          <a:ea typeface="Electrolize"/>
                          <a:cs typeface="Electrolize"/>
                          <a:sym typeface="Electrolize"/>
                        </a:rPr>
                        <a:t>folosit</a:t>
                      </a:r>
                      <a:r>
                        <a:rPr lang="en-US" sz="1000" dirty="0">
                          <a:solidFill>
                            <a:schemeClr val="dk1"/>
                          </a:solidFill>
                          <a:latin typeface="Electrolize"/>
                          <a:ea typeface="Electrolize"/>
                          <a:cs typeface="Electrolize"/>
                          <a:sym typeface="Electrolize"/>
                        </a:rPr>
                        <a:t> p</a:t>
                      </a:r>
                      <a:r>
                        <a:rPr lang="ro-RO" sz="1000" dirty="0" err="1">
                          <a:solidFill>
                            <a:schemeClr val="dk1"/>
                          </a:solidFill>
                          <a:latin typeface="Electrolize"/>
                          <a:ea typeface="Electrolize"/>
                          <a:cs typeface="Electrolize"/>
                          <a:sym typeface="Electrolize"/>
                        </a:rPr>
                        <a:t>entru</a:t>
                      </a:r>
                      <a:r>
                        <a:rPr lang="ro-RO" sz="1000" dirty="0">
                          <a:solidFill>
                            <a:schemeClr val="dk1"/>
                          </a:solidFill>
                          <a:latin typeface="Electrolize"/>
                          <a:ea typeface="Electrolize"/>
                          <a:cs typeface="Electrolize"/>
                          <a:sym typeface="Electrolize"/>
                        </a:rPr>
                        <a:t> partea de creare a pizzei,. Acesta a fost implementat prin intermediul clasei </a:t>
                      </a:r>
                      <a:r>
                        <a:rPr lang="ro-RO" sz="1000" dirty="0" err="1">
                          <a:solidFill>
                            <a:schemeClr val="dk1"/>
                          </a:solidFill>
                          <a:latin typeface="Electrolize"/>
                          <a:ea typeface="Electrolize"/>
                          <a:cs typeface="Electrolize"/>
                          <a:sym typeface="Electrolize"/>
                        </a:rPr>
                        <a:t>PizzaBuilder</a:t>
                      </a:r>
                      <a:r>
                        <a:rPr lang="ro-RO" sz="1000" dirty="0">
                          <a:solidFill>
                            <a:schemeClr val="dk1"/>
                          </a:solidFill>
                          <a:latin typeface="Electrolize"/>
                          <a:ea typeface="Electrolize"/>
                          <a:cs typeface="Electrolize"/>
                          <a:sym typeface="Electrolize"/>
                        </a:rPr>
                        <a:t>, care oferă metode necesare pentru crearea diferitelor tipuri de pizza</a:t>
                      </a:r>
                      <a:r>
                        <a:rPr lang="en-US" sz="1000" dirty="0">
                          <a:solidFill>
                            <a:schemeClr val="dk1"/>
                          </a:solidFill>
                          <a:latin typeface="Electrolize"/>
                          <a:ea typeface="Electrolize"/>
                          <a:cs typeface="Electrolize"/>
                          <a:sym typeface="Electrolize"/>
                        </a:rPr>
                        <a:t>.</a:t>
                      </a:r>
                      <a:endParaRPr lang="ro-RO" sz="1000" dirty="0">
                        <a:solidFill>
                          <a:schemeClr val="dk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alpha val="54170"/>
                      </a:srgbClr>
                    </a:solidFill>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ro-RO" sz="1100" b="1" dirty="0" err="1">
                          <a:solidFill>
                            <a:schemeClr val="lt1"/>
                          </a:solidFill>
                          <a:latin typeface="Electrolize"/>
                          <a:ea typeface="Electrolize"/>
                          <a:cs typeface="Electrolize"/>
                          <a:sym typeface="Electrolize"/>
                        </a:rPr>
                        <a:t>Singleton</a:t>
                      </a:r>
                      <a:endParaRPr sz="1100" b="1" dirty="0">
                        <a:solidFill>
                          <a:schemeClr val="lt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solidFill>
                  </a:tcPr>
                </a:tc>
                <a:tc>
                  <a:txBody>
                    <a:bodyPr/>
                    <a:lstStyle/>
                    <a:p>
                      <a:pPr marL="0" marR="0" lvl="0" indent="0" algn="l" rtl="0">
                        <a:lnSpc>
                          <a:spcPct val="100000"/>
                        </a:lnSpc>
                        <a:spcBef>
                          <a:spcPts val="0"/>
                        </a:spcBef>
                        <a:spcAft>
                          <a:spcPts val="1600"/>
                        </a:spcAft>
                        <a:buNone/>
                      </a:pPr>
                      <a:r>
                        <a:rPr lang="ro-RO" sz="1000" dirty="0">
                          <a:solidFill>
                            <a:schemeClr val="dk1"/>
                          </a:solidFill>
                          <a:latin typeface="Electrolize"/>
                          <a:ea typeface="Electrolize"/>
                          <a:cs typeface="Electrolize"/>
                          <a:sym typeface="Electrolize"/>
                        </a:rPr>
                        <a:t>Pentru a asigura existența unei singure instanțe pentru meniu și stoc</a:t>
                      </a:r>
                      <a:endParaRPr sz="1000" dirty="0">
                        <a:solidFill>
                          <a:schemeClr val="dk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alpha val="54170"/>
                      </a:srgbClr>
                    </a:solidFill>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ro-RO" sz="1100" b="1" dirty="0" err="1">
                          <a:solidFill>
                            <a:schemeClr val="lt1"/>
                          </a:solidFill>
                          <a:latin typeface="Electrolize"/>
                          <a:ea typeface="Electrolize"/>
                          <a:cs typeface="Electrolize"/>
                          <a:sym typeface="Electrolize"/>
                        </a:rPr>
                        <a:t>Strategy</a:t>
                      </a:r>
                      <a:endParaRPr sz="1100" b="1" dirty="0">
                        <a:solidFill>
                          <a:schemeClr val="lt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solidFill>
                  </a:tcPr>
                </a:tc>
                <a:tc>
                  <a:txBody>
                    <a:bodyPr/>
                    <a:lstStyle/>
                    <a:p>
                      <a:pPr marL="0" lvl="0" indent="0" algn="l" rtl="0">
                        <a:spcBef>
                          <a:spcPts val="0"/>
                        </a:spcBef>
                        <a:spcAft>
                          <a:spcPts val="1600"/>
                        </a:spcAft>
                        <a:buNone/>
                      </a:pPr>
                      <a:r>
                        <a:rPr lang="ro-RO" sz="1000" dirty="0">
                          <a:solidFill>
                            <a:schemeClr val="dk1"/>
                          </a:solidFill>
                          <a:latin typeface="Electrolize"/>
                          <a:ea typeface="Electrolize"/>
                          <a:cs typeface="Electrolize"/>
                          <a:sym typeface="Electrolize"/>
                        </a:rPr>
                        <a:t>Pentru gestionarea plăților în moduri diferite (Card, Cash și </a:t>
                      </a:r>
                      <a:r>
                        <a:rPr lang="ro-RO" sz="1000" dirty="0" err="1">
                          <a:solidFill>
                            <a:schemeClr val="dk1"/>
                          </a:solidFill>
                          <a:latin typeface="Electrolize"/>
                          <a:ea typeface="Electrolize"/>
                          <a:cs typeface="Electrolize"/>
                          <a:sym typeface="Electrolize"/>
                        </a:rPr>
                        <a:t>Bitcoin</a:t>
                      </a:r>
                      <a:r>
                        <a:rPr lang="ro-RO" sz="1000" dirty="0">
                          <a:solidFill>
                            <a:schemeClr val="dk1"/>
                          </a:solidFill>
                          <a:latin typeface="Electrolize"/>
                          <a:ea typeface="Electrolize"/>
                          <a:cs typeface="Electrolize"/>
                          <a:sym typeface="Electrolize"/>
                        </a:rPr>
                        <a:t>)</a:t>
                      </a:r>
                      <a:r>
                        <a:rPr lang="en-US" sz="1000" dirty="0">
                          <a:solidFill>
                            <a:schemeClr val="dk1"/>
                          </a:solidFill>
                          <a:latin typeface="Electrolize"/>
                          <a:ea typeface="Electrolize"/>
                          <a:cs typeface="Electrolize"/>
                          <a:sym typeface="Electrolize"/>
                        </a:rPr>
                        <a:t>.</a:t>
                      </a:r>
                      <a:endParaRPr sz="1000" dirty="0">
                        <a:solidFill>
                          <a:schemeClr val="dk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alpha val="54170"/>
                      </a:srgbClr>
                    </a:solidFill>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ro-RO" sz="1100" b="1" dirty="0">
                          <a:solidFill>
                            <a:schemeClr val="lt1"/>
                          </a:solidFill>
                          <a:latin typeface="Electrolize"/>
                          <a:ea typeface="Electrolize"/>
                          <a:cs typeface="Electrolize"/>
                          <a:sym typeface="Electrolize"/>
                        </a:rPr>
                        <a:t>Proxy</a:t>
                      </a:r>
                      <a:endParaRPr sz="1100" b="1" dirty="0">
                        <a:solidFill>
                          <a:schemeClr val="lt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solidFill>
                  </a:tcPr>
                </a:tc>
                <a:tc>
                  <a:txBody>
                    <a:bodyPr/>
                    <a:lstStyle/>
                    <a:p>
                      <a:pPr marL="0" lvl="0" indent="0" algn="l" rtl="0">
                        <a:spcBef>
                          <a:spcPts val="0"/>
                        </a:spcBef>
                        <a:spcAft>
                          <a:spcPts val="1600"/>
                        </a:spcAft>
                        <a:buNone/>
                      </a:pPr>
                      <a:r>
                        <a:rPr lang="it-IT" sz="1000" dirty="0">
                          <a:solidFill>
                            <a:schemeClr val="dk1"/>
                          </a:solidFill>
                          <a:latin typeface="Electrolize"/>
                          <a:ea typeface="Electrolize"/>
                          <a:cs typeface="Electrolize"/>
                          <a:sym typeface="Electrolize"/>
                        </a:rPr>
                        <a:t>Pentru a controla accesul la serviciile de livrare.</a:t>
                      </a:r>
                      <a:endParaRPr sz="1000" dirty="0">
                        <a:solidFill>
                          <a:schemeClr val="dk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alpha val="54170"/>
                      </a:srgbClr>
                    </a:solidFill>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ro-RO" sz="1100" b="1" dirty="0" err="1">
                          <a:solidFill>
                            <a:schemeClr val="lt1"/>
                          </a:solidFill>
                          <a:latin typeface="Electrolize"/>
                          <a:ea typeface="Electrolize"/>
                          <a:cs typeface="Electrolize"/>
                          <a:sym typeface="Electrolize"/>
                        </a:rPr>
                        <a:t>Facade</a:t>
                      </a:r>
                      <a:r>
                        <a:rPr lang="ro-RO" sz="1100" b="1" dirty="0">
                          <a:solidFill>
                            <a:schemeClr val="lt1"/>
                          </a:solidFill>
                          <a:latin typeface="Electrolize"/>
                          <a:ea typeface="Electrolize"/>
                          <a:cs typeface="Electrolize"/>
                          <a:sym typeface="Electrolize"/>
                        </a:rPr>
                        <a:t> </a:t>
                      </a:r>
                      <a:endParaRPr sz="1100" b="1" dirty="0">
                        <a:solidFill>
                          <a:schemeClr val="lt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solidFill>
                  </a:tcPr>
                </a:tc>
                <a:tc>
                  <a:txBody>
                    <a:bodyPr/>
                    <a:lstStyle/>
                    <a:p>
                      <a:pPr marL="0" lvl="0" indent="0" algn="l" rtl="0">
                        <a:spcBef>
                          <a:spcPts val="0"/>
                        </a:spcBef>
                        <a:spcAft>
                          <a:spcPts val="0"/>
                        </a:spcAft>
                        <a:buNone/>
                      </a:pPr>
                      <a:r>
                        <a:rPr lang="en-US" sz="1000" dirty="0">
                          <a:solidFill>
                            <a:schemeClr val="dk1"/>
                          </a:solidFill>
                          <a:latin typeface="Electrolize"/>
                          <a:ea typeface="Electrolize"/>
                          <a:cs typeface="Electrolize"/>
                          <a:sym typeface="Electrolize"/>
                        </a:rPr>
                        <a:t>P</a:t>
                      </a:r>
                      <a:r>
                        <a:rPr lang="ro-RO" sz="1000" dirty="0" err="1">
                          <a:solidFill>
                            <a:schemeClr val="dk1"/>
                          </a:solidFill>
                          <a:latin typeface="Electrolize"/>
                          <a:ea typeface="Electrolize"/>
                          <a:cs typeface="Electrolize"/>
                          <a:sym typeface="Electrolize"/>
                        </a:rPr>
                        <a:t>entru</a:t>
                      </a:r>
                      <a:r>
                        <a:rPr lang="ro-RO" sz="1000" dirty="0">
                          <a:solidFill>
                            <a:schemeClr val="dk1"/>
                          </a:solidFill>
                          <a:latin typeface="Electrolize"/>
                          <a:ea typeface="Electrolize"/>
                          <a:cs typeface="Electrolize"/>
                          <a:sym typeface="Electrolize"/>
                        </a:rPr>
                        <a:t> a simplifica interacțiunea cu sistemul de gestionare a </a:t>
                      </a:r>
                      <a:r>
                        <a:rPr lang="en-US" sz="1000" dirty="0" err="1">
                          <a:solidFill>
                            <a:schemeClr val="dk1"/>
                          </a:solidFill>
                          <a:latin typeface="Electrolize"/>
                          <a:ea typeface="Electrolize"/>
                          <a:cs typeface="Electrolize"/>
                          <a:sym typeface="Electrolize"/>
                        </a:rPr>
                        <a:t>restaurantului</a:t>
                      </a:r>
                      <a:r>
                        <a:rPr lang="ro-RO" sz="1000" dirty="0">
                          <a:solidFill>
                            <a:schemeClr val="dk1"/>
                          </a:solidFill>
                          <a:latin typeface="Electrolize"/>
                          <a:ea typeface="Electrolize"/>
                          <a:cs typeface="Electrolize"/>
                          <a:sym typeface="Electrolize"/>
                        </a:rPr>
                        <a:t> de pizza</a:t>
                      </a:r>
                      <a:r>
                        <a:rPr lang="en-US" sz="1000" dirty="0">
                          <a:solidFill>
                            <a:schemeClr val="dk1"/>
                          </a:solidFill>
                          <a:latin typeface="Electrolize"/>
                          <a:ea typeface="Electrolize"/>
                          <a:cs typeface="Electrolize"/>
                          <a:sym typeface="Electrolize"/>
                        </a:rPr>
                        <a:t>.</a:t>
                      </a:r>
                      <a:endParaRPr sz="1000" dirty="0">
                        <a:solidFill>
                          <a:schemeClr val="dk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alpha val="54170"/>
                      </a:srgbClr>
                    </a:solidFill>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endParaRPr sz="1100" b="1" dirty="0">
                        <a:solidFill>
                          <a:schemeClr val="lt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solidFill>
                  </a:tcPr>
                </a:tc>
                <a:tc>
                  <a:txBody>
                    <a:bodyPr/>
                    <a:lstStyle/>
                    <a:p>
                      <a:pPr marL="0" lvl="0" indent="0" algn="l" rtl="0">
                        <a:spcBef>
                          <a:spcPts val="0"/>
                        </a:spcBef>
                        <a:spcAft>
                          <a:spcPts val="1600"/>
                        </a:spcAft>
                        <a:buNone/>
                      </a:pPr>
                      <a:endParaRPr sz="1000" dirty="0">
                        <a:solidFill>
                          <a:schemeClr val="dk1"/>
                        </a:solidFill>
                        <a:latin typeface="Electrolize"/>
                        <a:ea typeface="Electrolize"/>
                        <a:cs typeface="Electrolize"/>
                        <a:sym typeface="Electroliz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9933">
                        <a:alpha val="54170"/>
                      </a:srgbClr>
                    </a:solidFill>
                  </a:tcPr>
                </a:tc>
                <a:extLst>
                  <a:ext uri="{0D108BD9-81ED-4DB2-BD59-A6C34878D82A}">
                    <a16:rowId xmlns:a16="http://schemas.microsoft.com/office/drawing/2014/main" val="10005"/>
                  </a:ext>
                </a:extLst>
              </a:tr>
            </a:tbl>
          </a:graphicData>
        </a:graphic>
      </p:graphicFrame>
      <p:grpSp>
        <p:nvGrpSpPr>
          <p:cNvPr id="742" name="Google Shape;742;p34"/>
          <p:cNvGrpSpPr/>
          <p:nvPr/>
        </p:nvGrpSpPr>
        <p:grpSpPr>
          <a:xfrm>
            <a:off x="2608998" y="4092067"/>
            <a:ext cx="300770" cy="54726"/>
            <a:chOff x="4770650" y="685575"/>
            <a:chExt cx="158250" cy="28800"/>
          </a:xfrm>
        </p:grpSpPr>
        <p:sp>
          <p:nvSpPr>
            <p:cNvPr id="743" name="Google Shape;743;p34"/>
            <p:cNvSpPr/>
            <p:nvPr/>
          </p:nvSpPr>
          <p:spPr>
            <a:xfrm>
              <a:off x="477065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4835375"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490010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34"/>
          <p:cNvGrpSpPr/>
          <p:nvPr/>
        </p:nvGrpSpPr>
        <p:grpSpPr>
          <a:xfrm>
            <a:off x="6234232" y="4092067"/>
            <a:ext cx="300770" cy="54726"/>
            <a:chOff x="4770650" y="685575"/>
            <a:chExt cx="158250" cy="28800"/>
          </a:xfrm>
        </p:grpSpPr>
        <p:sp>
          <p:nvSpPr>
            <p:cNvPr id="747" name="Google Shape;747;p34"/>
            <p:cNvSpPr/>
            <p:nvPr/>
          </p:nvSpPr>
          <p:spPr>
            <a:xfrm>
              <a:off x="477065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4835375"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490010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34"/>
          <p:cNvGrpSpPr/>
          <p:nvPr/>
        </p:nvGrpSpPr>
        <p:grpSpPr>
          <a:xfrm>
            <a:off x="6135243" y="136844"/>
            <a:ext cx="4210803" cy="931613"/>
            <a:chOff x="6135243" y="509694"/>
            <a:chExt cx="4210803" cy="931613"/>
          </a:xfrm>
        </p:grpSpPr>
        <p:sp>
          <p:nvSpPr>
            <p:cNvPr id="751" name="Google Shape;751;p34"/>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35"/>
          <p:cNvSpPr txBox="1">
            <a:spLocks noGrp="1"/>
          </p:cNvSpPr>
          <p:nvPr>
            <p:ph type="title"/>
          </p:nvPr>
        </p:nvSpPr>
        <p:spPr>
          <a:xfrm>
            <a:off x="709929" y="1643396"/>
            <a:ext cx="5946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62" name="Google Shape;762;p35"/>
          <p:cNvSpPr txBox="1">
            <a:spLocks noGrp="1"/>
          </p:cNvSpPr>
          <p:nvPr>
            <p:ph type="subTitle" idx="1"/>
          </p:nvPr>
        </p:nvSpPr>
        <p:spPr>
          <a:xfrm>
            <a:off x="1233931" y="2139081"/>
            <a:ext cx="326691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t>
            </a:r>
            <a:r>
              <a:rPr lang="ro-RO" dirty="0"/>
              <a:t>rea</a:t>
            </a:r>
            <a:r>
              <a:rPr lang="en-US" dirty="0"/>
              <a:t>za</a:t>
            </a:r>
            <a:r>
              <a:rPr lang="ro-RO" dirty="0"/>
              <a:t> și inițializa obiecte</a:t>
            </a:r>
            <a:r>
              <a:rPr lang="en-US" dirty="0"/>
              <a:t>le</a:t>
            </a:r>
            <a:r>
              <a:rPr lang="ro-RO" dirty="0"/>
              <a:t> într-un mod flexibil și reutilizabil în cadrul aplicațiilor software.</a:t>
            </a:r>
            <a:endParaRPr dirty="0"/>
          </a:p>
        </p:txBody>
      </p:sp>
      <p:sp>
        <p:nvSpPr>
          <p:cNvPr id="763" name="Google Shape;763;p35"/>
          <p:cNvSpPr txBox="1">
            <a:spLocks noGrp="1"/>
          </p:cNvSpPr>
          <p:nvPr>
            <p:ph type="title" idx="2"/>
          </p:nvPr>
        </p:nvSpPr>
        <p:spPr>
          <a:xfrm>
            <a:off x="4571440" y="1640946"/>
            <a:ext cx="5946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764" name="Google Shape;764;p35"/>
          <p:cNvSpPr txBox="1">
            <a:spLocks noGrp="1"/>
          </p:cNvSpPr>
          <p:nvPr>
            <p:ph type="subTitle" idx="3"/>
          </p:nvPr>
        </p:nvSpPr>
        <p:spPr>
          <a:xfrm>
            <a:off x="5106584" y="2139081"/>
            <a:ext cx="362236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n-US" dirty="0"/>
              <a:t>D</a:t>
            </a:r>
            <a:r>
              <a:rPr lang="ro-RO" dirty="0" err="1"/>
              <a:t>efin</a:t>
            </a:r>
            <a:r>
              <a:rPr lang="en-US" dirty="0" err="1"/>
              <a:t>este</a:t>
            </a:r>
            <a:r>
              <a:rPr lang="ro-RO" dirty="0"/>
              <a:t> modul în care obiectele și clasele se pot organiza și relaționa între ele pentru a forma structuri mai complexe</a:t>
            </a:r>
            <a:r>
              <a:rPr lang="en-US" dirty="0"/>
              <a:t>.</a:t>
            </a:r>
            <a:endParaRPr dirty="0"/>
          </a:p>
        </p:txBody>
      </p:sp>
      <p:sp>
        <p:nvSpPr>
          <p:cNvPr id="765" name="Google Shape;765;p35"/>
          <p:cNvSpPr txBox="1">
            <a:spLocks noGrp="1"/>
          </p:cNvSpPr>
          <p:nvPr>
            <p:ph type="title" idx="4"/>
          </p:nvPr>
        </p:nvSpPr>
        <p:spPr>
          <a:xfrm>
            <a:off x="709929" y="3056321"/>
            <a:ext cx="5946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66" name="Google Shape;766;p35"/>
          <p:cNvSpPr txBox="1">
            <a:spLocks noGrp="1"/>
          </p:cNvSpPr>
          <p:nvPr>
            <p:ph type="subTitle" idx="5"/>
          </p:nvPr>
        </p:nvSpPr>
        <p:spPr>
          <a:xfrm>
            <a:off x="1233931" y="3543230"/>
            <a:ext cx="333750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G</a:t>
            </a:r>
            <a:r>
              <a:rPr lang="ro-RO" dirty="0" err="1"/>
              <a:t>estion</a:t>
            </a:r>
            <a:r>
              <a:rPr lang="en-US" dirty="0"/>
              <a:t>e</a:t>
            </a:r>
            <a:r>
              <a:rPr lang="ro-RO" dirty="0"/>
              <a:t>a</a:t>
            </a:r>
            <a:r>
              <a:rPr lang="en-US" dirty="0"/>
              <a:t>za</a:t>
            </a:r>
            <a:r>
              <a:rPr lang="ro-RO" dirty="0"/>
              <a:t> și </a:t>
            </a:r>
            <a:r>
              <a:rPr lang="ro-RO" dirty="0" err="1"/>
              <a:t>organiz</a:t>
            </a:r>
            <a:r>
              <a:rPr lang="en-US" dirty="0"/>
              <a:t>e</a:t>
            </a:r>
            <a:r>
              <a:rPr lang="ro-RO" dirty="0"/>
              <a:t>a</a:t>
            </a:r>
            <a:r>
              <a:rPr lang="en-US" dirty="0"/>
              <a:t>za</a:t>
            </a:r>
            <a:r>
              <a:rPr lang="ro-RO" dirty="0"/>
              <a:t> comportamentul și interacțiunea între obiecte și clase în cadrul unei aplicații</a:t>
            </a:r>
            <a:endParaRPr dirty="0"/>
          </a:p>
        </p:txBody>
      </p:sp>
      <p:sp>
        <p:nvSpPr>
          <p:cNvPr id="769" name="Google Shape;769;p35"/>
          <p:cNvSpPr txBox="1">
            <a:spLocks noGrp="1"/>
          </p:cNvSpPr>
          <p:nvPr>
            <p:ph type="title" idx="8"/>
          </p:nvPr>
        </p:nvSpPr>
        <p:spPr>
          <a:xfrm>
            <a:off x="720000" y="53499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DESIGN PATTERNS</a:t>
            </a:r>
            <a:endParaRPr dirty="0"/>
          </a:p>
        </p:txBody>
      </p:sp>
      <p:sp>
        <p:nvSpPr>
          <p:cNvPr id="770" name="Google Shape;770;p35"/>
          <p:cNvSpPr txBox="1">
            <a:spLocks noGrp="1"/>
          </p:cNvSpPr>
          <p:nvPr>
            <p:ph type="subTitle" idx="9"/>
          </p:nvPr>
        </p:nvSpPr>
        <p:spPr>
          <a:xfrm>
            <a:off x="1304529" y="1643396"/>
            <a:ext cx="2715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dirty="0" err="1"/>
              <a:t>Creational</a:t>
            </a:r>
            <a:r>
              <a:rPr lang="ro-RO" dirty="0"/>
              <a:t> Design </a:t>
            </a:r>
            <a:r>
              <a:rPr lang="ro-RO" dirty="0" err="1"/>
              <a:t>Patterns</a:t>
            </a:r>
            <a:endParaRPr dirty="0"/>
          </a:p>
        </p:txBody>
      </p:sp>
      <p:sp>
        <p:nvSpPr>
          <p:cNvPr id="771" name="Google Shape;771;p35"/>
          <p:cNvSpPr txBox="1">
            <a:spLocks noGrp="1"/>
          </p:cNvSpPr>
          <p:nvPr>
            <p:ph type="subTitle" idx="13"/>
          </p:nvPr>
        </p:nvSpPr>
        <p:spPr>
          <a:xfrm>
            <a:off x="5166040" y="1643392"/>
            <a:ext cx="2715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dirty="0"/>
              <a:t>Structural Design </a:t>
            </a:r>
            <a:r>
              <a:rPr lang="ro-RO" dirty="0" err="1"/>
              <a:t>Patterns</a:t>
            </a:r>
            <a:endParaRPr dirty="0"/>
          </a:p>
        </p:txBody>
      </p:sp>
      <p:sp>
        <p:nvSpPr>
          <p:cNvPr id="772" name="Google Shape;772;p35"/>
          <p:cNvSpPr txBox="1">
            <a:spLocks noGrp="1"/>
          </p:cNvSpPr>
          <p:nvPr>
            <p:ph type="subTitle" idx="14"/>
          </p:nvPr>
        </p:nvSpPr>
        <p:spPr>
          <a:xfrm>
            <a:off x="1304529" y="3056331"/>
            <a:ext cx="2715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dirty="0" err="1"/>
              <a:t>Behavioral</a:t>
            </a:r>
            <a:r>
              <a:rPr lang="ro-RO" dirty="0"/>
              <a:t> Design </a:t>
            </a:r>
            <a:r>
              <a:rPr lang="ro-RO" dirty="0" err="1"/>
              <a:t>Patterns</a:t>
            </a:r>
            <a:endParaRPr dirty="0"/>
          </a:p>
        </p:txBody>
      </p:sp>
      <p:grpSp>
        <p:nvGrpSpPr>
          <p:cNvPr id="774" name="Google Shape;774;p35"/>
          <p:cNvGrpSpPr/>
          <p:nvPr/>
        </p:nvGrpSpPr>
        <p:grpSpPr>
          <a:xfrm rot="10800000" flipH="1">
            <a:off x="5909368" y="275305"/>
            <a:ext cx="4210803" cy="931613"/>
            <a:chOff x="6135243" y="509694"/>
            <a:chExt cx="4210803" cy="931613"/>
          </a:xfrm>
        </p:grpSpPr>
        <p:sp>
          <p:nvSpPr>
            <p:cNvPr id="775" name="Google Shape;775;p35"/>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5"/>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5"/>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5"/>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5"/>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 name="Google Shape;781;p35"/>
          <p:cNvSpPr/>
          <p:nvPr/>
        </p:nvSpPr>
        <p:spPr>
          <a:xfrm>
            <a:off x="7455506" y="4343931"/>
            <a:ext cx="425556" cy="432527"/>
          </a:xfrm>
          <a:custGeom>
            <a:avLst/>
            <a:gdLst/>
            <a:ahLst/>
            <a:cxnLst/>
            <a:rect l="l" t="t" r="r" b="b"/>
            <a:pathLst>
              <a:path w="4762" h="4840" extrusionOk="0">
                <a:moveTo>
                  <a:pt x="2386" y="1333"/>
                </a:moveTo>
                <a:cubicBezTo>
                  <a:pt x="2559" y="1333"/>
                  <a:pt x="2735" y="1374"/>
                  <a:pt x="2901" y="1459"/>
                </a:cubicBezTo>
                <a:cubicBezTo>
                  <a:pt x="3444" y="1754"/>
                  <a:pt x="3630" y="2405"/>
                  <a:pt x="3351" y="2948"/>
                </a:cubicBezTo>
                <a:cubicBezTo>
                  <a:pt x="3148" y="3321"/>
                  <a:pt x="2776" y="3533"/>
                  <a:pt x="2382" y="3533"/>
                </a:cubicBezTo>
                <a:cubicBezTo>
                  <a:pt x="2204" y="3533"/>
                  <a:pt x="2020" y="3490"/>
                  <a:pt x="1846" y="3398"/>
                </a:cubicBezTo>
                <a:cubicBezTo>
                  <a:pt x="1303" y="3103"/>
                  <a:pt x="1117" y="2452"/>
                  <a:pt x="1412" y="1909"/>
                </a:cubicBezTo>
                <a:cubicBezTo>
                  <a:pt x="1617" y="1542"/>
                  <a:pt x="1993" y="1333"/>
                  <a:pt x="2386" y="1333"/>
                </a:cubicBezTo>
                <a:close/>
                <a:moveTo>
                  <a:pt x="2901" y="1"/>
                </a:moveTo>
                <a:lnTo>
                  <a:pt x="2715" y="373"/>
                </a:lnTo>
                <a:cubicBezTo>
                  <a:pt x="2653" y="466"/>
                  <a:pt x="2529" y="544"/>
                  <a:pt x="2420" y="544"/>
                </a:cubicBezTo>
                <a:lnTo>
                  <a:pt x="2218" y="544"/>
                </a:lnTo>
                <a:cubicBezTo>
                  <a:pt x="2205" y="546"/>
                  <a:pt x="2191" y="547"/>
                  <a:pt x="2178" y="547"/>
                </a:cubicBezTo>
                <a:cubicBezTo>
                  <a:pt x="2080" y="547"/>
                  <a:pt x="1976" y="498"/>
                  <a:pt x="1908" y="389"/>
                </a:cubicBezTo>
                <a:lnTo>
                  <a:pt x="1691" y="48"/>
                </a:lnTo>
                <a:lnTo>
                  <a:pt x="559" y="745"/>
                </a:lnTo>
                <a:lnTo>
                  <a:pt x="776" y="1133"/>
                </a:lnTo>
                <a:cubicBezTo>
                  <a:pt x="822" y="1226"/>
                  <a:pt x="822" y="1366"/>
                  <a:pt x="776" y="1459"/>
                </a:cubicBezTo>
                <a:lnTo>
                  <a:pt x="714" y="1536"/>
                </a:lnTo>
                <a:cubicBezTo>
                  <a:pt x="698" y="1567"/>
                  <a:pt x="667" y="1598"/>
                  <a:pt x="667" y="1630"/>
                </a:cubicBezTo>
                <a:cubicBezTo>
                  <a:pt x="621" y="1754"/>
                  <a:pt x="512" y="1800"/>
                  <a:pt x="404" y="1816"/>
                </a:cubicBezTo>
                <a:lnTo>
                  <a:pt x="0" y="1847"/>
                </a:lnTo>
                <a:lnTo>
                  <a:pt x="32" y="3180"/>
                </a:lnTo>
                <a:lnTo>
                  <a:pt x="435" y="3165"/>
                </a:lnTo>
                <a:cubicBezTo>
                  <a:pt x="559" y="3165"/>
                  <a:pt x="667" y="3211"/>
                  <a:pt x="729" y="3336"/>
                </a:cubicBezTo>
                <a:lnTo>
                  <a:pt x="854" y="3506"/>
                </a:lnTo>
                <a:cubicBezTo>
                  <a:pt x="931" y="3599"/>
                  <a:pt x="931" y="3739"/>
                  <a:pt x="869" y="3832"/>
                </a:cubicBezTo>
                <a:lnTo>
                  <a:pt x="667" y="4204"/>
                </a:lnTo>
                <a:lnTo>
                  <a:pt x="1862" y="4840"/>
                </a:lnTo>
                <a:lnTo>
                  <a:pt x="2048" y="4483"/>
                </a:lnTo>
                <a:cubicBezTo>
                  <a:pt x="2110" y="4375"/>
                  <a:pt x="2218" y="4297"/>
                  <a:pt x="2342" y="4297"/>
                </a:cubicBezTo>
                <a:lnTo>
                  <a:pt x="2529" y="4297"/>
                </a:lnTo>
                <a:cubicBezTo>
                  <a:pt x="2541" y="4296"/>
                  <a:pt x="2554" y="4295"/>
                  <a:pt x="2566" y="4295"/>
                </a:cubicBezTo>
                <a:cubicBezTo>
                  <a:pt x="2674" y="4295"/>
                  <a:pt x="2769" y="4355"/>
                  <a:pt x="2839" y="4452"/>
                </a:cubicBezTo>
                <a:lnTo>
                  <a:pt x="3056" y="4809"/>
                </a:lnTo>
                <a:lnTo>
                  <a:pt x="4204" y="4096"/>
                </a:lnTo>
                <a:lnTo>
                  <a:pt x="3986" y="3739"/>
                </a:lnTo>
                <a:cubicBezTo>
                  <a:pt x="3924" y="3646"/>
                  <a:pt x="3924" y="3506"/>
                  <a:pt x="3986" y="3413"/>
                </a:cubicBezTo>
                <a:lnTo>
                  <a:pt x="4048" y="3336"/>
                </a:lnTo>
                <a:cubicBezTo>
                  <a:pt x="4064" y="3305"/>
                  <a:pt x="4080" y="3274"/>
                  <a:pt x="4080" y="3242"/>
                </a:cubicBezTo>
                <a:cubicBezTo>
                  <a:pt x="4142" y="3118"/>
                  <a:pt x="4235" y="3072"/>
                  <a:pt x="4359" y="3041"/>
                </a:cubicBezTo>
                <a:lnTo>
                  <a:pt x="4762" y="3025"/>
                </a:lnTo>
                <a:lnTo>
                  <a:pt x="4731" y="1692"/>
                </a:lnTo>
                <a:lnTo>
                  <a:pt x="4312" y="1692"/>
                </a:lnTo>
                <a:cubicBezTo>
                  <a:pt x="4204" y="1692"/>
                  <a:pt x="4080" y="1630"/>
                  <a:pt x="4033" y="1521"/>
                </a:cubicBezTo>
                <a:lnTo>
                  <a:pt x="3909" y="1335"/>
                </a:lnTo>
                <a:cubicBezTo>
                  <a:pt x="3831" y="1242"/>
                  <a:pt x="3831" y="1102"/>
                  <a:pt x="3893" y="1009"/>
                </a:cubicBezTo>
                <a:lnTo>
                  <a:pt x="4080" y="637"/>
                </a:lnTo>
                <a:lnTo>
                  <a:pt x="29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 name="Google Shape;782;p35"/>
          <p:cNvGrpSpPr/>
          <p:nvPr/>
        </p:nvGrpSpPr>
        <p:grpSpPr>
          <a:xfrm rot="-899960">
            <a:off x="8218214" y="3614536"/>
            <a:ext cx="454765" cy="457446"/>
            <a:chOff x="3137370" y="-570001"/>
            <a:chExt cx="454778" cy="457459"/>
          </a:xfrm>
        </p:grpSpPr>
        <p:sp>
          <p:nvSpPr>
            <p:cNvPr id="783" name="Google Shape;783;p35"/>
            <p:cNvSpPr/>
            <p:nvPr/>
          </p:nvSpPr>
          <p:spPr>
            <a:xfrm>
              <a:off x="3154081" y="-531752"/>
              <a:ext cx="429756" cy="377388"/>
            </a:xfrm>
            <a:custGeom>
              <a:avLst/>
              <a:gdLst/>
              <a:ahLst/>
              <a:cxnLst/>
              <a:rect l="l" t="t" r="r" b="b"/>
              <a:pathLst>
                <a:path w="4809" h="4223" extrusionOk="0">
                  <a:moveTo>
                    <a:pt x="2391" y="1246"/>
                  </a:moveTo>
                  <a:cubicBezTo>
                    <a:pt x="2524" y="1246"/>
                    <a:pt x="2660" y="1277"/>
                    <a:pt x="2792" y="1340"/>
                  </a:cubicBezTo>
                  <a:cubicBezTo>
                    <a:pt x="2792" y="1340"/>
                    <a:pt x="2792" y="1340"/>
                    <a:pt x="2792" y="1340"/>
                  </a:cubicBezTo>
                  <a:lnTo>
                    <a:pt x="2792" y="1340"/>
                  </a:lnTo>
                  <a:cubicBezTo>
                    <a:pt x="3226" y="1557"/>
                    <a:pt x="3412" y="2069"/>
                    <a:pt x="3195" y="2519"/>
                  </a:cubicBezTo>
                  <a:cubicBezTo>
                    <a:pt x="3052" y="2837"/>
                    <a:pt x="2746" y="3016"/>
                    <a:pt x="2420" y="3016"/>
                  </a:cubicBezTo>
                  <a:cubicBezTo>
                    <a:pt x="2286" y="3016"/>
                    <a:pt x="2148" y="2985"/>
                    <a:pt x="2016" y="2922"/>
                  </a:cubicBezTo>
                  <a:cubicBezTo>
                    <a:pt x="1567" y="2720"/>
                    <a:pt x="1396" y="2193"/>
                    <a:pt x="1613" y="1743"/>
                  </a:cubicBezTo>
                  <a:cubicBezTo>
                    <a:pt x="1767" y="1425"/>
                    <a:pt x="2068" y="1246"/>
                    <a:pt x="2391" y="1246"/>
                  </a:cubicBezTo>
                  <a:close/>
                  <a:moveTo>
                    <a:pt x="2408" y="1113"/>
                  </a:moveTo>
                  <a:cubicBezTo>
                    <a:pt x="2294" y="1113"/>
                    <a:pt x="2181" y="1133"/>
                    <a:pt x="2075" y="1170"/>
                  </a:cubicBezTo>
                  <a:lnTo>
                    <a:pt x="2075" y="1170"/>
                  </a:lnTo>
                  <a:cubicBezTo>
                    <a:pt x="1824" y="1251"/>
                    <a:pt x="1608" y="1428"/>
                    <a:pt x="1489" y="1681"/>
                  </a:cubicBezTo>
                  <a:cubicBezTo>
                    <a:pt x="1256" y="2193"/>
                    <a:pt x="1458" y="2798"/>
                    <a:pt x="1954" y="3015"/>
                  </a:cubicBezTo>
                  <a:cubicBezTo>
                    <a:pt x="2104" y="3092"/>
                    <a:pt x="2261" y="3128"/>
                    <a:pt x="2415" y="3128"/>
                  </a:cubicBezTo>
                  <a:cubicBezTo>
                    <a:pt x="2419" y="3128"/>
                    <a:pt x="2422" y="3128"/>
                    <a:pt x="2426" y="3128"/>
                  </a:cubicBezTo>
                  <a:lnTo>
                    <a:pt x="2426" y="3128"/>
                  </a:lnTo>
                  <a:cubicBezTo>
                    <a:pt x="2429" y="3128"/>
                    <a:pt x="2433" y="3128"/>
                    <a:pt x="2436" y="3128"/>
                  </a:cubicBezTo>
                  <a:cubicBezTo>
                    <a:pt x="2803" y="3128"/>
                    <a:pt x="3154" y="2917"/>
                    <a:pt x="3319" y="2565"/>
                  </a:cubicBezTo>
                  <a:cubicBezTo>
                    <a:pt x="3457" y="2271"/>
                    <a:pt x="3437" y="1945"/>
                    <a:pt x="3298" y="1673"/>
                  </a:cubicBezTo>
                  <a:lnTo>
                    <a:pt x="3298" y="1673"/>
                  </a:lnTo>
                  <a:cubicBezTo>
                    <a:pt x="3229" y="1531"/>
                    <a:pt x="3128" y="1405"/>
                    <a:pt x="2997" y="1310"/>
                  </a:cubicBezTo>
                  <a:lnTo>
                    <a:pt x="2997" y="1310"/>
                  </a:lnTo>
                  <a:cubicBezTo>
                    <a:pt x="2952" y="1275"/>
                    <a:pt x="2905" y="1244"/>
                    <a:pt x="2854" y="1216"/>
                  </a:cubicBezTo>
                  <a:cubicBezTo>
                    <a:pt x="2709" y="1146"/>
                    <a:pt x="2557" y="1113"/>
                    <a:pt x="2408" y="1113"/>
                  </a:cubicBezTo>
                  <a:close/>
                  <a:moveTo>
                    <a:pt x="2398" y="974"/>
                  </a:moveTo>
                  <a:cubicBezTo>
                    <a:pt x="2571" y="974"/>
                    <a:pt x="2748" y="1012"/>
                    <a:pt x="2916" y="1092"/>
                  </a:cubicBezTo>
                  <a:cubicBezTo>
                    <a:pt x="3490" y="1356"/>
                    <a:pt x="3722" y="2054"/>
                    <a:pt x="3459" y="2643"/>
                  </a:cubicBezTo>
                  <a:cubicBezTo>
                    <a:pt x="3257" y="3057"/>
                    <a:pt x="2837" y="3294"/>
                    <a:pt x="2403" y="3294"/>
                  </a:cubicBezTo>
                  <a:cubicBezTo>
                    <a:pt x="2236" y="3294"/>
                    <a:pt x="2067" y="3259"/>
                    <a:pt x="1908" y="3186"/>
                  </a:cubicBezTo>
                  <a:cubicBezTo>
                    <a:pt x="1318" y="2907"/>
                    <a:pt x="1086" y="2209"/>
                    <a:pt x="1365" y="1635"/>
                  </a:cubicBezTo>
                  <a:cubicBezTo>
                    <a:pt x="1553" y="1213"/>
                    <a:pt x="1964" y="974"/>
                    <a:pt x="2398" y="974"/>
                  </a:cubicBezTo>
                  <a:close/>
                  <a:moveTo>
                    <a:pt x="2415" y="0"/>
                  </a:moveTo>
                  <a:cubicBezTo>
                    <a:pt x="1629" y="0"/>
                    <a:pt x="868" y="429"/>
                    <a:pt x="512" y="1185"/>
                  </a:cubicBezTo>
                  <a:cubicBezTo>
                    <a:pt x="0" y="2224"/>
                    <a:pt x="434" y="3511"/>
                    <a:pt x="1473" y="4008"/>
                  </a:cubicBezTo>
                  <a:cubicBezTo>
                    <a:pt x="1770" y="4154"/>
                    <a:pt x="2086" y="4223"/>
                    <a:pt x="2399" y="4223"/>
                  </a:cubicBezTo>
                  <a:cubicBezTo>
                    <a:pt x="3184" y="4223"/>
                    <a:pt x="3946" y="3789"/>
                    <a:pt x="4312" y="3046"/>
                  </a:cubicBezTo>
                  <a:cubicBezTo>
                    <a:pt x="4808" y="1992"/>
                    <a:pt x="4389" y="735"/>
                    <a:pt x="3335" y="208"/>
                  </a:cubicBezTo>
                  <a:cubicBezTo>
                    <a:pt x="3040" y="67"/>
                    <a:pt x="2726" y="0"/>
                    <a:pt x="24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a:off x="3237190" y="-194399"/>
              <a:ext cx="84629" cy="76318"/>
            </a:xfrm>
            <a:custGeom>
              <a:avLst/>
              <a:gdLst/>
              <a:ahLst/>
              <a:cxnLst/>
              <a:rect l="l" t="t" r="r" b="b"/>
              <a:pathLst>
                <a:path w="947" h="854" extrusionOk="0">
                  <a:moveTo>
                    <a:pt x="218" y="0"/>
                  </a:moveTo>
                  <a:lnTo>
                    <a:pt x="1" y="543"/>
                  </a:lnTo>
                  <a:lnTo>
                    <a:pt x="668" y="853"/>
                  </a:lnTo>
                  <a:lnTo>
                    <a:pt x="947" y="357"/>
                  </a:lnTo>
                  <a:lnTo>
                    <a:pt x="2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5"/>
            <p:cNvSpPr/>
            <p:nvPr/>
          </p:nvSpPr>
          <p:spPr>
            <a:xfrm>
              <a:off x="3137370" y="-313612"/>
              <a:ext cx="70777" cy="81858"/>
            </a:xfrm>
            <a:custGeom>
              <a:avLst/>
              <a:gdLst/>
              <a:ahLst/>
              <a:cxnLst/>
              <a:rect l="l" t="t" r="r" b="b"/>
              <a:pathLst>
                <a:path w="792" h="916" extrusionOk="0">
                  <a:moveTo>
                    <a:pt x="544" y="0"/>
                  </a:moveTo>
                  <a:lnTo>
                    <a:pt x="1" y="233"/>
                  </a:lnTo>
                  <a:lnTo>
                    <a:pt x="249" y="915"/>
                  </a:lnTo>
                  <a:lnTo>
                    <a:pt x="792" y="776"/>
                  </a:lnTo>
                  <a:lnTo>
                    <a:pt x="5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5"/>
            <p:cNvSpPr/>
            <p:nvPr/>
          </p:nvSpPr>
          <p:spPr>
            <a:xfrm>
              <a:off x="3141570" y="-467499"/>
              <a:ext cx="76318" cy="83288"/>
            </a:xfrm>
            <a:custGeom>
              <a:avLst/>
              <a:gdLst/>
              <a:ahLst/>
              <a:cxnLst/>
              <a:rect l="l" t="t" r="r" b="b"/>
              <a:pathLst>
                <a:path w="854" h="932" extrusionOk="0">
                  <a:moveTo>
                    <a:pt x="311" y="1"/>
                  </a:moveTo>
                  <a:lnTo>
                    <a:pt x="0" y="637"/>
                  </a:lnTo>
                  <a:lnTo>
                    <a:pt x="512" y="931"/>
                  </a:lnTo>
                  <a:lnTo>
                    <a:pt x="854" y="218"/>
                  </a:lnTo>
                  <a:lnTo>
                    <a:pt x="3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5"/>
            <p:cNvSpPr/>
            <p:nvPr/>
          </p:nvSpPr>
          <p:spPr>
            <a:xfrm>
              <a:off x="3256582" y="-570001"/>
              <a:ext cx="81858" cy="73547"/>
            </a:xfrm>
            <a:custGeom>
              <a:avLst/>
              <a:gdLst/>
              <a:ahLst/>
              <a:cxnLst/>
              <a:rect l="l" t="t" r="r" b="b"/>
              <a:pathLst>
                <a:path w="916" h="823" extrusionOk="0">
                  <a:moveTo>
                    <a:pt x="683" y="0"/>
                  </a:moveTo>
                  <a:lnTo>
                    <a:pt x="1" y="248"/>
                  </a:lnTo>
                  <a:lnTo>
                    <a:pt x="140" y="822"/>
                  </a:lnTo>
                  <a:lnTo>
                    <a:pt x="916" y="543"/>
                  </a:lnTo>
                  <a:lnTo>
                    <a:pt x="6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5"/>
            <p:cNvSpPr/>
            <p:nvPr/>
          </p:nvSpPr>
          <p:spPr>
            <a:xfrm>
              <a:off x="3409039" y="-564460"/>
              <a:ext cx="83288" cy="76318"/>
            </a:xfrm>
            <a:custGeom>
              <a:avLst/>
              <a:gdLst/>
              <a:ahLst/>
              <a:cxnLst/>
              <a:rect l="l" t="t" r="r" b="b"/>
              <a:pathLst>
                <a:path w="932" h="854" extrusionOk="0">
                  <a:moveTo>
                    <a:pt x="296" y="0"/>
                  </a:moveTo>
                  <a:lnTo>
                    <a:pt x="1" y="496"/>
                  </a:lnTo>
                  <a:lnTo>
                    <a:pt x="714" y="853"/>
                  </a:lnTo>
                  <a:lnTo>
                    <a:pt x="931" y="310"/>
                  </a:lnTo>
                  <a:lnTo>
                    <a:pt x="2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5"/>
            <p:cNvSpPr/>
            <p:nvPr/>
          </p:nvSpPr>
          <p:spPr>
            <a:xfrm>
              <a:off x="3521371" y="-450877"/>
              <a:ext cx="70777" cy="81858"/>
            </a:xfrm>
            <a:custGeom>
              <a:avLst/>
              <a:gdLst/>
              <a:ahLst/>
              <a:cxnLst/>
              <a:rect l="l" t="t" r="r" b="b"/>
              <a:pathLst>
                <a:path w="792" h="916" extrusionOk="0">
                  <a:moveTo>
                    <a:pt x="558" y="1"/>
                  </a:moveTo>
                  <a:lnTo>
                    <a:pt x="0" y="140"/>
                  </a:lnTo>
                  <a:lnTo>
                    <a:pt x="279" y="916"/>
                  </a:lnTo>
                  <a:lnTo>
                    <a:pt x="791" y="683"/>
                  </a:lnTo>
                  <a:lnTo>
                    <a:pt x="55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5"/>
            <p:cNvSpPr/>
            <p:nvPr/>
          </p:nvSpPr>
          <p:spPr>
            <a:xfrm>
              <a:off x="3513060" y="-298420"/>
              <a:ext cx="76318" cy="83288"/>
            </a:xfrm>
            <a:custGeom>
              <a:avLst/>
              <a:gdLst/>
              <a:ahLst/>
              <a:cxnLst/>
              <a:rect l="l" t="t" r="r" b="b"/>
              <a:pathLst>
                <a:path w="854" h="932" extrusionOk="0">
                  <a:moveTo>
                    <a:pt x="341" y="1"/>
                  </a:moveTo>
                  <a:lnTo>
                    <a:pt x="0" y="730"/>
                  </a:lnTo>
                  <a:lnTo>
                    <a:pt x="543" y="931"/>
                  </a:lnTo>
                  <a:lnTo>
                    <a:pt x="853" y="296"/>
                  </a:lnTo>
                  <a:lnTo>
                    <a:pt x="3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5"/>
            <p:cNvSpPr/>
            <p:nvPr/>
          </p:nvSpPr>
          <p:spPr>
            <a:xfrm>
              <a:off x="3393847" y="-184748"/>
              <a:ext cx="80429" cy="72207"/>
            </a:xfrm>
            <a:custGeom>
              <a:avLst/>
              <a:gdLst/>
              <a:ahLst/>
              <a:cxnLst/>
              <a:rect l="l" t="t" r="r" b="b"/>
              <a:pathLst>
                <a:path w="900" h="808" extrusionOk="0">
                  <a:moveTo>
                    <a:pt x="745" y="1"/>
                  </a:moveTo>
                  <a:lnTo>
                    <a:pt x="0" y="264"/>
                  </a:lnTo>
                  <a:lnTo>
                    <a:pt x="233" y="807"/>
                  </a:lnTo>
                  <a:lnTo>
                    <a:pt x="900" y="559"/>
                  </a:lnTo>
                  <a:lnTo>
                    <a:pt x="7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35"/>
          <p:cNvGrpSpPr/>
          <p:nvPr/>
        </p:nvGrpSpPr>
        <p:grpSpPr>
          <a:xfrm>
            <a:off x="7984623" y="4115930"/>
            <a:ext cx="888556" cy="888556"/>
            <a:chOff x="3601710" y="-660170"/>
            <a:chExt cx="888556" cy="888556"/>
          </a:xfrm>
        </p:grpSpPr>
        <p:sp>
          <p:nvSpPr>
            <p:cNvPr id="793" name="Google Shape;793;p35"/>
            <p:cNvSpPr/>
            <p:nvPr/>
          </p:nvSpPr>
          <p:spPr>
            <a:xfrm>
              <a:off x="3633613" y="-585997"/>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5"/>
            <p:cNvSpPr/>
            <p:nvPr/>
          </p:nvSpPr>
          <p:spPr>
            <a:xfrm>
              <a:off x="3823514" y="85581"/>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5"/>
            <p:cNvSpPr/>
            <p:nvPr/>
          </p:nvSpPr>
          <p:spPr>
            <a:xfrm>
              <a:off x="3608681" y="-138993"/>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5"/>
            <p:cNvSpPr/>
            <p:nvPr/>
          </p:nvSpPr>
          <p:spPr>
            <a:xfrm>
              <a:off x="3601710" y="-438366"/>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5"/>
            <p:cNvSpPr/>
            <p:nvPr/>
          </p:nvSpPr>
          <p:spPr>
            <a:xfrm>
              <a:off x="3805462" y="-653199"/>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5"/>
            <p:cNvSpPr/>
            <p:nvPr/>
          </p:nvSpPr>
          <p:spPr>
            <a:xfrm>
              <a:off x="4104835" y="-660170"/>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5"/>
            <p:cNvSpPr/>
            <p:nvPr/>
          </p:nvSpPr>
          <p:spPr>
            <a:xfrm>
              <a:off x="4339061" y="-454988"/>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5"/>
            <p:cNvSpPr/>
            <p:nvPr/>
          </p:nvSpPr>
          <p:spPr>
            <a:xfrm>
              <a:off x="4346031" y="-155615"/>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5"/>
            <p:cNvSpPr/>
            <p:nvPr/>
          </p:nvSpPr>
          <p:spPr>
            <a:xfrm>
              <a:off x="4122887" y="78611"/>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5"/>
            <p:cNvSpPr/>
            <p:nvPr/>
          </p:nvSpPr>
          <p:spPr>
            <a:xfrm>
              <a:off x="3928786" y="-339975"/>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35"/>
          <p:cNvGrpSpPr/>
          <p:nvPr/>
        </p:nvGrpSpPr>
        <p:grpSpPr>
          <a:xfrm rot="-899960">
            <a:off x="3703807" y="656452"/>
            <a:ext cx="454765" cy="457446"/>
            <a:chOff x="3137370" y="-570001"/>
            <a:chExt cx="454778" cy="457459"/>
          </a:xfrm>
        </p:grpSpPr>
        <p:sp>
          <p:nvSpPr>
            <p:cNvPr id="804" name="Google Shape;804;p35"/>
            <p:cNvSpPr/>
            <p:nvPr/>
          </p:nvSpPr>
          <p:spPr>
            <a:xfrm>
              <a:off x="3154081" y="-531752"/>
              <a:ext cx="429756" cy="377388"/>
            </a:xfrm>
            <a:custGeom>
              <a:avLst/>
              <a:gdLst/>
              <a:ahLst/>
              <a:cxnLst/>
              <a:rect l="l" t="t" r="r" b="b"/>
              <a:pathLst>
                <a:path w="4809" h="4223" extrusionOk="0">
                  <a:moveTo>
                    <a:pt x="2391" y="1246"/>
                  </a:moveTo>
                  <a:cubicBezTo>
                    <a:pt x="2524" y="1246"/>
                    <a:pt x="2660" y="1277"/>
                    <a:pt x="2792" y="1340"/>
                  </a:cubicBezTo>
                  <a:cubicBezTo>
                    <a:pt x="2792" y="1340"/>
                    <a:pt x="2792" y="1340"/>
                    <a:pt x="2792" y="1340"/>
                  </a:cubicBezTo>
                  <a:lnTo>
                    <a:pt x="2792" y="1340"/>
                  </a:lnTo>
                  <a:cubicBezTo>
                    <a:pt x="3226" y="1557"/>
                    <a:pt x="3412" y="2069"/>
                    <a:pt x="3195" y="2519"/>
                  </a:cubicBezTo>
                  <a:cubicBezTo>
                    <a:pt x="3052" y="2837"/>
                    <a:pt x="2746" y="3016"/>
                    <a:pt x="2420" y="3016"/>
                  </a:cubicBezTo>
                  <a:cubicBezTo>
                    <a:pt x="2286" y="3016"/>
                    <a:pt x="2148" y="2985"/>
                    <a:pt x="2016" y="2922"/>
                  </a:cubicBezTo>
                  <a:cubicBezTo>
                    <a:pt x="1567" y="2720"/>
                    <a:pt x="1396" y="2193"/>
                    <a:pt x="1613" y="1743"/>
                  </a:cubicBezTo>
                  <a:cubicBezTo>
                    <a:pt x="1767" y="1425"/>
                    <a:pt x="2068" y="1246"/>
                    <a:pt x="2391" y="1246"/>
                  </a:cubicBezTo>
                  <a:close/>
                  <a:moveTo>
                    <a:pt x="2408" y="1113"/>
                  </a:moveTo>
                  <a:cubicBezTo>
                    <a:pt x="2294" y="1113"/>
                    <a:pt x="2181" y="1133"/>
                    <a:pt x="2075" y="1170"/>
                  </a:cubicBezTo>
                  <a:lnTo>
                    <a:pt x="2075" y="1170"/>
                  </a:lnTo>
                  <a:cubicBezTo>
                    <a:pt x="1824" y="1251"/>
                    <a:pt x="1608" y="1428"/>
                    <a:pt x="1489" y="1681"/>
                  </a:cubicBezTo>
                  <a:cubicBezTo>
                    <a:pt x="1256" y="2193"/>
                    <a:pt x="1458" y="2798"/>
                    <a:pt x="1954" y="3015"/>
                  </a:cubicBezTo>
                  <a:cubicBezTo>
                    <a:pt x="2104" y="3092"/>
                    <a:pt x="2261" y="3128"/>
                    <a:pt x="2415" y="3128"/>
                  </a:cubicBezTo>
                  <a:cubicBezTo>
                    <a:pt x="2419" y="3128"/>
                    <a:pt x="2422" y="3128"/>
                    <a:pt x="2426" y="3128"/>
                  </a:cubicBezTo>
                  <a:lnTo>
                    <a:pt x="2426" y="3128"/>
                  </a:lnTo>
                  <a:cubicBezTo>
                    <a:pt x="2429" y="3128"/>
                    <a:pt x="2433" y="3128"/>
                    <a:pt x="2436" y="3128"/>
                  </a:cubicBezTo>
                  <a:cubicBezTo>
                    <a:pt x="2803" y="3128"/>
                    <a:pt x="3154" y="2917"/>
                    <a:pt x="3319" y="2565"/>
                  </a:cubicBezTo>
                  <a:cubicBezTo>
                    <a:pt x="3457" y="2271"/>
                    <a:pt x="3437" y="1945"/>
                    <a:pt x="3298" y="1673"/>
                  </a:cubicBezTo>
                  <a:lnTo>
                    <a:pt x="3298" y="1673"/>
                  </a:lnTo>
                  <a:cubicBezTo>
                    <a:pt x="3229" y="1531"/>
                    <a:pt x="3128" y="1405"/>
                    <a:pt x="2997" y="1310"/>
                  </a:cubicBezTo>
                  <a:lnTo>
                    <a:pt x="2997" y="1310"/>
                  </a:lnTo>
                  <a:cubicBezTo>
                    <a:pt x="2952" y="1275"/>
                    <a:pt x="2905" y="1244"/>
                    <a:pt x="2854" y="1216"/>
                  </a:cubicBezTo>
                  <a:cubicBezTo>
                    <a:pt x="2709" y="1146"/>
                    <a:pt x="2557" y="1113"/>
                    <a:pt x="2408" y="1113"/>
                  </a:cubicBezTo>
                  <a:close/>
                  <a:moveTo>
                    <a:pt x="2398" y="974"/>
                  </a:moveTo>
                  <a:cubicBezTo>
                    <a:pt x="2571" y="974"/>
                    <a:pt x="2748" y="1012"/>
                    <a:pt x="2916" y="1092"/>
                  </a:cubicBezTo>
                  <a:cubicBezTo>
                    <a:pt x="3490" y="1356"/>
                    <a:pt x="3722" y="2054"/>
                    <a:pt x="3459" y="2643"/>
                  </a:cubicBezTo>
                  <a:cubicBezTo>
                    <a:pt x="3257" y="3057"/>
                    <a:pt x="2837" y="3294"/>
                    <a:pt x="2403" y="3294"/>
                  </a:cubicBezTo>
                  <a:cubicBezTo>
                    <a:pt x="2236" y="3294"/>
                    <a:pt x="2067" y="3259"/>
                    <a:pt x="1908" y="3186"/>
                  </a:cubicBezTo>
                  <a:cubicBezTo>
                    <a:pt x="1318" y="2907"/>
                    <a:pt x="1086" y="2209"/>
                    <a:pt x="1365" y="1635"/>
                  </a:cubicBezTo>
                  <a:cubicBezTo>
                    <a:pt x="1553" y="1213"/>
                    <a:pt x="1964" y="974"/>
                    <a:pt x="2398" y="974"/>
                  </a:cubicBezTo>
                  <a:close/>
                  <a:moveTo>
                    <a:pt x="2415" y="0"/>
                  </a:moveTo>
                  <a:cubicBezTo>
                    <a:pt x="1629" y="0"/>
                    <a:pt x="868" y="429"/>
                    <a:pt x="512" y="1185"/>
                  </a:cubicBezTo>
                  <a:cubicBezTo>
                    <a:pt x="0" y="2224"/>
                    <a:pt x="434" y="3511"/>
                    <a:pt x="1473" y="4008"/>
                  </a:cubicBezTo>
                  <a:cubicBezTo>
                    <a:pt x="1770" y="4154"/>
                    <a:pt x="2086" y="4223"/>
                    <a:pt x="2399" y="4223"/>
                  </a:cubicBezTo>
                  <a:cubicBezTo>
                    <a:pt x="3184" y="4223"/>
                    <a:pt x="3946" y="3789"/>
                    <a:pt x="4312" y="3046"/>
                  </a:cubicBezTo>
                  <a:cubicBezTo>
                    <a:pt x="4808" y="1992"/>
                    <a:pt x="4389" y="735"/>
                    <a:pt x="3335" y="208"/>
                  </a:cubicBezTo>
                  <a:cubicBezTo>
                    <a:pt x="3040" y="67"/>
                    <a:pt x="2726" y="0"/>
                    <a:pt x="2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5"/>
            <p:cNvSpPr/>
            <p:nvPr/>
          </p:nvSpPr>
          <p:spPr>
            <a:xfrm>
              <a:off x="3237190" y="-194399"/>
              <a:ext cx="84629" cy="76318"/>
            </a:xfrm>
            <a:custGeom>
              <a:avLst/>
              <a:gdLst/>
              <a:ahLst/>
              <a:cxnLst/>
              <a:rect l="l" t="t" r="r" b="b"/>
              <a:pathLst>
                <a:path w="947" h="854" extrusionOk="0">
                  <a:moveTo>
                    <a:pt x="218" y="0"/>
                  </a:moveTo>
                  <a:lnTo>
                    <a:pt x="1" y="543"/>
                  </a:lnTo>
                  <a:lnTo>
                    <a:pt x="668" y="853"/>
                  </a:lnTo>
                  <a:lnTo>
                    <a:pt x="947" y="357"/>
                  </a:ln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5"/>
            <p:cNvSpPr/>
            <p:nvPr/>
          </p:nvSpPr>
          <p:spPr>
            <a:xfrm>
              <a:off x="3137370" y="-313612"/>
              <a:ext cx="70777" cy="81858"/>
            </a:xfrm>
            <a:custGeom>
              <a:avLst/>
              <a:gdLst/>
              <a:ahLst/>
              <a:cxnLst/>
              <a:rect l="l" t="t" r="r" b="b"/>
              <a:pathLst>
                <a:path w="792" h="916" extrusionOk="0">
                  <a:moveTo>
                    <a:pt x="544" y="0"/>
                  </a:moveTo>
                  <a:lnTo>
                    <a:pt x="1" y="233"/>
                  </a:lnTo>
                  <a:lnTo>
                    <a:pt x="249" y="915"/>
                  </a:lnTo>
                  <a:lnTo>
                    <a:pt x="792" y="776"/>
                  </a:lnTo>
                  <a:lnTo>
                    <a:pt x="5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5"/>
            <p:cNvSpPr/>
            <p:nvPr/>
          </p:nvSpPr>
          <p:spPr>
            <a:xfrm>
              <a:off x="3141570" y="-467499"/>
              <a:ext cx="76318" cy="83288"/>
            </a:xfrm>
            <a:custGeom>
              <a:avLst/>
              <a:gdLst/>
              <a:ahLst/>
              <a:cxnLst/>
              <a:rect l="l" t="t" r="r" b="b"/>
              <a:pathLst>
                <a:path w="854" h="932" extrusionOk="0">
                  <a:moveTo>
                    <a:pt x="311" y="1"/>
                  </a:moveTo>
                  <a:lnTo>
                    <a:pt x="0" y="637"/>
                  </a:lnTo>
                  <a:lnTo>
                    <a:pt x="512" y="931"/>
                  </a:lnTo>
                  <a:lnTo>
                    <a:pt x="854" y="218"/>
                  </a:lnTo>
                  <a:lnTo>
                    <a:pt x="3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5"/>
            <p:cNvSpPr/>
            <p:nvPr/>
          </p:nvSpPr>
          <p:spPr>
            <a:xfrm>
              <a:off x="3256582" y="-570001"/>
              <a:ext cx="81858" cy="73547"/>
            </a:xfrm>
            <a:custGeom>
              <a:avLst/>
              <a:gdLst/>
              <a:ahLst/>
              <a:cxnLst/>
              <a:rect l="l" t="t" r="r" b="b"/>
              <a:pathLst>
                <a:path w="916" h="823" extrusionOk="0">
                  <a:moveTo>
                    <a:pt x="683" y="0"/>
                  </a:moveTo>
                  <a:lnTo>
                    <a:pt x="1" y="248"/>
                  </a:lnTo>
                  <a:lnTo>
                    <a:pt x="140" y="822"/>
                  </a:lnTo>
                  <a:lnTo>
                    <a:pt x="916" y="543"/>
                  </a:lnTo>
                  <a:lnTo>
                    <a:pt x="6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5"/>
            <p:cNvSpPr/>
            <p:nvPr/>
          </p:nvSpPr>
          <p:spPr>
            <a:xfrm>
              <a:off x="3409039" y="-564460"/>
              <a:ext cx="83288" cy="76318"/>
            </a:xfrm>
            <a:custGeom>
              <a:avLst/>
              <a:gdLst/>
              <a:ahLst/>
              <a:cxnLst/>
              <a:rect l="l" t="t" r="r" b="b"/>
              <a:pathLst>
                <a:path w="932" h="854" extrusionOk="0">
                  <a:moveTo>
                    <a:pt x="296" y="0"/>
                  </a:moveTo>
                  <a:lnTo>
                    <a:pt x="1" y="496"/>
                  </a:lnTo>
                  <a:lnTo>
                    <a:pt x="714" y="853"/>
                  </a:lnTo>
                  <a:lnTo>
                    <a:pt x="931" y="310"/>
                  </a:lnTo>
                  <a:lnTo>
                    <a:pt x="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5"/>
            <p:cNvSpPr/>
            <p:nvPr/>
          </p:nvSpPr>
          <p:spPr>
            <a:xfrm>
              <a:off x="3521371" y="-450877"/>
              <a:ext cx="70777" cy="81858"/>
            </a:xfrm>
            <a:custGeom>
              <a:avLst/>
              <a:gdLst/>
              <a:ahLst/>
              <a:cxnLst/>
              <a:rect l="l" t="t" r="r" b="b"/>
              <a:pathLst>
                <a:path w="792" h="916" extrusionOk="0">
                  <a:moveTo>
                    <a:pt x="558" y="1"/>
                  </a:moveTo>
                  <a:lnTo>
                    <a:pt x="0" y="140"/>
                  </a:lnTo>
                  <a:lnTo>
                    <a:pt x="279" y="916"/>
                  </a:lnTo>
                  <a:lnTo>
                    <a:pt x="791" y="683"/>
                  </a:lnTo>
                  <a:lnTo>
                    <a:pt x="5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5"/>
            <p:cNvSpPr/>
            <p:nvPr/>
          </p:nvSpPr>
          <p:spPr>
            <a:xfrm>
              <a:off x="3513060" y="-298420"/>
              <a:ext cx="76318" cy="83288"/>
            </a:xfrm>
            <a:custGeom>
              <a:avLst/>
              <a:gdLst/>
              <a:ahLst/>
              <a:cxnLst/>
              <a:rect l="l" t="t" r="r" b="b"/>
              <a:pathLst>
                <a:path w="854" h="932" extrusionOk="0">
                  <a:moveTo>
                    <a:pt x="341" y="1"/>
                  </a:moveTo>
                  <a:lnTo>
                    <a:pt x="0" y="730"/>
                  </a:lnTo>
                  <a:lnTo>
                    <a:pt x="543" y="931"/>
                  </a:lnTo>
                  <a:lnTo>
                    <a:pt x="853" y="296"/>
                  </a:lnTo>
                  <a:lnTo>
                    <a:pt x="3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5"/>
            <p:cNvSpPr/>
            <p:nvPr/>
          </p:nvSpPr>
          <p:spPr>
            <a:xfrm>
              <a:off x="3393847" y="-184748"/>
              <a:ext cx="80429" cy="72207"/>
            </a:xfrm>
            <a:custGeom>
              <a:avLst/>
              <a:gdLst/>
              <a:ahLst/>
              <a:cxnLst/>
              <a:rect l="l" t="t" r="r" b="b"/>
              <a:pathLst>
                <a:path w="900" h="808" extrusionOk="0">
                  <a:moveTo>
                    <a:pt x="745" y="1"/>
                  </a:moveTo>
                  <a:lnTo>
                    <a:pt x="0" y="264"/>
                  </a:lnTo>
                  <a:lnTo>
                    <a:pt x="233" y="807"/>
                  </a:lnTo>
                  <a:lnTo>
                    <a:pt x="900" y="559"/>
                  </a:lnTo>
                  <a:lnTo>
                    <a:pt x="7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1"/>
        <p:cNvGrpSpPr/>
        <p:nvPr/>
      </p:nvGrpSpPr>
      <p:grpSpPr>
        <a:xfrm>
          <a:off x="0" y="0"/>
          <a:ext cx="0" cy="0"/>
          <a:chOff x="0" y="0"/>
          <a:chExt cx="0" cy="0"/>
        </a:xfrm>
      </p:grpSpPr>
      <p:sp>
        <p:nvSpPr>
          <p:cNvPr id="1042" name="Google Shape;1042;p37"/>
          <p:cNvSpPr/>
          <p:nvPr/>
        </p:nvSpPr>
        <p:spPr>
          <a:xfrm rot="867070">
            <a:off x="84868" y="313652"/>
            <a:ext cx="4896751" cy="4292248"/>
          </a:xfrm>
          <a:custGeom>
            <a:avLst/>
            <a:gdLst/>
            <a:ahLst/>
            <a:cxnLst/>
            <a:rect l="l" t="t" r="r" b="b"/>
            <a:pathLst>
              <a:path w="21945" h="19665" extrusionOk="0">
                <a:moveTo>
                  <a:pt x="9272" y="1"/>
                </a:moveTo>
                <a:cubicBezTo>
                  <a:pt x="7085" y="1"/>
                  <a:pt x="4953" y="1214"/>
                  <a:pt x="3395" y="2660"/>
                </a:cubicBezTo>
                <a:cubicBezTo>
                  <a:pt x="723" y="5136"/>
                  <a:pt x="0" y="9185"/>
                  <a:pt x="830" y="12616"/>
                </a:cubicBezTo>
                <a:cubicBezTo>
                  <a:pt x="1081" y="13652"/>
                  <a:pt x="1494" y="14649"/>
                  <a:pt x="2059" y="15552"/>
                </a:cubicBezTo>
                <a:cubicBezTo>
                  <a:pt x="2452" y="16178"/>
                  <a:pt x="2910" y="16730"/>
                  <a:pt x="3426" y="17212"/>
                </a:cubicBezTo>
                <a:cubicBezTo>
                  <a:pt x="4663" y="18367"/>
                  <a:pt x="6240" y="19106"/>
                  <a:pt x="7900" y="19411"/>
                </a:cubicBezTo>
                <a:cubicBezTo>
                  <a:pt x="8755" y="19568"/>
                  <a:pt x="9609" y="19665"/>
                  <a:pt x="10459" y="19665"/>
                </a:cubicBezTo>
                <a:cubicBezTo>
                  <a:pt x="11298" y="19665"/>
                  <a:pt x="12135" y="19570"/>
                  <a:pt x="12966" y="19346"/>
                </a:cubicBezTo>
                <a:cubicBezTo>
                  <a:pt x="14757" y="18862"/>
                  <a:pt x="16474" y="18073"/>
                  <a:pt x="17976" y="16980"/>
                </a:cubicBezTo>
                <a:cubicBezTo>
                  <a:pt x="19776" y="15671"/>
                  <a:pt x="21112" y="14222"/>
                  <a:pt x="21562" y="11988"/>
                </a:cubicBezTo>
                <a:cubicBezTo>
                  <a:pt x="21944" y="10081"/>
                  <a:pt x="21461" y="8128"/>
                  <a:pt x="19924" y="6861"/>
                </a:cubicBezTo>
                <a:cubicBezTo>
                  <a:pt x="18963" y="6067"/>
                  <a:pt x="17745" y="5718"/>
                  <a:pt x="16561" y="5415"/>
                </a:cubicBezTo>
                <a:cubicBezTo>
                  <a:pt x="15584" y="5165"/>
                  <a:pt x="14316" y="5000"/>
                  <a:pt x="13657" y="4155"/>
                </a:cubicBezTo>
                <a:cubicBezTo>
                  <a:pt x="12824" y="3087"/>
                  <a:pt x="12975" y="1552"/>
                  <a:pt x="11836" y="719"/>
                </a:cubicBezTo>
                <a:cubicBezTo>
                  <a:pt x="11280" y="311"/>
                  <a:pt x="10595" y="113"/>
                  <a:pt x="9911" y="36"/>
                </a:cubicBezTo>
                <a:cubicBezTo>
                  <a:pt x="9698" y="12"/>
                  <a:pt x="9485" y="1"/>
                  <a:pt x="9272" y="1"/>
                </a:cubicBezTo>
                <a:close/>
              </a:path>
            </a:pathLst>
          </a:custGeom>
          <a:solidFill>
            <a:srgbClr val="138808">
              <a:alpha val="24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txBox="1">
            <a:spLocks noGrp="1"/>
          </p:cNvSpPr>
          <p:nvPr>
            <p:ph type="title"/>
          </p:nvPr>
        </p:nvSpPr>
        <p:spPr>
          <a:xfrm>
            <a:off x="4990848" y="1246011"/>
            <a:ext cx="3789490" cy="2616832"/>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ro-RO" sz="1600" b="1" dirty="0" err="1"/>
              <a:t>Singleton</a:t>
            </a:r>
            <a:r>
              <a:rPr lang="ro-RO" sz="1600" b="1" dirty="0"/>
              <a:t> Design Pattern</a:t>
            </a:r>
            <a:r>
              <a:rPr lang="ro-RO" sz="1600" dirty="0"/>
              <a:t> este utilizat pentru a asigura că aveți o singură instanță a unui anumit obiect în întreaga aplicație. În acest proiect, clasa </a:t>
            </a:r>
            <a:r>
              <a:rPr lang="ro-RO" sz="1600" dirty="0" err="1"/>
              <a:t>Menu</a:t>
            </a:r>
            <a:r>
              <a:rPr lang="ro-RO" sz="1600" dirty="0"/>
              <a:t> și clasa </a:t>
            </a:r>
            <a:r>
              <a:rPr lang="ro-RO" sz="1600" dirty="0" err="1"/>
              <a:t>Storage</a:t>
            </a:r>
            <a:r>
              <a:rPr lang="ro-RO" sz="1600" dirty="0"/>
              <a:t> sunt ambele </a:t>
            </a:r>
            <a:r>
              <a:rPr lang="ro-RO" sz="1600" dirty="0" err="1"/>
              <a:t>singletons</a:t>
            </a:r>
            <a:r>
              <a:rPr lang="ro-RO" sz="1600" dirty="0"/>
              <a:t>, deoarece un magazin de pizza poate avea doar un meniu și un depozit. Pentru clasa </a:t>
            </a:r>
            <a:r>
              <a:rPr lang="ro-RO" sz="1600" dirty="0" err="1"/>
              <a:t>Menu</a:t>
            </a:r>
            <a:r>
              <a:rPr lang="ro-RO" sz="1600" dirty="0"/>
              <a:t> am implementat tiparul </a:t>
            </a:r>
            <a:r>
              <a:rPr lang="ro-RO" sz="1600" dirty="0" err="1"/>
              <a:t>Singleton</a:t>
            </a:r>
            <a:r>
              <a:rPr lang="ro-RO" sz="1600" dirty="0"/>
              <a:t> utilizând implementarea constructorului static, iar pentru </a:t>
            </a:r>
            <a:r>
              <a:rPr lang="ro-RO" sz="1600" dirty="0" err="1"/>
              <a:t>Storage</a:t>
            </a:r>
            <a:r>
              <a:rPr lang="ro-RO" sz="1600" dirty="0"/>
              <a:t> am utilizat implementarea </a:t>
            </a:r>
            <a:r>
              <a:rPr lang="ro-RO" sz="1600" dirty="0" err="1"/>
              <a:t>Lazy</a:t>
            </a:r>
            <a:r>
              <a:rPr lang="ro-RO" sz="1600" dirty="0"/>
              <a:t>. Ambele sunt sigure în ceea ce privește </a:t>
            </a:r>
            <a:r>
              <a:rPr lang="ro-RO" sz="1600" dirty="0" err="1"/>
              <a:t>thread</a:t>
            </a:r>
            <a:r>
              <a:rPr lang="ro-RO" sz="1600" dirty="0"/>
              <a:t>-urile.</a:t>
            </a:r>
            <a:endParaRPr sz="1600" dirty="0"/>
          </a:p>
        </p:txBody>
      </p:sp>
      <p:sp>
        <p:nvSpPr>
          <p:cNvPr id="1044" name="Google Shape;1044;p37"/>
          <p:cNvSpPr txBox="1">
            <a:spLocks noGrp="1"/>
          </p:cNvSpPr>
          <p:nvPr>
            <p:ph type="title" idx="2"/>
          </p:nvPr>
        </p:nvSpPr>
        <p:spPr>
          <a:xfrm>
            <a:off x="2765632" y="464802"/>
            <a:ext cx="5930496" cy="785422"/>
          </a:xfrm>
          <a:prstGeom prst="rect">
            <a:avLst/>
          </a:prstGeom>
        </p:spPr>
        <p:txBody>
          <a:bodyPr spcFirstLastPara="1" wrap="square" lIns="91425" tIns="91425" rIns="91425" bIns="91425" anchor="ctr" anchorCtr="0">
            <a:noAutofit/>
          </a:bodyPr>
          <a:lstStyle/>
          <a:p>
            <a:r>
              <a:rPr lang="ro-RO" dirty="0" err="1"/>
              <a:t>Creational</a:t>
            </a:r>
            <a:r>
              <a:rPr lang="ro-RO" dirty="0"/>
              <a:t> Design </a:t>
            </a:r>
            <a:r>
              <a:rPr lang="ro-RO" dirty="0" err="1"/>
              <a:t>Patterns</a:t>
            </a:r>
            <a:br>
              <a:rPr lang="ro-RO" dirty="0"/>
            </a:br>
            <a:endParaRPr dirty="0"/>
          </a:p>
        </p:txBody>
      </p:sp>
      <p:grpSp>
        <p:nvGrpSpPr>
          <p:cNvPr id="1046" name="Google Shape;1046;p37"/>
          <p:cNvGrpSpPr/>
          <p:nvPr/>
        </p:nvGrpSpPr>
        <p:grpSpPr>
          <a:xfrm>
            <a:off x="720129" y="534980"/>
            <a:ext cx="3940460" cy="4073614"/>
            <a:chOff x="720129" y="534980"/>
            <a:chExt cx="3940460" cy="4073614"/>
          </a:xfrm>
        </p:grpSpPr>
        <p:sp>
          <p:nvSpPr>
            <p:cNvPr id="1047" name="Google Shape;1047;p37"/>
            <p:cNvSpPr/>
            <p:nvPr/>
          </p:nvSpPr>
          <p:spPr>
            <a:xfrm>
              <a:off x="826831" y="839894"/>
              <a:ext cx="425556" cy="432527"/>
            </a:xfrm>
            <a:custGeom>
              <a:avLst/>
              <a:gdLst/>
              <a:ahLst/>
              <a:cxnLst/>
              <a:rect l="l" t="t" r="r" b="b"/>
              <a:pathLst>
                <a:path w="4762" h="4840" extrusionOk="0">
                  <a:moveTo>
                    <a:pt x="2386" y="1333"/>
                  </a:moveTo>
                  <a:cubicBezTo>
                    <a:pt x="2559" y="1333"/>
                    <a:pt x="2735" y="1374"/>
                    <a:pt x="2901" y="1459"/>
                  </a:cubicBezTo>
                  <a:cubicBezTo>
                    <a:pt x="3444" y="1754"/>
                    <a:pt x="3630" y="2405"/>
                    <a:pt x="3351" y="2948"/>
                  </a:cubicBezTo>
                  <a:cubicBezTo>
                    <a:pt x="3148" y="3321"/>
                    <a:pt x="2776" y="3533"/>
                    <a:pt x="2382" y="3533"/>
                  </a:cubicBezTo>
                  <a:cubicBezTo>
                    <a:pt x="2204" y="3533"/>
                    <a:pt x="2020" y="3490"/>
                    <a:pt x="1846" y="3398"/>
                  </a:cubicBezTo>
                  <a:cubicBezTo>
                    <a:pt x="1303" y="3103"/>
                    <a:pt x="1117" y="2452"/>
                    <a:pt x="1412" y="1909"/>
                  </a:cubicBezTo>
                  <a:cubicBezTo>
                    <a:pt x="1617" y="1542"/>
                    <a:pt x="1993" y="1333"/>
                    <a:pt x="2386" y="1333"/>
                  </a:cubicBezTo>
                  <a:close/>
                  <a:moveTo>
                    <a:pt x="2901" y="1"/>
                  </a:moveTo>
                  <a:lnTo>
                    <a:pt x="2715" y="373"/>
                  </a:lnTo>
                  <a:cubicBezTo>
                    <a:pt x="2653" y="466"/>
                    <a:pt x="2529" y="544"/>
                    <a:pt x="2420" y="544"/>
                  </a:cubicBezTo>
                  <a:lnTo>
                    <a:pt x="2218" y="544"/>
                  </a:lnTo>
                  <a:cubicBezTo>
                    <a:pt x="2205" y="546"/>
                    <a:pt x="2191" y="547"/>
                    <a:pt x="2178" y="547"/>
                  </a:cubicBezTo>
                  <a:cubicBezTo>
                    <a:pt x="2080" y="547"/>
                    <a:pt x="1976" y="498"/>
                    <a:pt x="1908" y="389"/>
                  </a:cubicBezTo>
                  <a:lnTo>
                    <a:pt x="1691" y="48"/>
                  </a:lnTo>
                  <a:lnTo>
                    <a:pt x="559" y="745"/>
                  </a:lnTo>
                  <a:lnTo>
                    <a:pt x="776" y="1133"/>
                  </a:lnTo>
                  <a:cubicBezTo>
                    <a:pt x="822" y="1226"/>
                    <a:pt x="822" y="1366"/>
                    <a:pt x="776" y="1459"/>
                  </a:cubicBezTo>
                  <a:lnTo>
                    <a:pt x="714" y="1536"/>
                  </a:lnTo>
                  <a:cubicBezTo>
                    <a:pt x="698" y="1567"/>
                    <a:pt x="667" y="1598"/>
                    <a:pt x="667" y="1630"/>
                  </a:cubicBezTo>
                  <a:cubicBezTo>
                    <a:pt x="621" y="1754"/>
                    <a:pt x="512" y="1800"/>
                    <a:pt x="404" y="1816"/>
                  </a:cubicBezTo>
                  <a:lnTo>
                    <a:pt x="0" y="1847"/>
                  </a:lnTo>
                  <a:lnTo>
                    <a:pt x="32" y="3180"/>
                  </a:lnTo>
                  <a:lnTo>
                    <a:pt x="435" y="3165"/>
                  </a:lnTo>
                  <a:cubicBezTo>
                    <a:pt x="559" y="3165"/>
                    <a:pt x="667" y="3211"/>
                    <a:pt x="729" y="3336"/>
                  </a:cubicBezTo>
                  <a:lnTo>
                    <a:pt x="854" y="3506"/>
                  </a:lnTo>
                  <a:cubicBezTo>
                    <a:pt x="931" y="3599"/>
                    <a:pt x="931" y="3739"/>
                    <a:pt x="869" y="3832"/>
                  </a:cubicBezTo>
                  <a:lnTo>
                    <a:pt x="667" y="4204"/>
                  </a:lnTo>
                  <a:lnTo>
                    <a:pt x="1862" y="4840"/>
                  </a:lnTo>
                  <a:lnTo>
                    <a:pt x="2048" y="4483"/>
                  </a:lnTo>
                  <a:cubicBezTo>
                    <a:pt x="2110" y="4375"/>
                    <a:pt x="2218" y="4297"/>
                    <a:pt x="2342" y="4297"/>
                  </a:cubicBezTo>
                  <a:lnTo>
                    <a:pt x="2529" y="4297"/>
                  </a:lnTo>
                  <a:cubicBezTo>
                    <a:pt x="2541" y="4296"/>
                    <a:pt x="2554" y="4295"/>
                    <a:pt x="2566" y="4295"/>
                  </a:cubicBezTo>
                  <a:cubicBezTo>
                    <a:pt x="2674" y="4295"/>
                    <a:pt x="2769" y="4355"/>
                    <a:pt x="2839" y="4452"/>
                  </a:cubicBezTo>
                  <a:lnTo>
                    <a:pt x="3056" y="4809"/>
                  </a:lnTo>
                  <a:lnTo>
                    <a:pt x="4204" y="4096"/>
                  </a:lnTo>
                  <a:lnTo>
                    <a:pt x="3986" y="3739"/>
                  </a:lnTo>
                  <a:cubicBezTo>
                    <a:pt x="3924" y="3646"/>
                    <a:pt x="3924" y="3506"/>
                    <a:pt x="3986" y="3413"/>
                  </a:cubicBezTo>
                  <a:lnTo>
                    <a:pt x="4048" y="3336"/>
                  </a:lnTo>
                  <a:cubicBezTo>
                    <a:pt x="4064" y="3305"/>
                    <a:pt x="4080" y="3274"/>
                    <a:pt x="4080" y="3242"/>
                  </a:cubicBezTo>
                  <a:cubicBezTo>
                    <a:pt x="4142" y="3118"/>
                    <a:pt x="4235" y="3072"/>
                    <a:pt x="4359" y="3041"/>
                  </a:cubicBezTo>
                  <a:lnTo>
                    <a:pt x="4762" y="3025"/>
                  </a:lnTo>
                  <a:lnTo>
                    <a:pt x="4731" y="1692"/>
                  </a:lnTo>
                  <a:lnTo>
                    <a:pt x="4312" y="1692"/>
                  </a:lnTo>
                  <a:cubicBezTo>
                    <a:pt x="4204" y="1692"/>
                    <a:pt x="4080" y="1630"/>
                    <a:pt x="4033" y="1521"/>
                  </a:cubicBezTo>
                  <a:lnTo>
                    <a:pt x="3909" y="1335"/>
                  </a:lnTo>
                  <a:cubicBezTo>
                    <a:pt x="3831" y="1242"/>
                    <a:pt x="3831" y="1102"/>
                    <a:pt x="3893" y="1009"/>
                  </a:cubicBezTo>
                  <a:lnTo>
                    <a:pt x="4080" y="637"/>
                  </a:lnTo>
                  <a:lnTo>
                    <a:pt x="2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1306363" y="1241857"/>
              <a:ext cx="296692" cy="298122"/>
            </a:xfrm>
            <a:custGeom>
              <a:avLst/>
              <a:gdLst/>
              <a:ahLst/>
              <a:cxnLst/>
              <a:rect l="l" t="t" r="r" b="b"/>
              <a:pathLst>
                <a:path w="3320" h="3336" extrusionOk="0">
                  <a:moveTo>
                    <a:pt x="1660" y="869"/>
                  </a:moveTo>
                  <a:cubicBezTo>
                    <a:pt x="2095" y="869"/>
                    <a:pt x="2436" y="1226"/>
                    <a:pt x="2436" y="1645"/>
                  </a:cubicBezTo>
                  <a:cubicBezTo>
                    <a:pt x="2436" y="2079"/>
                    <a:pt x="2095" y="2420"/>
                    <a:pt x="1660" y="2420"/>
                  </a:cubicBezTo>
                  <a:cubicBezTo>
                    <a:pt x="1242" y="2420"/>
                    <a:pt x="885" y="2079"/>
                    <a:pt x="885" y="1645"/>
                  </a:cubicBezTo>
                  <a:cubicBezTo>
                    <a:pt x="885" y="1226"/>
                    <a:pt x="1242" y="869"/>
                    <a:pt x="1660" y="869"/>
                  </a:cubicBezTo>
                  <a:close/>
                  <a:moveTo>
                    <a:pt x="1180" y="1"/>
                  </a:moveTo>
                  <a:lnTo>
                    <a:pt x="1180" y="295"/>
                  </a:lnTo>
                  <a:cubicBezTo>
                    <a:pt x="1180" y="373"/>
                    <a:pt x="1149" y="451"/>
                    <a:pt x="1071" y="482"/>
                  </a:cubicBezTo>
                  <a:cubicBezTo>
                    <a:pt x="1024" y="513"/>
                    <a:pt x="993" y="528"/>
                    <a:pt x="947" y="559"/>
                  </a:cubicBezTo>
                  <a:cubicBezTo>
                    <a:pt x="905" y="584"/>
                    <a:pt x="864" y="600"/>
                    <a:pt x="822" y="600"/>
                  </a:cubicBezTo>
                  <a:cubicBezTo>
                    <a:pt x="786" y="600"/>
                    <a:pt x="750" y="588"/>
                    <a:pt x="714" y="559"/>
                  </a:cubicBezTo>
                  <a:lnTo>
                    <a:pt x="466" y="435"/>
                  </a:lnTo>
                  <a:lnTo>
                    <a:pt x="1" y="1242"/>
                  </a:lnTo>
                  <a:lnTo>
                    <a:pt x="249" y="1381"/>
                  </a:lnTo>
                  <a:cubicBezTo>
                    <a:pt x="326" y="1412"/>
                    <a:pt x="373" y="1490"/>
                    <a:pt x="373" y="1598"/>
                  </a:cubicBezTo>
                  <a:lnTo>
                    <a:pt x="373" y="1676"/>
                  </a:lnTo>
                  <a:lnTo>
                    <a:pt x="373" y="1753"/>
                  </a:lnTo>
                  <a:cubicBezTo>
                    <a:pt x="373" y="1815"/>
                    <a:pt x="326" y="1908"/>
                    <a:pt x="249" y="1955"/>
                  </a:cubicBezTo>
                  <a:lnTo>
                    <a:pt x="1" y="2095"/>
                  </a:lnTo>
                  <a:lnTo>
                    <a:pt x="466" y="2917"/>
                  </a:lnTo>
                  <a:lnTo>
                    <a:pt x="714" y="2777"/>
                  </a:lnTo>
                  <a:cubicBezTo>
                    <a:pt x="753" y="2754"/>
                    <a:pt x="792" y="2742"/>
                    <a:pt x="831" y="2742"/>
                  </a:cubicBezTo>
                  <a:cubicBezTo>
                    <a:pt x="869" y="2742"/>
                    <a:pt x="908" y="2754"/>
                    <a:pt x="947" y="2777"/>
                  </a:cubicBezTo>
                  <a:cubicBezTo>
                    <a:pt x="993" y="2793"/>
                    <a:pt x="1024" y="2839"/>
                    <a:pt x="1071" y="2855"/>
                  </a:cubicBezTo>
                  <a:cubicBezTo>
                    <a:pt x="1149" y="2886"/>
                    <a:pt x="1180" y="2963"/>
                    <a:pt x="1180" y="3041"/>
                  </a:cubicBezTo>
                  <a:lnTo>
                    <a:pt x="1180" y="3335"/>
                  </a:lnTo>
                  <a:lnTo>
                    <a:pt x="2126" y="3335"/>
                  </a:lnTo>
                  <a:lnTo>
                    <a:pt x="2126" y="3041"/>
                  </a:lnTo>
                  <a:cubicBezTo>
                    <a:pt x="2126" y="2963"/>
                    <a:pt x="2172" y="2886"/>
                    <a:pt x="2250" y="2855"/>
                  </a:cubicBezTo>
                  <a:cubicBezTo>
                    <a:pt x="2281" y="2824"/>
                    <a:pt x="2327" y="2808"/>
                    <a:pt x="2358" y="2777"/>
                  </a:cubicBezTo>
                  <a:cubicBezTo>
                    <a:pt x="2400" y="2752"/>
                    <a:pt x="2441" y="2736"/>
                    <a:pt x="2483" y="2736"/>
                  </a:cubicBezTo>
                  <a:cubicBezTo>
                    <a:pt x="2519" y="2736"/>
                    <a:pt x="2555" y="2748"/>
                    <a:pt x="2591" y="2777"/>
                  </a:cubicBezTo>
                  <a:lnTo>
                    <a:pt x="2855" y="2917"/>
                  </a:lnTo>
                  <a:lnTo>
                    <a:pt x="3320" y="2095"/>
                  </a:lnTo>
                  <a:lnTo>
                    <a:pt x="3056" y="1955"/>
                  </a:lnTo>
                  <a:cubicBezTo>
                    <a:pt x="2979" y="1924"/>
                    <a:pt x="2948" y="1846"/>
                    <a:pt x="2948" y="1753"/>
                  </a:cubicBezTo>
                  <a:lnTo>
                    <a:pt x="2948" y="1676"/>
                  </a:lnTo>
                  <a:lnTo>
                    <a:pt x="2948" y="1598"/>
                  </a:lnTo>
                  <a:cubicBezTo>
                    <a:pt x="2948" y="1521"/>
                    <a:pt x="2979" y="1412"/>
                    <a:pt x="3056" y="1381"/>
                  </a:cubicBezTo>
                  <a:lnTo>
                    <a:pt x="3320" y="1242"/>
                  </a:lnTo>
                  <a:lnTo>
                    <a:pt x="2855" y="435"/>
                  </a:lnTo>
                  <a:lnTo>
                    <a:pt x="2591" y="559"/>
                  </a:lnTo>
                  <a:cubicBezTo>
                    <a:pt x="2552" y="582"/>
                    <a:pt x="2513" y="594"/>
                    <a:pt x="2475" y="594"/>
                  </a:cubicBezTo>
                  <a:cubicBezTo>
                    <a:pt x="2436" y="594"/>
                    <a:pt x="2397" y="582"/>
                    <a:pt x="2358" y="559"/>
                  </a:cubicBezTo>
                  <a:cubicBezTo>
                    <a:pt x="2327" y="544"/>
                    <a:pt x="2281" y="513"/>
                    <a:pt x="2250" y="482"/>
                  </a:cubicBezTo>
                  <a:cubicBezTo>
                    <a:pt x="2172" y="451"/>
                    <a:pt x="2126" y="373"/>
                    <a:pt x="2126" y="295"/>
                  </a:cubicBezTo>
                  <a:lnTo>
                    <a:pt x="2126"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4254425" y="3072767"/>
              <a:ext cx="296692" cy="300892"/>
            </a:xfrm>
            <a:custGeom>
              <a:avLst/>
              <a:gdLst/>
              <a:ahLst/>
              <a:cxnLst/>
              <a:rect l="l" t="t" r="r" b="b"/>
              <a:pathLst>
                <a:path w="3320" h="3367" extrusionOk="0">
                  <a:moveTo>
                    <a:pt x="1676" y="916"/>
                  </a:moveTo>
                  <a:cubicBezTo>
                    <a:pt x="2094" y="916"/>
                    <a:pt x="2451" y="1257"/>
                    <a:pt x="2451" y="1691"/>
                  </a:cubicBezTo>
                  <a:cubicBezTo>
                    <a:pt x="2451" y="2126"/>
                    <a:pt x="2094" y="2467"/>
                    <a:pt x="1676" y="2467"/>
                  </a:cubicBezTo>
                  <a:cubicBezTo>
                    <a:pt x="1241" y="2467"/>
                    <a:pt x="900" y="2126"/>
                    <a:pt x="900" y="1691"/>
                  </a:cubicBezTo>
                  <a:cubicBezTo>
                    <a:pt x="916" y="1257"/>
                    <a:pt x="1241" y="916"/>
                    <a:pt x="1676" y="916"/>
                  </a:cubicBezTo>
                  <a:close/>
                  <a:moveTo>
                    <a:pt x="1195" y="1"/>
                  </a:moveTo>
                  <a:lnTo>
                    <a:pt x="1195" y="296"/>
                  </a:lnTo>
                  <a:cubicBezTo>
                    <a:pt x="1195" y="373"/>
                    <a:pt x="1148" y="451"/>
                    <a:pt x="1071" y="482"/>
                  </a:cubicBezTo>
                  <a:cubicBezTo>
                    <a:pt x="1040" y="513"/>
                    <a:pt x="993" y="528"/>
                    <a:pt x="962" y="559"/>
                  </a:cubicBezTo>
                  <a:cubicBezTo>
                    <a:pt x="921" y="584"/>
                    <a:pt x="879" y="600"/>
                    <a:pt x="838" y="600"/>
                  </a:cubicBezTo>
                  <a:cubicBezTo>
                    <a:pt x="802" y="600"/>
                    <a:pt x="766" y="588"/>
                    <a:pt x="730" y="559"/>
                  </a:cubicBezTo>
                  <a:lnTo>
                    <a:pt x="466" y="435"/>
                  </a:lnTo>
                  <a:lnTo>
                    <a:pt x="1" y="1242"/>
                  </a:lnTo>
                  <a:lnTo>
                    <a:pt x="264" y="1397"/>
                  </a:lnTo>
                  <a:cubicBezTo>
                    <a:pt x="342" y="1443"/>
                    <a:pt x="373" y="1521"/>
                    <a:pt x="373" y="1614"/>
                  </a:cubicBezTo>
                  <a:lnTo>
                    <a:pt x="373" y="1691"/>
                  </a:lnTo>
                  <a:lnTo>
                    <a:pt x="373" y="1769"/>
                  </a:lnTo>
                  <a:cubicBezTo>
                    <a:pt x="373" y="1847"/>
                    <a:pt x="342" y="1924"/>
                    <a:pt x="264" y="1986"/>
                  </a:cubicBezTo>
                  <a:lnTo>
                    <a:pt x="1" y="2141"/>
                  </a:lnTo>
                  <a:lnTo>
                    <a:pt x="466" y="2948"/>
                  </a:lnTo>
                  <a:lnTo>
                    <a:pt x="730" y="2793"/>
                  </a:lnTo>
                  <a:cubicBezTo>
                    <a:pt x="768" y="2777"/>
                    <a:pt x="811" y="2769"/>
                    <a:pt x="852" y="2769"/>
                  </a:cubicBezTo>
                  <a:cubicBezTo>
                    <a:pt x="892" y="2769"/>
                    <a:pt x="931" y="2777"/>
                    <a:pt x="962" y="2793"/>
                  </a:cubicBezTo>
                  <a:cubicBezTo>
                    <a:pt x="993" y="2824"/>
                    <a:pt x="1040" y="2855"/>
                    <a:pt x="1071" y="2870"/>
                  </a:cubicBezTo>
                  <a:cubicBezTo>
                    <a:pt x="1148" y="2917"/>
                    <a:pt x="1195" y="2994"/>
                    <a:pt x="1195" y="3072"/>
                  </a:cubicBezTo>
                  <a:lnTo>
                    <a:pt x="1195" y="3367"/>
                  </a:lnTo>
                  <a:lnTo>
                    <a:pt x="2141" y="3367"/>
                  </a:lnTo>
                  <a:lnTo>
                    <a:pt x="2141" y="3056"/>
                  </a:lnTo>
                  <a:cubicBezTo>
                    <a:pt x="2141" y="2979"/>
                    <a:pt x="2172" y="2901"/>
                    <a:pt x="2250" y="2855"/>
                  </a:cubicBezTo>
                  <a:cubicBezTo>
                    <a:pt x="2296" y="2839"/>
                    <a:pt x="2327" y="2808"/>
                    <a:pt x="2374" y="2777"/>
                  </a:cubicBezTo>
                  <a:cubicBezTo>
                    <a:pt x="2418" y="2759"/>
                    <a:pt x="2463" y="2741"/>
                    <a:pt x="2508" y="2741"/>
                  </a:cubicBezTo>
                  <a:cubicBezTo>
                    <a:pt x="2541" y="2741"/>
                    <a:pt x="2574" y="2751"/>
                    <a:pt x="2606" y="2777"/>
                  </a:cubicBezTo>
                  <a:lnTo>
                    <a:pt x="2854" y="2932"/>
                  </a:lnTo>
                  <a:lnTo>
                    <a:pt x="3320" y="2110"/>
                  </a:lnTo>
                  <a:lnTo>
                    <a:pt x="3072" y="1971"/>
                  </a:lnTo>
                  <a:cubicBezTo>
                    <a:pt x="2994" y="1924"/>
                    <a:pt x="2948" y="1847"/>
                    <a:pt x="2948" y="1754"/>
                  </a:cubicBezTo>
                  <a:lnTo>
                    <a:pt x="2948" y="1676"/>
                  </a:lnTo>
                  <a:lnTo>
                    <a:pt x="2948" y="1598"/>
                  </a:lnTo>
                  <a:cubicBezTo>
                    <a:pt x="2948" y="1521"/>
                    <a:pt x="2994" y="1443"/>
                    <a:pt x="3072" y="1381"/>
                  </a:cubicBezTo>
                  <a:lnTo>
                    <a:pt x="3320" y="1242"/>
                  </a:lnTo>
                  <a:lnTo>
                    <a:pt x="2854" y="435"/>
                  </a:lnTo>
                  <a:lnTo>
                    <a:pt x="2606" y="559"/>
                  </a:lnTo>
                  <a:cubicBezTo>
                    <a:pt x="2568" y="583"/>
                    <a:pt x="2529" y="594"/>
                    <a:pt x="2490" y="594"/>
                  </a:cubicBezTo>
                  <a:cubicBezTo>
                    <a:pt x="2451" y="594"/>
                    <a:pt x="2412" y="583"/>
                    <a:pt x="2374" y="559"/>
                  </a:cubicBezTo>
                  <a:cubicBezTo>
                    <a:pt x="2327" y="544"/>
                    <a:pt x="2296" y="513"/>
                    <a:pt x="2250" y="482"/>
                  </a:cubicBezTo>
                  <a:cubicBezTo>
                    <a:pt x="2172" y="451"/>
                    <a:pt x="2141" y="373"/>
                    <a:pt x="2141" y="296"/>
                  </a:cubicBezTo>
                  <a:lnTo>
                    <a:pt x="21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1147025" y="2417186"/>
              <a:ext cx="299462" cy="1495613"/>
            </a:xfrm>
            <a:custGeom>
              <a:avLst/>
              <a:gdLst/>
              <a:ahLst/>
              <a:cxnLst/>
              <a:rect l="l" t="t" r="r" b="b"/>
              <a:pathLst>
                <a:path w="3351" h="16736" extrusionOk="0">
                  <a:moveTo>
                    <a:pt x="0" y="1"/>
                  </a:moveTo>
                  <a:lnTo>
                    <a:pt x="0" y="3925"/>
                  </a:lnTo>
                  <a:lnTo>
                    <a:pt x="3242" y="8376"/>
                  </a:lnTo>
                  <a:lnTo>
                    <a:pt x="3242" y="16736"/>
                  </a:lnTo>
                  <a:lnTo>
                    <a:pt x="3350" y="16736"/>
                  </a:lnTo>
                  <a:lnTo>
                    <a:pt x="3350" y="8330"/>
                  </a:lnTo>
                  <a:lnTo>
                    <a:pt x="93" y="3894"/>
                  </a:lnTo>
                  <a:lnTo>
                    <a:pt x="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1119322" y="2361780"/>
              <a:ext cx="62377" cy="62466"/>
            </a:xfrm>
            <a:custGeom>
              <a:avLst/>
              <a:gdLst/>
              <a:ahLst/>
              <a:cxnLst/>
              <a:rect l="l" t="t" r="r" b="b"/>
              <a:pathLst>
                <a:path w="698" h="699" extrusionOk="0">
                  <a:moveTo>
                    <a:pt x="341" y="109"/>
                  </a:moveTo>
                  <a:cubicBezTo>
                    <a:pt x="481" y="109"/>
                    <a:pt x="605" y="202"/>
                    <a:pt x="574" y="342"/>
                  </a:cubicBezTo>
                  <a:cubicBezTo>
                    <a:pt x="574" y="481"/>
                    <a:pt x="481" y="574"/>
                    <a:pt x="341" y="574"/>
                  </a:cubicBezTo>
                  <a:cubicBezTo>
                    <a:pt x="217" y="574"/>
                    <a:pt x="109" y="481"/>
                    <a:pt x="109" y="342"/>
                  </a:cubicBezTo>
                  <a:cubicBezTo>
                    <a:pt x="109" y="202"/>
                    <a:pt x="217" y="109"/>
                    <a:pt x="341" y="109"/>
                  </a:cubicBezTo>
                  <a:close/>
                  <a:moveTo>
                    <a:pt x="341" y="1"/>
                  </a:moveTo>
                  <a:cubicBezTo>
                    <a:pt x="155" y="1"/>
                    <a:pt x="0" y="156"/>
                    <a:pt x="0" y="342"/>
                  </a:cubicBezTo>
                  <a:cubicBezTo>
                    <a:pt x="0" y="543"/>
                    <a:pt x="155" y="698"/>
                    <a:pt x="341" y="698"/>
                  </a:cubicBezTo>
                  <a:cubicBezTo>
                    <a:pt x="543" y="698"/>
                    <a:pt x="698" y="543"/>
                    <a:pt x="698" y="342"/>
                  </a:cubicBezTo>
                  <a:cubicBezTo>
                    <a:pt x="698" y="156"/>
                    <a:pt x="543" y="1"/>
                    <a:pt x="3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1070797" y="2620938"/>
              <a:ext cx="300803" cy="1291860"/>
            </a:xfrm>
            <a:custGeom>
              <a:avLst/>
              <a:gdLst/>
              <a:ahLst/>
              <a:cxnLst/>
              <a:rect l="l" t="t" r="r" b="b"/>
              <a:pathLst>
                <a:path w="3366" h="14456" extrusionOk="0">
                  <a:moveTo>
                    <a:pt x="0" y="1"/>
                  </a:moveTo>
                  <a:lnTo>
                    <a:pt x="0" y="2188"/>
                  </a:lnTo>
                  <a:lnTo>
                    <a:pt x="3257" y="6639"/>
                  </a:lnTo>
                  <a:lnTo>
                    <a:pt x="3257" y="14456"/>
                  </a:lnTo>
                  <a:lnTo>
                    <a:pt x="3366" y="14456"/>
                  </a:lnTo>
                  <a:lnTo>
                    <a:pt x="3366" y="6592"/>
                  </a:lnTo>
                  <a:lnTo>
                    <a:pt x="109" y="2157"/>
                  </a:lnTo>
                  <a:lnTo>
                    <a:pt x="1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a:off x="1044434" y="2564102"/>
              <a:ext cx="62466" cy="62466"/>
            </a:xfrm>
            <a:custGeom>
              <a:avLst/>
              <a:gdLst/>
              <a:ahLst/>
              <a:cxnLst/>
              <a:rect l="l" t="t" r="r" b="b"/>
              <a:pathLst>
                <a:path w="699" h="699" extrusionOk="0">
                  <a:moveTo>
                    <a:pt x="357" y="109"/>
                  </a:moveTo>
                  <a:cubicBezTo>
                    <a:pt x="481" y="109"/>
                    <a:pt x="590" y="234"/>
                    <a:pt x="590" y="342"/>
                  </a:cubicBezTo>
                  <a:cubicBezTo>
                    <a:pt x="590" y="482"/>
                    <a:pt x="481" y="575"/>
                    <a:pt x="357" y="575"/>
                  </a:cubicBezTo>
                  <a:cubicBezTo>
                    <a:pt x="233" y="575"/>
                    <a:pt x="125" y="482"/>
                    <a:pt x="125" y="342"/>
                  </a:cubicBezTo>
                  <a:cubicBezTo>
                    <a:pt x="125" y="234"/>
                    <a:pt x="218" y="109"/>
                    <a:pt x="357" y="109"/>
                  </a:cubicBezTo>
                  <a:close/>
                  <a:moveTo>
                    <a:pt x="357" y="1"/>
                  </a:moveTo>
                  <a:cubicBezTo>
                    <a:pt x="156" y="1"/>
                    <a:pt x="0" y="156"/>
                    <a:pt x="0" y="342"/>
                  </a:cubicBezTo>
                  <a:cubicBezTo>
                    <a:pt x="0" y="544"/>
                    <a:pt x="156" y="699"/>
                    <a:pt x="357" y="699"/>
                  </a:cubicBezTo>
                  <a:cubicBezTo>
                    <a:pt x="543" y="699"/>
                    <a:pt x="698" y="544"/>
                    <a:pt x="698" y="342"/>
                  </a:cubicBezTo>
                  <a:cubicBezTo>
                    <a:pt x="698" y="156"/>
                    <a:pt x="543" y="1"/>
                    <a:pt x="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1508775" y="2719329"/>
              <a:ext cx="11171" cy="1192129"/>
            </a:xfrm>
            <a:custGeom>
              <a:avLst/>
              <a:gdLst/>
              <a:ahLst/>
              <a:cxnLst/>
              <a:rect l="l" t="t" r="r" b="b"/>
              <a:pathLst>
                <a:path w="125" h="13340" extrusionOk="0">
                  <a:moveTo>
                    <a:pt x="0" y="1"/>
                  </a:moveTo>
                  <a:lnTo>
                    <a:pt x="0" y="13339"/>
                  </a:lnTo>
                  <a:lnTo>
                    <a:pt x="124" y="13339"/>
                  </a:lnTo>
                  <a:lnTo>
                    <a:pt x="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1482412" y="2662582"/>
              <a:ext cx="62466" cy="62466"/>
            </a:xfrm>
            <a:custGeom>
              <a:avLst/>
              <a:gdLst/>
              <a:ahLst/>
              <a:cxnLst/>
              <a:rect l="l" t="t" r="r" b="b"/>
              <a:pathLst>
                <a:path w="699" h="699" extrusionOk="0">
                  <a:moveTo>
                    <a:pt x="357" y="124"/>
                  </a:moveTo>
                  <a:cubicBezTo>
                    <a:pt x="497" y="124"/>
                    <a:pt x="590" y="217"/>
                    <a:pt x="590" y="357"/>
                  </a:cubicBezTo>
                  <a:cubicBezTo>
                    <a:pt x="590" y="481"/>
                    <a:pt x="497" y="589"/>
                    <a:pt x="357" y="589"/>
                  </a:cubicBezTo>
                  <a:cubicBezTo>
                    <a:pt x="218" y="589"/>
                    <a:pt x="125" y="481"/>
                    <a:pt x="125" y="357"/>
                  </a:cubicBezTo>
                  <a:cubicBezTo>
                    <a:pt x="125" y="217"/>
                    <a:pt x="218" y="124"/>
                    <a:pt x="357" y="124"/>
                  </a:cubicBezTo>
                  <a:close/>
                  <a:moveTo>
                    <a:pt x="357" y="0"/>
                  </a:moveTo>
                  <a:cubicBezTo>
                    <a:pt x="156" y="0"/>
                    <a:pt x="1" y="155"/>
                    <a:pt x="1" y="357"/>
                  </a:cubicBezTo>
                  <a:cubicBezTo>
                    <a:pt x="1" y="543"/>
                    <a:pt x="156" y="698"/>
                    <a:pt x="357" y="698"/>
                  </a:cubicBezTo>
                  <a:cubicBezTo>
                    <a:pt x="543" y="698"/>
                    <a:pt x="698" y="543"/>
                    <a:pt x="698" y="357"/>
                  </a:cubicBezTo>
                  <a:cubicBezTo>
                    <a:pt x="698" y="155"/>
                    <a:pt x="543" y="0"/>
                    <a:pt x="3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1578033" y="2146946"/>
              <a:ext cx="208042" cy="1760312"/>
            </a:xfrm>
            <a:custGeom>
              <a:avLst/>
              <a:gdLst/>
              <a:ahLst/>
              <a:cxnLst/>
              <a:rect l="l" t="t" r="r" b="b"/>
              <a:pathLst>
                <a:path w="2328" h="19698" extrusionOk="0">
                  <a:moveTo>
                    <a:pt x="2219" y="1"/>
                  </a:moveTo>
                  <a:lnTo>
                    <a:pt x="2219" y="8546"/>
                  </a:lnTo>
                  <a:lnTo>
                    <a:pt x="1" y="12687"/>
                  </a:lnTo>
                  <a:lnTo>
                    <a:pt x="1" y="12718"/>
                  </a:lnTo>
                  <a:lnTo>
                    <a:pt x="1" y="19698"/>
                  </a:lnTo>
                  <a:lnTo>
                    <a:pt x="125" y="19698"/>
                  </a:lnTo>
                  <a:lnTo>
                    <a:pt x="125" y="12734"/>
                  </a:lnTo>
                  <a:lnTo>
                    <a:pt x="2312" y="8577"/>
                  </a:lnTo>
                  <a:lnTo>
                    <a:pt x="2327" y="8562"/>
                  </a:lnTo>
                  <a:lnTo>
                    <a:pt x="23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1749882" y="2088769"/>
              <a:ext cx="62466" cy="62466"/>
            </a:xfrm>
            <a:custGeom>
              <a:avLst/>
              <a:gdLst/>
              <a:ahLst/>
              <a:cxnLst/>
              <a:rect l="l" t="t" r="r" b="b"/>
              <a:pathLst>
                <a:path w="699" h="699" extrusionOk="0">
                  <a:moveTo>
                    <a:pt x="342" y="124"/>
                  </a:moveTo>
                  <a:cubicBezTo>
                    <a:pt x="482" y="124"/>
                    <a:pt x="575" y="217"/>
                    <a:pt x="575" y="357"/>
                  </a:cubicBezTo>
                  <a:cubicBezTo>
                    <a:pt x="575" y="496"/>
                    <a:pt x="482" y="589"/>
                    <a:pt x="342" y="589"/>
                  </a:cubicBezTo>
                  <a:cubicBezTo>
                    <a:pt x="218" y="589"/>
                    <a:pt x="109" y="496"/>
                    <a:pt x="109" y="357"/>
                  </a:cubicBezTo>
                  <a:cubicBezTo>
                    <a:pt x="109" y="217"/>
                    <a:pt x="218" y="124"/>
                    <a:pt x="342" y="124"/>
                  </a:cubicBezTo>
                  <a:close/>
                  <a:moveTo>
                    <a:pt x="342" y="0"/>
                  </a:moveTo>
                  <a:cubicBezTo>
                    <a:pt x="156" y="0"/>
                    <a:pt x="1" y="155"/>
                    <a:pt x="1" y="357"/>
                  </a:cubicBezTo>
                  <a:cubicBezTo>
                    <a:pt x="1" y="543"/>
                    <a:pt x="156" y="698"/>
                    <a:pt x="342" y="698"/>
                  </a:cubicBezTo>
                  <a:cubicBezTo>
                    <a:pt x="544" y="698"/>
                    <a:pt x="699" y="543"/>
                    <a:pt x="699" y="357"/>
                  </a:cubicBezTo>
                  <a:cubicBezTo>
                    <a:pt x="699" y="155"/>
                    <a:pt x="544" y="0"/>
                    <a:pt x="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1647380" y="2472681"/>
              <a:ext cx="242626" cy="1436006"/>
            </a:xfrm>
            <a:custGeom>
              <a:avLst/>
              <a:gdLst/>
              <a:ahLst/>
              <a:cxnLst/>
              <a:rect l="l" t="t" r="r" b="b"/>
              <a:pathLst>
                <a:path w="2715" h="16069" extrusionOk="0">
                  <a:moveTo>
                    <a:pt x="2606" y="0"/>
                  </a:moveTo>
                  <a:lnTo>
                    <a:pt x="2606" y="4901"/>
                  </a:lnTo>
                  <a:lnTo>
                    <a:pt x="0" y="9492"/>
                  </a:lnTo>
                  <a:lnTo>
                    <a:pt x="0" y="9508"/>
                  </a:lnTo>
                  <a:lnTo>
                    <a:pt x="0" y="16068"/>
                  </a:lnTo>
                  <a:lnTo>
                    <a:pt x="124" y="16068"/>
                  </a:lnTo>
                  <a:lnTo>
                    <a:pt x="124" y="9523"/>
                  </a:lnTo>
                  <a:lnTo>
                    <a:pt x="2714" y="4932"/>
                  </a:lnTo>
                  <a:lnTo>
                    <a:pt x="27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1853903" y="2414415"/>
              <a:ext cx="62377" cy="62466"/>
            </a:xfrm>
            <a:custGeom>
              <a:avLst/>
              <a:gdLst/>
              <a:ahLst/>
              <a:cxnLst/>
              <a:rect l="l" t="t" r="r" b="b"/>
              <a:pathLst>
                <a:path w="698" h="699" extrusionOk="0">
                  <a:moveTo>
                    <a:pt x="341" y="125"/>
                  </a:moveTo>
                  <a:cubicBezTo>
                    <a:pt x="481" y="125"/>
                    <a:pt x="574" y="234"/>
                    <a:pt x="574" y="358"/>
                  </a:cubicBezTo>
                  <a:cubicBezTo>
                    <a:pt x="574" y="482"/>
                    <a:pt x="481" y="590"/>
                    <a:pt x="341" y="590"/>
                  </a:cubicBezTo>
                  <a:cubicBezTo>
                    <a:pt x="217" y="590"/>
                    <a:pt x="109" y="482"/>
                    <a:pt x="109" y="358"/>
                  </a:cubicBezTo>
                  <a:cubicBezTo>
                    <a:pt x="109" y="218"/>
                    <a:pt x="217" y="125"/>
                    <a:pt x="341" y="125"/>
                  </a:cubicBezTo>
                  <a:close/>
                  <a:moveTo>
                    <a:pt x="341" y="1"/>
                  </a:moveTo>
                  <a:cubicBezTo>
                    <a:pt x="155" y="1"/>
                    <a:pt x="0" y="156"/>
                    <a:pt x="0" y="358"/>
                  </a:cubicBezTo>
                  <a:cubicBezTo>
                    <a:pt x="0" y="544"/>
                    <a:pt x="155" y="699"/>
                    <a:pt x="341" y="699"/>
                  </a:cubicBezTo>
                  <a:cubicBezTo>
                    <a:pt x="543" y="699"/>
                    <a:pt x="698" y="544"/>
                    <a:pt x="698" y="358"/>
                  </a:cubicBezTo>
                  <a:cubicBezTo>
                    <a:pt x="698" y="156"/>
                    <a:pt x="543" y="1"/>
                    <a:pt x="3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3984185" y="1345610"/>
              <a:ext cx="550310" cy="480605"/>
            </a:xfrm>
            <a:custGeom>
              <a:avLst/>
              <a:gdLst/>
              <a:ahLst/>
              <a:cxnLst/>
              <a:rect l="l" t="t" r="r" b="b"/>
              <a:pathLst>
                <a:path w="6158" h="5378" extrusionOk="0">
                  <a:moveTo>
                    <a:pt x="3076" y="1576"/>
                  </a:moveTo>
                  <a:cubicBezTo>
                    <a:pt x="3240" y="1576"/>
                    <a:pt x="3408" y="1614"/>
                    <a:pt x="3568" y="1694"/>
                  </a:cubicBezTo>
                  <a:cubicBezTo>
                    <a:pt x="4141" y="1957"/>
                    <a:pt x="4374" y="2624"/>
                    <a:pt x="4095" y="3182"/>
                  </a:cubicBezTo>
                  <a:cubicBezTo>
                    <a:pt x="3905" y="3584"/>
                    <a:pt x="3499" y="3817"/>
                    <a:pt x="3084" y="3818"/>
                  </a:cubicBezTo>
                  <a:lnTo>
                    <a:pt x="3084" y="3818"/>
                  </a:lnTo>
                  <a:cubicBezTo>
                    <a:pt x="2924" y="3818"/>
                    <a:pt x="2761" y="3783"/>
                    <a:pt x="2606" y="3710"/>
                  </a:cubicBezTo>
                  <a:lnTo>
                    <a:pt x="2606" y="3710"/>
                  </a:lnTo>
                  <a:cubicBezTo>
                    <a:pt x="2606" y="3710"/>
                    <a:pt x="2606" y="3710"/>
                    <a:pt x="2606" y="3710"/>
                  </a:cubicBezTo>
                  <a:cubicBezTo>
                    <a:pt x="2150" y="3475"/>
                    <a:pt x="1902" y="2968"/>
                    <a:pt x="1990" y="2490"/>
                  </a:cubicBezTo>
                  <a:lnTo>
                    <a:pt x="1990" y="2490"/>
                  </a:lnTo>
                  <a:cubicBezTo>
                    <a:pt x="2008" y="2399"/>
                    <a:pt x="2037" y="2309"/>
                    <a:pt x="2079" y="2221"/>
                  </a:cubicBezTo>
                  <a:lnTo>
                    <a:pt x="2079" y="2221"/>
                  </a:lnTo>
                  <a:cubicBezTo>
                    <a:pt x="2079" y="2221"/>
                    <a:pt x="2079" y="2221"/>
                    <a:pt x="2079" y="2221"/>
                  </a:cubicBezTo>
                  <a:cubicBezTo>
                    <a:pt x="2278" y="1811"/>
                    <a:pt x="2667" y="1576"/>
                    <a:pt x="3076" y="1576"/>
                  </a:cubicBezTo>
                  <a:close/>
                  <a:moveTo>
                    <a:pt x="3095" y="1427"/>
                  </a:moveTo>
                  <a:cubicBezTo>
                    <a:pt x="2619" y="1427"/>
                    <a:pt x="2162" y="1696"/>
                    <a:pt x="1939" y="2143"/>
                  </a:cubicBezTo>
                  <a:cubicBezTo>
                    <a:pt x="1939" y="2144"/>
                    <a:pt x="1938" y="2145"/>
                    <a:pt x="1938" y="2145"/>
                  </a:cubicBezTo>
                  <a:lnTo>
                    <a:pt x="1938" y="2145"/>
                  </a:lnTo>
                  <a:cubicBezTo>
                    <a:pt x="1852" y="2323"/>
                    <a:pt x="1811" y="2509"/>
                    <a:pt x="1812" y="2692"/>
                  </a:cubicBezTo>
                  <a:lnTo>
                    <a:pt x="1812" y="2692"/>
                  </a:lnTo>
                  <a:cubicBezTo>
                    <a:pt x="1811" y="3168"/>
                    <a:pt x="2081" y="3626"/>
                    <a:pt x="2528" y="3849"/>
                  </a:cubicBezTo>
                  <a:cubicBezTo>
                    <a:pt x="2706" y="3936"/>
                    <a:pt x="2894" y="3977"/>
                    <a:pt x="3078" y="3977"/>
                  </a:cubicBezTo>
                  <a:cubicBezTo>
                    <a:pt x="3554" y="3977"/>
                    <a:pt x="4011" y="3707"/>
                    <a:pt x="4234" y="3260"/>
                  </a:cubicBezTo>
                  <a:cubicBezTo>
                    <a:pt x="4545" y="2624"/>
                    <a:pt x="4265" y="1864"/>
                    <a:pt x="3645" y="1554"/>
                  </a:cubicBezTo>
                  <a:cubicBezTo>
                    <a:pt x="3472" y="1467"/>
                    <a:pt x="3286" y="1427"/>
                    <a:pt x="3102" y="1427"/>
                  </a:cubicBezTo>
                  <a:cubicBezTo>
                    <a:pt x="3101" y="1427"/>
                    <a:pt x="3100" y="1427"/>
                    <a:pt x="3098" y="1427"/>
                  </a:cubicBezTo>
                  <a:lnTo>
                    <a:pt x="3098" y="1427"/>
                  </a:lnTo>
                  <a:cubicBezTo>
                    <a:pt x="3097" y="1427"/>
                    <a:pt x="3096" y="1427"/>
                    <a:pt x="3095" y="1427"/>
                  </a:cubicBezTo>
                  <a:close/>
                  <a:moveTo>
                    <a:pt x="3078" y="1226"/>
                  </a:moveTo>
                  <a:cubicBezTo>
                    <a:pt x="3297" y="1226"/>
                    <a:pt x="3517" y="1276"/>
                    <a:pt x="3723" y="1383"/>
                  </a:cubicBezTo>
                  <a:cubicBezTo>
                    <a:pt x="4467" y="1725"/>
                    <a:pt x="4777" y="2609"/>
                    <a:pt x="4405" y="3338"/>
                  </a:cubicBezTo>
                  <a:cubicBezTo>
                    <a:pt x="4162" y="3868"/>
                    <a:pt x="3636" y="4178"/>
                    <a:pt x="3095" y="4178"/>
                  </a:cubicBezTo>
                  <a:cubicBezTo>
                    <a:pt x="2877" y="4178"/>
                    <a:pt x="2656" y="4127"/>
                    <a:pt x="2451" y="4020"/>
                  </a:cubicBezTo>
                  <a:cubicBezTo>
                    <a:pt x="1706" y="3663"/>
                    <a:pt x="1396" y="2779"/>
                    <a:pt x="1768" y="2066"/>
                  </a:cubicBezTo>
                  <a:cubicBezTo>
                    <a:pt x="2011" y="1536"/>
                    <a:pt x="2538" y="1226"/>
                    <a:pt x="3078" y="1226"/>
                  </a:cubicBezTo>
                  <a:close/>
                  <a:moveTo>
                    <a:pt x="3063" y="0"/>
                  </a:moveTo>
                  <a:cubicBezTo>
                    <a:pt x="2071" y="0"/>
                    <a:pt x="1121" y="560"/>
                    <a:pt x="667" y="1523"/>
                  </a:cubicBezTo>
                  <a:cubicBezTo>
                    <a:pt x="0" y="2857"/>
                    <a:pt x="574" y="4470"/>
                    <a:pt x="1908" y="5106"/>
                  </a:cubicBezTo>
                  <a:cubicBezTo>
                    <a:pt x="2286" y="5290"/>
                    <a:pt x="2687" y="5378"/>
                    <a:pt x="3082" y="5378"/>
                  </a:cubicBezTo>
                  <a:cubicBezTo>
                    <a:pt x="4078" y="5378"/>
                    <a:pt x="5035" y="4820"/>
                    <a:pt x="5491" y="3865"/>
                  </a:cubicBezTo>
                  <a:cubicBezTo>
                    <a:pt x="6158" y="2531"/>
                    <a:pt x="5584" y="934"/>
                    <a:pt x="4250" y="282"/>
                  </a:cubicBezTo>
                  <a:cubicBezTo>
                    <a:pt x="3868" y="91"/>
                    <a:pt x="3462" y="0"/>
                    <a:pt x="30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4093658" y="1774115"/>
              <a:ext cx="108221" cy="97140"/>
            </a:xfrm>
            <a:custGeom>
              <a:avLst/>
              <a:gdLst/>
              <a:ahLst/>
              <a:cxnLst/>
              <a:rect l="l" t="t" r="r" b="b"/>
              <a:pathLst>
                <a:path w="1211" h="1087" extrusionOk="0">
                  <a:moveTo>
                    <a:pt x="280" y="0"/>
                  </a:moveTo>
                  <a:lnTo>
                    <a:pt x="1" y="683"/>
                  </a:lnTo>
                  <a:lnTo>
                    <a:pt x="838" y="1086"/>
                  </a:lnTo>
                  <a:lnTo>
                    <a:pt x="1210" y="450"/>
                  </a:lnTo>
                  <a:lnTo>
                    <a:pt x="2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3966134" y="1621659"/>
              <a:ext cx="90169" cy="104021"/>
            </a:xfrm>
            <a:custGeom>
              <a:avLst/>
              <a:gdLst/>
              <a:ahLst/>
              <a:cxnLst/>
              <a:rect l="l" t="t" r="r" b="b"/>
              <a:pathLst>
                <a:path w="1009" h="1164" extrusionOk="0">
                  <a:moveTo>
                    <a:pt x="668" y="0"/>
                  </a:moveTo>
                  <a:lnTo>
                    <a:pt x="1" y="295"/>
                  </a:lnTo>
                  <a:lnTo>
                    <a:pt x="311" y="1164"/>
                  </a:lnTo>
                  <a:lnTo>
                    <a:pt x="1009" y="993"/>
                  </a:lnTo>
                  <a:lnTo>
                    <a:pt x="6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3970334" y="1426217"/>
              <a:ext cx="97050" cy="106791"/>
            </a:xfrm>
            <a:custGeom>
              <a:avLst/>
              <a:gdLst/>
              <a:ahLst/>
              <a:cxnLst/>
              <a:rect l="l" t="t" r="r" b="b"/>
              <a:pathLst>
                <a:path w="1086" h="1195" extrusionOk="0">
                  <a:moveTo>
                    <a:pt x="419" y="1"/>
                  </a:moveTo>
                  <a:lnTo>
                    <a:pt x="0" y="823"/>
                  </a:lnTo>
                  <a:lnTo>
                    <a:pt x="652" y="1195"/>
                  </a:lnTo>
                  <a:lnTo>
                    <a:pt x="1086" y="264"/>
                  </a:lnTo>
                  <a:lnTo>
                    <a:pt x="4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4115820" y="1297353"/>
              <a:ext cx="104021" cy="91510"/>
            </a:xfrm>
            <a:custGeom>
              <a:avLst/>
              <a:gdLst/>
              <a:ahLst/>
              <a:cxnLst/>
              <a:rect l="l" t="t" r="r" b="b"/>
              <a:pathLst>
                <a:path w="1164" h="1024" extrusionOk="0">
                  <a:moveTo>
                    <a:pt x="885" y="0"/>
                  </a:moveTo>
                  <a:lnTo>
                    <a:pt x="1" y="310"/>
                  </a:lnTo>
                  <a:lnTo>
                    <a:pt x="202" y="1024"/>
                  </a:lnTo>
                  <a:lnTo>
                    <a:pt x="1164" y="683"/>
                  </a:lnTo>
                  <a:lnTo>
                    <a:pt x="8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4308491" y="1304234"/>
              <a:ext cx="108221" cy="97140"/>
            </a:xfrm>
            <a:custGeom>
              <a:avLst/>
              <a:gdLst/>
              <a:ahLst/>
              <a:cxnLst/>
              <a:rect l="l" t="t" r="r" b="b"/>
              <a:pathLst>
                <a:path w="1211" h="1087" extrusionOk="0">
                  <a:moveTo>
                    <a:pt x="388" y="1"/>
                  </a:moveTo>
                  <a:lnTo>
                    <a:pt x="1" y="621"/>
                  </a:lnTo>
                  <a:lnTo>
                    <a:pt x="931" y="1086"/>
                  </a:lnTo>
                  <a:lnTo>
                    <a:pt x="1210" y="388"/>
                  </a:lnTo>
                  <a:lnTo>
                    <a:pt x="3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4454067" y="1448380"/>
              <a:ext cx="90169" cy="104021"/>
            </a:xfrm>
            <a:custGeom>
              <a:avLst/>
              <a:gdLst/>
              <a:ahLst/>
              <a:cxnLst/>
              <a:rect l="l" t="t" r="r" b="b"/>
              <a:pathLst>
                <a:path w="1009" h="1164" extrusionOk="0">
                  <a:moveTo>
                    <a:pt x="698" y="1"/>
                  </a:moveTo>
                  <a:lnTo>
                    <a:pt x="0" y="187"/>
                  </a:lnTo>
                  <a:lnTo>
                    <a:pt x="326" y="1164"/>
                  </a:lnTo>
                  <a:lnTo>
                    <a:pt x="1008" y="869"/>
                  </a:lnTo>
                  <a:lnTo>
                    <a:pt x="6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4441556" y="1642481"/>
              <a:ext cx="97140" cy="105361"/>
            </a:xfrm>
            <a:custGeom>
              <a:avLst/>
              <a:gdLst/>
              <a:ahLst/>
              <a:cxnLst/>
              <a:rect l="l" t="t" r="r" b="b"/>
              <a:pathLst>
                <a:path w="1087" h="1179" extrusionOk="0">
                  <a:moveTo>
                    <a:pt x="450" y="0"/>
                  </a:moveTo>
                  <a:lnTo>
                    <a:pt x="0" y="915"/>
                  </a:lnTo>
                  <a:lnTo>
                    <a:pt x="683" y="1179"/>
                  </a:lnTo>
                  <a:lnTo>
                    <a:pt x="1086" y="372"/>
                  </a:lnTo>
                  <a:lnTo>
                    <a:pt x="4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4289099" y="1786626"/>
              <a:ext cx="104021" cy="90169"/>
            </a:xfrm>
            <a:custGeom>
              <a:avLst/>
              <a:gdLst/>
              <a:ahLst/>
              <a:cxnLst/>
              <a:rect l="l" t="t" r="r" b="b"/>
              <a:pathLst>
                <a:path w="1164" h="1009" extrusionOk="0">
                  <a:moveTo>
                    <a:pt x="993" y="0"/>
                  </a:moveTo>
                  <a:lnTo>
                    <a:pt x="0" y="326"/>
                  </a:lnTo>
                  <a:lnTo>
                    <a:pt x="295" y="1008"/>
                  </a:lnTo>
                  <a:lnTo>
                    <a:pt x="1164" y="713"/>
                  </a:lnTo>
                  <a:lnTo>
                    <a:pt x="9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2936381" y="663398"/>
              <a:ext cx="429756" cy="377388"/>
            </a:xfrm>
            <a:custGeom>
              <a:avLst/>
              <a:gdLst/>
              <a:ahLst/>
              <a:cxnLst/>
              <a:rect l="l" t="t" r="r" b="b"/>
              <a:pathLst>
                <a:path w="4809" h="4223" extrusionOk="0">
                  <a:moveTo>
                    <a:pt x="2391" y="1246"/>
                  </a:moveTo>
                  <a:cubicBezTo>
                    <a:pt x="2524" y="1246"/>
                    <a:pt x="2660" y="1277"/>
                    <a:pt x="2792" y="1340"/>
                  </a:cubicBezTo>
                  <a:cubicBezTo>
                    <a:pt x="2792" y="1340"/>
                    <a:pt x="2792" y="1340"/>
                    <a:pt x="2792" y="1340"/>
                  </a:cubicBezTo>
                  <a:lnTo>
                    <a:pt x="2792" y="1340"/>
                  </a:lnTo>
                  <a:cubicBezTo>
                    <a:pt x="3226" y="1557"/>
                    <a:pt x="3412" y="2069"/>
                    <a:pt x="3195" y="2519"/>
                  </a:cubicBezTo>
                  <a:cubicBezTo>
                    <a:pt x="3052" y="2837"/>
                    <a:pt x="2746" y="3016"/>
                    <a:pt x="2420" y="3016"/>
                  </a:cubicBezTo>
                  <a:cubicBezTo>
                    <a:pt x="2286" y="3016"/>
                    <a:pt x="2148" y="2985"/>
                    <a:pt x="2016" y="2922"/>
                  </a:cubicBezTo>
                  <a:cubicBezTo>
                    <a:pt x="1567" y="2720"/>
                    <a:pt x="1396" y="2193"/>
                    <a:pt x="1613" y="1743"/>
                  </a:cubicBezTo>
                  <a:cubicBezTo>
                    <a:pt x="1767" y="1425"/>
                    <a:pt x="2068" y="1246"/>
                    <a:pt x="2391" y="1246"/>
                  </a:cubicBezTo>
                  <a:close/>
                  <a:moveTo>
                    <a:pt x="2408" y="1113"/>
                  </a:moveTo>
                  <a:cubicBezTo>
                    <a:pt x="2294" y="1113"/>
                    <a:pt x="2181" y="1133"/>
                    <a:pt x="2075" y="1170"/>
                  </a:cubicBezTo>
                  <a:lnTo>
                    <a:pt x="2075" y="1170"/>
                  </a:lnTo>
                  <a:cubicBezTo>
                    <a:pt x="1824" y="1251"/>
                    <a:pt x="1608" y="1428"/>
                    <a:pt x="1489" y="1681"/>
                  </a:cubicBezTo>
                  <a:cubicBezTo>
                    <a:pt x="1256" y="2193"/>
                    <a:pt x="1458" y="2798"/>
                    <a:pt x="1954" y="3015"/>
                  </a:cubicBezTo>
                  <a:cubicBezTo>
                    <a:pt x="2104" y="3092"/>
                    <a:pt x="2261" y="3128"/>
                    <a:pt x="2415" y="3128"/>
                  </a:cubicBezTo>
                  <a:cubicBezTo>
                    <a:pt x="2419" y="3128"/>
                    <a:pt x="2422" y="3128"/>
                    <a:pt x="2426" y="3128"/>
                  </a:cubicBezTo>
                  <a:lnTo>
                    <a:pt x="2426" y="3128"/>
                  </a:lnTo>
                  <a:cubicBezTo>
                    <a:pt x="2429" y="3128"/>
                    <a:pt x="2433" y="3128"/>
                    <a:pt x="2436" y="3128"/>
                  </a:cubicBezTo>
                  <a:cubicBezTo>
                    <a:pt x="2803" y="3128"/>
                    <a:pt x="3154" y="2917"/>
                    <a:pt x="3319" y="2565"/>
                  </a:cubicBezTo>
                  <a:cubicBezTo>
                    <a:pt x="3457" y="2271"/>
                    <a:pt x="3437" y="1945"/>
                    <a:pt x="3298" y="1673"/>
                  </a:cubicBezTo>
                  <a:lnTo>
                    <a:pt x="3298" y="1673"/>
                  </a:lnTo>
                  <a:cubicBezTo>
                    <a:pt x="3229" y="1531"/>
                    <a:pt x="3128" y="1405"/>
                    <a:pt x="2997" y="1310"/>
                  </a:cubicBezTo>
                  <a:lnTo>
                    <a:pt x="2997" y="1310"/>
                  </a:lnTo>
                  <a:cubicBezTo>
                    <a:pt x="2952" y="1275"/>
                    <a:pt x="2905" y="1244"/>
                    <a:pt x="2854" y="1216"/>
                  </a:cubicBezTo>
                  <a:cubicBezTo>
                    <a:pt x="2709" y="1146"/>
                    <a:pt x="2557" y="1113"/>
                    <a:pt x="2408" y="1113"/>
                  </a:cubicBezTo>
                  <a:close/>
                  <a:moveTo>
                    <a:pt x="2398" y="974"/>
                  </a:moveTo>
                  <a:cubicBezTo>
                    <a:pt x="2571" y="974"/>
                    <a:pt x="2748" y="1012"/>
                    <a:pt x="2916" y="1092"/>
                  </a:cubicBezTo>
                  <a:cubicBezTo>
                    <a:pt x="3490" y="1356"/>
                    <a:pt x="3722" y="2054"/>
                    <a:pt x="3459" y="2643"/>
                  </a:cubicBezTo>
                  <a:cubicBezTo>
                    <a:pt x="3257" y="3057"/>
                    <a:pt x="2837" y="3294"/>
                    <a:pt x="2403" y="3294"/>
                  </a:cubicBezTo>
                  <a:cubicBezTo>
                    <a:pt x="2236" y="3294"/>
                    <a:pt x="2067" y="3259"/>
                    <a:pt x="1908" y="3186"/>
                  </a:cubicBezTo>
                  <a:cubicBezTo>
                    <a:pt x="1318" y="2907"/>
                    <a:pt x="1086" y="2209"/>
                    <a:pt x="1365" y="1635"/>
                  </a:cubicBezTo>
                  <a:cubicBezTo>
                    <a:pt x="1553" y="1213"/>
                    <a:pt x="1964" y="974"/>
                    <a:pt x="2398" y="974"/>
                  </a:cubicBezTo>
                  <a:close/>
                  <a:moveTo>
                    <a:pt x="2415" y="0"/>
                  </a:moveTo>
                  <a:cubicBezTo>
                    <a:pt x="1629" y="0"/>
                    <a:pt x="868" y="429"/>
                    <a:pt x="512" y="1185"/>
                  </a:cubicBezTo>
                  <a:cubicBezTo>
                    <a:pt x="0" y="2224"/>
                    <a:pt x="434" y="3511"/>
                    <a:pt x="1473" y="4008"/>
                  </a:cubicBezTo>
                  <a:cubicBezTo>
                    <a:pt x="1770" y="4154"/>
                    <a:pt x="2086" y="4223"/>
                    <a:pt x="2399" y="4223"/>
                  </a:cubicBezTo>
                  <a:cubicBezTo>
                    <a:pt x="3184" y="4223"/>
                    <a:pt x="3946" y="3789"/>
                    <a:pt x="4312" y="3046"/>
                  </a:cubicBezTo>
                  <a:cubicBezTo>
                    <a:pt x="4808" y="1992"/>
                    <a:pt x="4389" y="735"/>
                    <a:pt x="3335" y="208"/>
                  </a:cubicBezTo>
                  <a:cubicBezTo>
                    <a:pt x="3040" y="67"/>
                    <a:pt x="2726" y="0"/>
                    <a:pt x="24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3019490" y="1000751"/>
              <a:ext cx="84629" cy="76318"/>
            </a:xfrm>
            <a:custGeom>
              <a:avLst/>
              <a:gdLst/>
              <a:ahLst/>
              <a:cxnLst/>
              <a:rect l="l" t="t" r="r" b="b"/>
              <a:pathLst>
                <a:path w="947" h="854" extrusionOk="0">
                  <a:moveTo>
                    <a:pt x="218" y="0"/>
                  </a:moveTo>
                  <a:lnTo>
                    <a:pt x="1" y="543"/>
                  </a:lnTo>
                  <a:lnTo>
                    <a:pt x="668" y="853"/>
                  </a:lnTo>
                  <a:lnTo>
                    <a:pt x="947" y="357"/>
                  </a:lnTo>
                  <a:lnTo>
                    <a:pt x="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2919670" y="881538"/>
              <a:ext cx="70777" cy="81858"/>
            </a:xfrm>
            <a:custGeom>
              <a:avLst/>
              <a:gdLst/>
              <a:ahLst/>
              <a:cxnLst/>
              <a:rect l="l" t="t" r="r" b="b"/>
              <a:pathLst>
                <a:path w="792" h="916" extrusionOk="0">
                  <a:moveTo>
                    <a:pt x="544" y="0"/>
                  </a:moveTo>
                  <a:lnTo>
                    <a:pt x="1" y="233"/>
                  </a:lnTo>
                  <a:lnTo>
                    <a:pt x="249" y="915"/>
                  </a:lnTo>
                  <a:lnTo>
                    <a:pt x="792" y="776"/>
                  </a:lnTo>
                  <a:lnTo>
                    <a:pt x="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2923870" y="727651"/>
              <a:ext cx="76318" cy="83288"/>
            </a:xfrm>
            <a:custGeom>
              <a:avLst/>
              <a:gdLst/>
              <a:ahLst/>
              <a:cxnLst/>
              <a:rect l="l" t="t" r="r" b="b"/>
              <a:pathLst>
                <a:path w="854" h="932" extrusionOk="0">
                  <a:moveTo>
                    <a:pt x="311" y="1"/>
                  </a:moveTo>
                  <a:lnTo>
                    <a:pt x="0" y="637"/>
                  </a:lnTo>
                  <a:lnTo>
                    <a:pt x="512" y="931"/>
                  </a:lnTo>
                  <a:lnTo>
                    <a:pt x="854" y="218"/>
                  </a:lnTo>
                  <a:lnTo>
                    <a:pt x="3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3038882" y="625149"/>
              <a:ext cx="81858" cy="73547"/>
            </a:xfrm>
            <a:custGeom>
              <a:avLst/>
              <a:gdLst/>
              <a:ahLst/>
              <a:cxnLst/>
              <a:rect l="l" t="t" r="r" b="b"/>
              <a:pathLst>
                <a:path w="916" h="823" extrusionOk="0">
                  <a:moveTo>
                    <a:pt x="683" y="0"/>
                  </a:moveTo>
                  <a:lnTo>
                    <a:pt x="1" y="248"/>
                  </a:lnTo>
                  <a:lnTo>
                    <a:pt x="140" y="822"/>
                  </a:lnTo>
                  <a:lnTo>
                    <a:pt x="916" y="543"/>
                  </a:lnTo>
                  <a:lnTo>
                    <a:pt x="6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3191339" y="630690"/>
              <a:ext cx="83288" cy="76318"/>
            </a:xfrm>
            <a:custGeom>
              <a:avLst/>
              <a:gdLst/>
              <a:ahLst/>
              <a:cxnLst/>
              <a:rect l="l" t="t" r="r" b="b"/>
              <a:pathLst>
                <a:path w="932" h="854" extrusionOk="0">
                  <a:moveTo>
                    <a:pt x="296" y="0"/>
                  </a:moveTo>
                  <a:lnTo>
                    <a:pt x="1" y="496"/>
                  </a:lnTo>
                  <a:lnTo>
                    <a:pt x="714" y="853"/>
                  </a:lnTo>
                  <a:lnTo>
                    <a:pt x="931" y="310"/>
                  </a:lnTo>
                  <a:lnTo>
                    <a:pt x="2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3303671" y="744273"/>
              <a:ext cx="70777" cy="81858"/>
            </a:xfrm>
            <a:custGeom>
              <a:avLst/>
              <a:gdLst/>
              <a:ahLst/>
              <a:cxnLst/>
              <a:rect l="l" t="t" r="r" b="b"/>
              <a:pathLst>
                <a:path w="792" h="916" extrusionOk="0">
                  <a:moveTo>
                    <a:pt x="558" y="1"/>
                  </a:moveTo>
                  <a:lnTo>
                    <a:pt x="0" y="140"/>
                  </a:lnTo>
                  <a:lnTo>
                    <a:pt x="279" y="916"/>
                  </a:lnTo>
                  <a:lnTo>
                    <a:pt x="791" y="683"/>
                  </a:lnTo>
                  <a:lnTo>
                    <a:pt x="5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3295360" y="896730"/>
              <a:ext cx="76318" cy="83288"/>
            </a:xfrm>
            <a:custGeom>
              <a:avLst/>
              <a:gdLst/>
              <a:ahLst/>
              <a:cxnLst/>
              <a:rect l="l" t="t" r="r" b="b"/>
              <a:pathLst>
                <a:path w="854" h="932" extrusionOk="0">
                  <a:moveTo>
                    <a:pt x="341" y="1"/>
                  </a:moveTo>
                  <a:lnTo>
                    <a:pt x="0" y="730"/>
                  </a:lnTo>
                  <a:lnTo>
                    <a:pt x="543" y="931"/>
                  </a:lnTo>
                  <a:lnTo>
                    <a:pt x="853" y="296"/>
                  </a:lnTo>
                  <a:lnTo>
                    <a:pt x="3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3176147" y="1010402"/>
              <a:ext cx="80428" cy="72207"/>
            </a:xfrm>
            <a:custGeom>
              <a:avLst/>
              <a:gdLst/>
              <a:ahLst/>
              <a:cxnLst/>
              <a:rect l="l" t="t" r="r" b="b"/>
              <a:pathLst>
                <a:path w="900" h="808" extrusionOk="0">
                  <a:moveTo>
                    <a:pt x="745" y="1"/>
                  </a:moveTo>
                  <a:lnTo>
                    <a:pt x="0" y="264"/>
                  </a:lnTo>
                  <a:lnTo>
                    <a:pt x="233" y="807"/>
                  </a:lnTo>
                  <a:lnTo>
                    <a:pt x="900" y="559"/>
                  </a:lnTo>
                  <a:lnTo>
                    <a:pt x="7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3415913" y="609153"/>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7"/>
            <p:cNvSpPr/>
            <p:nvPr/>
          </p:nvSpPr>
          <p:spPr>
            <a:xfrm>
              <a:off x="3605814" y="1280731"/>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7"/>
            <p:cNvSpPr/>
            <p:nvPr/>
          </p:nvSpPr>
          <p:spPr>
            <a:xfrm>
              <a:off x="3390981" y="1056157"/>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3384010" y="756784"/>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3587762" y="541951"/>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3887135" y="534980"/>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7"/>
            <p:cNvSpPr/>
            <p:nvPr/>
          </p:nvSpPr>
          <p:spPr>
            <a:xfrm>
              <a:off x="4121361" y="740162"/>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a:off x="4128331" y="1039535"/>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3905187" y="1273761"/>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a:off x="3711086" y="855175"/>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a:off x="826831" y="4171957"/>
              <a:ext cx="3728487" cy="436637"/>
            </a:xfrm>
            <a:custGeom>
              <a:avLst/>
              <a:gdLst/>
              <a:ahLst/>
              <a:cxnLst/>
              <a:rect l="l" t="t" r="r" b="b"/>
              <a:pathLst>
                <a:path w="41722" h="4886" extrusionOk="0">
                  <a:moveTo>
                    <a:pt x="20861" y="0"/>
                  </a:moveTo>
                  <a:cubicBezTo>
                    <a:pt x="9337" y="0"/>
                    <a:pt x="0" y="1086"/>
                    <a:pt x="0" y="2435"/>
                  </a:cubicBezTo>
                  <a:cubicBezTo>
                    <a:pt x="0" y="3784"/>
                    <a:pt x="9337" y="4886"/>
                    <a:pt x="20861" y="4886"/>
                  </a:cubicBezTo>
                  <a:cubicBezTo>
                    <a:pt x="32369" y="4886"/>
                    <a:pt x="41721" y="3784"/>
                    <a:pt x="41721" y="2435"/>
                  </a:cubicBezTo>
                  <a:cubicBezTo>
                    <a:pt x="41721" y="1086"/>
                    <a:pt x="32369" y="0"/>
                    <a:pt x="208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a:off x="3442276" y="3479468"/>
              <a:ext cx="147005" cy="112779"/>
            </a:xfrm>
            <a:custGeom>
              <a:avLst/>
              <a:gdLst/>
              <a:ahLst/>
              <a:cxnLst/>
              <a:rect l="l" t="t" r="r" b="b"/>
              <a:pathLst>
                <a:path w="1645" h="1262" extrusionOk="0">
                  <a:moveTo>
                    <a:pt x="139" y="0"/>
                  </a:moveTo>
                  <a:cubicBezTo>
                    <a:pt x="71" y="0"/>
                    <a:pt x="59" y="50"/>
                    <a:pt x="47" y="149"/>
                  </a:cubicBezTo>
                  <a:cubicBezTo>
                    <a:pt x="0" y="522"/>
                    <a:pt x="248" y="847"/>
                    <a:pt x="527" y="1064"/>
                  </a:cubicBezTo>
                  <a:cubicBezTo>
                    <a:pt x="734" y="1228"/>
                    <a:pt x="995" y="1261"/>
                    <a:pt x="1261" y="1261"/>
                  </a:cubicBezTo>
                  <a:cubicBezTo>
                    <a:pt x="1373" y="1261"/>
                    <a:pt x="1487" y="1255"/>
                    <a:pt x="1598" y="1251"/>
                  </a:cubicBezTo>
                  <a:cubicBezTo>
                    <a:pt x="1613" y="1251"/>
                    <a:pt x="1613" y="1235"/>
                    <a:pt x="1644" y="1220"/>
                  </a:cubicBezTo>
                  <a:lnTo>
                    <a:pt x="1613" y="1220"/>
                  </a:lnTo>
                  <a:lnTo>
                    <a:pt x="1598" y="1188"/>
                  </a:lnTo>
                  <a:lnTo>
                    <a:pt x="1536" y="1157"/>
                  </a:lnTo>
                  <a:cubicBezTo>
                    <a:pt x="1396" y="1080"/>
                    <a:pt x="1256" y="971"/>
                    <a:pt x="1132" y="878"/>
                  </a:cubicBezTo>
                  <a:cubicBezTo>
                    <a:pt x="946" y="723"/>
                    <a:pt x="776" y="568"/>
                    <a:pt x="620" y="397"/>
                  </a:cubicBezTo>
                  <a:cubicBezTo>
                    <a:pt x="512" y="258"/>
                    <a:pt x="372" y="87"/>
                    <a:pt x="202" y="10"/>
                  </a:cubicBezTo>
                  <a:cubicBezTo>
                    <a:pt x="177" y="4"/>
                    <a:pt x="156" y="0"/>
                    <a:pt x="1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a:off x="3464439" y="3507349"/>
              <a:ext cx="122073" cy="82573"/>
            </a:xfrm>
            <a:custGeom>
              <a:avLst/>
              <a:gdLst/>
              <a:ahLst/>
              <a:cxnLst/>
              <a:rect l="l" t="t" r="r" b="b"/>
              <a:pathLst>
                <a:path w="1366" h="924" extrusionOk="0">
                  <a:moveTo>
                    <a:pt x="101" y="0"/>
                  </a:moveTo>
                  <a:cubicBezTo>
                    <a:pt x="84" y="0"/>
                    <a:pt x="71" y="7"/>
                    <a:pt x="62" y="23"/>
                  </a:cubicBezTo>
                  <a:cubicBezTo>
                    <a:pt x="0" y="101"/>
                    <a:pt x="124" y="287"/>
                    <a:pt x="155" y="334"/>
                  </a:cubicBezTo>
                  <a:cubicBezTo>
                    <a:pt x="233" y="473"/>
                    <a:pt x="341" y="613"/>
                    <a:pt x="450" y="706"/>
                  </a:cubicBezTo>
                  <a:cubicBezTo>
                    <a:pt x="698" y="923"/>
                    <a:pt x="1055" y="923"/>
                    <a:pt x="1365" y="923"/>
                  </a:cubicBezTo>
                  <a:cubicBezTo>
                    <a:pt x="1055" y="908"/>
                    <a:pt x="698" y="908"/>
                    <a:pt x="466" y="690"/>
                  </a:cubicBezTo>
                  <a:cubicBezTo>
                    <a:pt x="372" y="582"/>
                    <a:pt x="279" y="473"/>
                    <a:pt x="202" y="334"/>
                  </a:cubicBezTo>
                  <a:cubicBezTo>
                    <a:pt x="171" y="303"/>
                    <a:pt x="78" y="117"/>
                    <a:pt x="93" y="70"/>
                  </a:cubicBezTo>
                  <a:cubicBezTo>
                    <a:pt x="104" y="52"/>
                    <a:pt x="118" y="45"/>
                    <a:pt x="133" y="45"/>
                  </a:cubicBezTo>
                  <a:cubicBezTo>
                    <a:pt x="186" y="45"/>
                    <a:pt x="259" y="127"/>
                    <a:pt x="295" y="163"/>
                  </a:cubicBezTo>
                  <a:cubicBezTo>
                    <a:pt x="466" y="349"/>
                    <a:pt x="590" y="551"/>
                    <a:pt x="822" y="690"/>
                  </a:cubicBezTo>
                  <a:cubicBezTo>
                    <a:pt x="977" y="768"/>
                    <a:pt x="1148" y="845"/>
                    <a:pt x="1350" y="876"/>
                  </a:cubicBezTo>
                  <a:lnTo>
                    <a:pt x="1288" y="845"/>
                  </a:lnTo>
                  <a:cubicBezTo>
                    <a:pt x="1039" y="783"/>
                    <a:pt x="776" y="644"/>
                    <a:pt x="590" y="473"/>
                  </a:cubicBezTo>
                  <a:cubicBezTo>
                    <a:pt x="535" y="418"/>
                    <a:pt x="225" y="0"/>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a:off x="3559791" y="3414231"/>
              <a:ext cx="66845" cy="199195"/>
            </a:xfrm>
            <a:custGeom>
              <a:avLst/>
              <a:gdLst/>
              <a:ahLst/>
              <a:cxnLst/>
              <a:rect l="l" t="t" r="r" b="b"/>
              <a:pathLst>
                <a:path w="748" h="2229" extrusionOk="0">
                  <a:moveTo>
                    <a:pt x="253" y="0"/>
                  </a:moveTo>
                  <a:cubicBezTo>
                    <a:pt x="0" y="0"/>
                    <a:pt x="84" y="657"/>
                    <a:pt x="127" y="802"/>
                  </a:cubicBezTo>
                  <a:cubicBezTo>
                    <a:pt x="174" y="1034"/>
                    <a:pt x="252" y="1221"/>
                    <a:pt x="314" y="1484"/>
                  </a:cubicBezTo>
                  <a:cubicBezTo>
                    <a:pt x="376" y="1732"/>
                    <a:pt x="407" y="1981"/>
                    <a:pt x="469" y="2213"/>
                  </a:cubicBezTo>
                  <a:lnTo>
                    <a:pt x="469" y="2229"/>
                  </a:lnTo>
                  <a:lnTo>
                    <a:pt x="484" y="2229"/>
                  </a:lnTo>
                  <a:lnTo>
                    <a:pt x="484" y="2198"/>
                  </a:lnTo>
                  <a:cubicBezTo>
                    <a:pt x="562" y="1763"/>
                    <a:pt x="748" y="1360"/>
                    <a:pt x="717" y="895"/>
                  </a:cubicBezTo>
                  <a:cubicBezTo>
                    <a:pt x="717" y="724"/>
                    <a:pt x="686" y="538"/>
                    <a:pt x="608" y="368"/>
                  </a:cubicBezTo>
                  <a:cubicBezTo>
                    <a:pt x="562" y="259"/>
                    <a:pt x="453" y="42"/>
                    <a:pt x="314" y="11"/>
                  </a:cubicBezTo>
                  <a:cubicBezTo>
                    <a:pt x="292" y="3"/>
                    <a:pt x="272" y="0"/>
                    <a:pt x="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a:off x="3584992" y="3453999"/>
              <a:ext cx="29222" cy="160053"/>
            </a:xfrm>
            <a:custGeom>
              <a:avLst/>
              <a:gdLst/>
              <a:ahLst/>
              <a:cxnLst/>
              <a:rect l="l" t="t" r="r" b="b"/>
              <a:pathLst>
                <a:path w="327" h="1791" extrusionOk="0">
                  <a:moveTo>
                    <a:pt x="183" y="124"/>
                  </a:moveTo>
                  <a:cubicBezTo>
                    <a:pt x="218" y="207"/>
                    <a:pt x="240" y="307"/>
                    <a:pt x="249" y="341"/>
                  </a:cubicBezTo>
                  <a:cubicBezTo>
                    <a:pt x="280" y="512"/>
                    <a:pt x="311" y="667"/>
                    <a:pt x="311" y="838"/>
                  </a:cubicBezTo>
                  <a:cubicBezTo>
                    <a:pt x="299" y="948"/>
                    <a:pt x="290" y="1053"/>
                    <a:pt x="278" y="1158"/>
                  </a:cubicBezTo>
                  <a:lnTo>
                    <a:pt x="278" y="1158"/>
                  </a:lnTo>
                  <a:cubicBezTo>
                    <a:pt x="288" y="1123"/>
                    <a:pt x="298" y="1089"/>
                    <a:pt x="311" y="1055"/>
                  </a:cubicBezTo>
                  <a:cubicBezTo>
                    <a:pt x="311" y="900"/>
                    <a:pt x="326" y="745"/>
                    <a:pt x="311" y="589"/>
                  </a:cubicBezTo>
                  <a:cubicBezTo>
                    <a:pt x="281" y="456"/>
                    <a:pt x="266" y="238"/>
                    <a:pt x="183" y="124"/>
                  </a:cubicBezTo>
                  <a:close/>
                  <a:moveTo>
                    <a:pt x="78" y="0"/>
                  </a:moveTo>
                  <a:cubicBezTo>
                    <a:pt x="16" y="0"/>
                    <a:pt x="1" y="124"/>
                    <a:pt x="1" y="155"/>
                  </a:cubicBezTo>
                  <a:cubicBezTo>
                    <a:pt x="1" y="326"/>
                    <a:pt x="16" y="481"/>
                    <a:pt x="47" y="636"/>
                  </a:cubicBezTo>
                  <a:cubicBezTo>
                    <a:pt x="109" y="977"/>
                    <a:pt x="156" y="1303"/>
                    <a:pt x="171" y="1629"/>
                  </a:cubicBezTo>
                  <a:lnTo>
                    <a:pt x="171" y="1691"/>
                  </a:lnTo>
                  <a:lnTo>
                    <a:pt x="171" y="1753"/>
                  </a:lnTo>
                  <a:lnTo>
                    <a:pt x="171" y="1768"/>
                  </a:lnTo>
                  <a:lnTo>
                    <a:pt x="171" y="1784"/>
                  </a:lnTo>
                  <a:cubicBezTo>
                    <a:pt x="171" y="1784"/>
                    <a:pt x="178" y="1791"/>
                    <a:pt x="183" y="1791"/>
                  </a:cubicBezTo>
                  <a:cubicBezTo>
                    <a:pt x="185" y="1791"/>
                    <a:pt x="187" y="1789"/>
                    <a:pt x="187" y="1784"/>
                  </a:cubicBezTo>
                  <a:lnTo>
                    <a:pt x="187" y="1753"/>
                  </a:lnTo>
                  <a:lnTo>
                    <a:pt x="187" y="1691"/>
                  </a:lnTo>
                  <a:cubicBezTo>
                    <a:pt x="235" y="1506"/>
                    <a:pt x="260" y="1333"/>
                    <a:pt x="278" y="1158"/>
                  </a:cubicBezTo>
                  <a:lnTo>
                    <a:pt x="278" y="1158"/>
                  </a:lnTo>
                  <a:cubicBezTo>
                    <a:pt x="242" y="1295"/>
                    <a:pt x="227" y="1433"/>
                    <a:pt x="202" y="1582"/>
                  </a:cubicBezTo>
                  <a:cubicBezTo>
                    <a:pt x="202" y="1380"/>
                    <a:pt x="187" y="1194"/>
                    <a:pt x="156" y="993"/>
                  </a:cubicBezTo>
                  <a:cubicBezTo>
                    <a:pt x="125" y="838"/>
                    <a:pt x="94" y="682"/>
                    <a:pt x="78" y="527"/>
                  </a:cubicBezTo>
                  <a:cubicBezTo>
                    <a:pt x="47" y="450"/>
                    <a:pt x="32" y="357"/>
                    <a:pt x="32" y="264"/>
                  </a:cubicBezTo>
                  <a:cubicBezTo>
                    <a:pt x="32" y="216"/>
                    <a:pt x="32" y="58"/>
                    <a:pt x="95" y="58"/>
                  </a:cubicBezTo>
                  <a:cubicBezTo>
                    <a:pt x="114" y="58"/>
                    <a:pt x="139" y="73"/>
                    <a:pt x="171" y="109"/>
                  </a:cubicBezTo>
                  <a:cubicBezTo>
                    <a:pt x="175" y="114"/>
                    <a:pt x="179" y="119"/>
                    <a:pt x="183" y="124"/>
                  </a:cubicBezTo>
                  <a:lnTo>
                    <a:pt x="183" y="124"/>
                  </a:lnTo>
                  <a:cubicBezTo>
                    <a:pt x="155" y="56"/>
                    <a:pt x="120"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a:off x="3489371" y="3602523"/>
              <a:ext cx="131724" cy="99642"/>
            </a:xfrm>
            <a:custGeom>
              <a:avLst/>
              <a:gdLst/>
              <a:ahLst/>
              <a:cxnLst/>
              <a:rect l="l" t="t" r="r" b="b"/>
              <a:pathLst>
                <a:path w="1474" h="1115" extrusionOk="0">
                  <a:moveTo>
                    <a:pt x="209" y="0"/>
                  </a:moveTo>
                  <a:cubicBezTo>
                    <a:pt x="148" y="0"/>
                    <a:pt x="100" y="34"/>
                    <a:pt x="78" y="122"/>
                  </a:cubicBezTo>
                  <a:cubicBezTo>
                    <a:pt x="0" y="401"/>
                    <a:pt x="218" y="727"/>
                    <a:pt x="404" y="882"/>
                  </a:cubicBezTo>
                  <a:cubicBezTo>
                    <a:pt x="683" y="1114"/>
                    <a:pt x="1117" y="1083"/>
                    <a:pt x="1474" y="1099"/>
                  </a:cubicBezTo>
                  <a:cubicBezTo>
                    <a:pt x="1226" y="789"/>
                    <a:pt x="946" y="540"/>
                    <a:pt x="683" y="277"/>
                  </a:cubicBezTo>
                  <a:cubicBezTo>
                    <a:pt x="594" y="210"/>
                    <a:pt x="362" y="0"/>
                    <a:pt x="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a:off x="3511534" y="3630763"/>
              <a:ext cx="109561" cy="68632"/>
            </a:xfrm>
            <a:custGeom>
              <a:avLst/>
              <a:gdLst/>
              <a:ahLst/>
              <a:cxnLst/>
              <a:rect l="l" t="t" r="r" b="b"/>
              <a:pathLst>
                <a:path w="1226" h="768" extrusionOk="0">
                  <a:moveTo>
                    <a:pt x="163" y="24"/>
                  </a:moveTo>
                  <a:cubicBezTo>
                    <a:pt x="292" y="86"/>
                    <a:pt x="485" y="249"/>
                    <a:pt x="528" y="271"/>
                  </a:cubicBezTo>
                  <a:cubicBezTo>
                    <a:pt x="575" y="304"/>
                    <a:pt x="621" y="338"/>
                    <a:pt x="666" y="371"/>
                  </a:cubicBezTo>
                  <a:lnTo>
                    <a:pt x="666" y="371"/>
                  </a:lnTo>
                  <a:cubicBezTo>
                    <a:pt x="593" y="311"/>
                    <a:pt x="527" y="257"/>
                    <a:pt x="450" y="193"/>
                  </a:cubicBezTo>
                  <a:cubicBezTo>
                    <a:pt x="404" y="162"/>
                    <a:pt x="342" y="116"/>
                    <a:pt x="295" y="85"/>
                  </a:cubicBezTo>
                  <a:cubicBezTo>
                    <a:pt x="249" y="54"/>
                    <a:pt x="233" y="54"/>
                    <a:pt x="218" y="38"/>
                  </a:cubicBezTo>
                  <a:cubicBezTo>
                    <a:pt x="196" y="33"/>
                    <a:pt x="178" y="27"/>
                    <a:pt x="163" y="24"/>
                  </a:cubicBezTo>
                  <a:close/>
                  <a:moveTo>
                    <a:pt x="666" y="371"/>
                  </a:moveTo>
                  <a:lnTo>
                    <a:pt x="666" y="371"/>
                  </a:lnTo>
                  <a:cubicBezTo>
                    <a:pt x="682" y="384"/>
                    <a:pt x="698" y="397"/>
                    <a:pt x="714" y="411"/>
                  </a:cubicBezTo>
                  <a:cubicBezTo>
                    <a:pt x="811" y="488"/>
                    <a:pt x="908" y="554"/>
                    <a:pt x="1005" y="615"/>
                  </a:cubicBezTo>
                  <a:lnTo>
                    <a:pt x="1005" y="615"/>
                  </a:lnTo>
                  <a:cubicBezTo>
                    <a:pt x="891" y="536"/>
                    <a:pt x="780" y="454"/>
                    <a:pt x="666" y="371"/>
                  </a:cubicBezTo>
                  <a:close/>
                  <a:moveTo>
                    <a:pt x="85" y="1"/>
                  </a:moveTo>
                  <a:cubicBezTo>
                    <a:pt x="67" y="1"/>
                    <a:pt x="54" y="7"/>
                    <a:pt x="47" y="23"/>
                  </a:cubicBezTo>
                  <a:cubicBezTo>
                    <a:pt x="1" y="100"/>
                    <a:pt x="140" y="240"/>
                    <a:pt x="171" y="302"/>
                  </a:cubicBezTo>
                  <a:cubicBezTo>
                    <a:pt x="249" y="395"/>
                    <a:pt x="326" y="442"/>
                    <a:pt x="435" y="535"/>
                  </a:cubicBezTo>
                  <a:cubicBezTo>
                    <a:pt x="636" y="659"/>
                    <a:pt x="916" y="705"/>
                    <a:pt x="1164" y="767"/>
                  </a:cubicBezTo>
                  <a:lnTo>
                    <a:pt x="1226" y="767"/>
                  </a:lnTo>
                  <a:lnTo>
                    <a:pt x="1164" y="721"/>
                  </a:lnTo>
                  <a:cubicBezTo>
                    <a:pt x="1163" y="720"/>
                    <a:pt x="1162" y="720"/>
                    <a:pt x="1161" y="719"/>
                  </a:cubicBezTo>
                  <a:lnTo>
                    <a:pt x="1161" y="719"/>
                  </a:lnTo>
                  <a:cubicBezTo>
                    <a:pt x="1167" y="720"/>
                    <a:pt x="1173" y="720"/>
                    <a:pt x="1179" y="721"/>
                  </a:cubicBezTo>
                  <a:cubicBezTo>
                    <a:pt x="1121" y="686"/>
                    <a:pt x="1063" y="651"/>
                    <a:pt x="1005" y="615"/>
                  </a:cubicBezTo>
                  <a:lnTo>
                    <a:pt x="1005" y="615"/>
                  </a:lnTo>
                  <a:cubicBezTo>
                    <a:pt x="1057" y="650"/>
                    <a:pt x="1109" y="685"/>
                    <a:pt x="1161" y="719"/>
                  </a:cubicBezTo>
                  <a:lnTo>
                    <a:pt x="1161" y="719"/>
                  </a:lnTo>
                  <a:cubicBezTo>
                    <a:pt x="966" y="702"/>
                    <a:pt x="771" y="641"/>
                    <a:pt x="590" y="566"/>
                  </a:cubicBezTo>
                  <a:cubicBezTo>
                    <a:pt x="481" y="519"/>
                    <a:pt x="388" y="442"/>
                    <a:pt x="295" y="380"/>
                  </a:cubicBezTo>
                  <a:cubicBezTo>
                    <a:pt x="233" y="317"/>
                    <a:pt x="47" y="116"/>
                    <a:pt x="94" y="38"/>
                  </a:cubicBezTo>
                  <a:cubicBezTo>
                    <a:pt x="107" y="25"/>
                    <a:pt x="120" y="20"/>
                    <a:pt x="135" y="20"/>
                  </a:cubicBezTo>
                  <a:cubicBezTo>
                    <a:pt x="144" y="20"/>
                    <a:pt x="153" y="22"/>
                    <a:pt x="163" y="24"/>
                  </a:cubicBezTo>
                  <a:lnTo>
                    <a:pt x="163" y="24"/>
                  </a:lnTo>
                  <a:cubicBezTo>
                    <a:pt x="132" y="10"/>
                    <a:pt x="105"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3622436" y="3540236"/>
              <a:ext cx="56926" cy="186862"/>
            </a:xfrm>
            <a:custGeom>
              <a:avLst/>
              <a:gdLst/>
              <a:ahLst/>
              <a:cxnLst/>
              <a:rect l="l" t="t" r="r" b="b"/>
              <a:pathLst>
                <a:path w="637" h="2091" extrusionOk="0">
                  <a:moveTo>
                    <a:pt x="438" y="0"/>
                  </a:moveTo>
                  <a:cubicBezTo>
                    <a:pt x="268" y="0"/>
                    <a:pt x="200" y="579"/>
                    <a:pt x="171" y="679"/>
                  </a:cubicBezTo>
                  <a:cubicBezTo>
                    <a:pt x="140" y="1144"/>
                    <a:pt x="78" y="1594"/>
                    <a:pt x="16" y="2044"/>
                  </a:cubicBezTo>
                  <a:lnTo>
                    <a:pt x="0" y="2059"/>
                  </a:lnTo>
                  <a:lnTo>
                    <a:pt x="0" y="2090"/>
                  </a:lnTo>
                  <a:lnTo>
                    <a:pt x="16" y="2090"/>
                  </a:lnTo>
                  <a:cubicBezTo>
                    <a:pt x="295" y="1811"/>
                    <a:pt x="512" y="1486"/>
                    <a:pt x="590" y="1098"/>
                  </a:cubicBezTo>
                  <a:cubicBezTo>
                    <a:pt x="621" y="896"/>
                    <a:pt x="636" y="710"/>
                    <a:pt x="636" y="477"/>
                  </a:cubicBezTo>
                  <a:cubicBezTo>
                    <a:pt x="621" y="353"/>
                    <a:pt x="621" y="59"/>
                    <a:pt x="481" y="12"/>
                  </a:cubicBezTo>
                  <a:cubicBezTo>
                    <a:pt x="466" y="4"/>
                    <a:pt x="452" y="0"/>
                    <a:pt x="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a:off x="3621006" y="3578305"/>
              <a:ext cx="44504" cy="148793"/>
            </a:xfrm>
            <a:custGeom>
              <a:avLst/>
              <a:gdLst/>
              <a:ahLst/>
              <a:cxnLst/>
              <a:rect l="l" t="t" r="r" b="b"/>
              <a:pathLst>
                <a:path w="498" h="1665" extrusionOk="0">
                  <a:moveTo>
                    <a:pt x="426" y="1"/>
                  </a:moveTo>
                  <a:cubicBezTo>
                    <a:pt x="420" y="1"/>
                    <a:pt x="412" y="2"/>
                    <a:pt x="404" y="5"/>
                  </a:cubicBezTo>
                  <a:cubicBezTo>
                    <a:pt x="327" y="67"/>
                    <a:pt x="295" y="377"/>
                    <a:pt x="264" y="470"/>
                  </a:cubicBezTo>
                  <a:cubicBezTo>
                    <a:pt x="218" y="842"/>
                    <a:pt x="140" y="1199"/>
                    <a:pt x="32" y="1540"/>
                  </a:cubicBezTo>
                  <a:lnTo>
                    <a:pt x="16" y="1633"/>
                  </a:lnTo>
                  <a:lnTo>
                    <a:pt x="1" y="1664"/>
                  </a:lnTo>
                  <a:lnTo>
                    <a:pt x="16" y="1664"/>
                  </a:lnTo>
                  <a:lnTo>
                    <a:pt x="32" y="1618"/>
                  </a:lnTo>
                  <a:cubicBezTo>
                    <a:pt x="47" y="1596"/>
                    <a:pt x="62" y="1574"/>
                    <a:pt x="76" y="1552"/>
                  </a:cubicBezTo>
                  <a:lnTo>
                    <a:pt x="76" y="1552"/>
                  </a:lnTo>
                  <a:cubicBezTo>
                    <a:pt x="72" y="1569"/>
                    <a:pt x="67" y="1586"/>
                    <a:pt x="63" y="1602"/>
                  </a:cubicBezTo>
                  <a:cubicBezTo>
                    <a:pt x="167" y="1449"/>
                    <a:pt x="255" y="1280"/>
                    <a:pt x="322" y="1102"/>
                  </a:cubicBezTo>
                  <a:lnTo>
                    <a:pt x="322" y="1102"/>
                  </a:lnTo>
                  <a:cubicBezTo>
                    <a:pt x="251" y="1262"/>
                    <a:pt x="171" y="1408"/>
                    <a:pt x="76" y="1552"/>
                  </a:cubicBezTo>
                  <a:lnTo>
                    <a:pt x="76" y="1552"/>
                  </a:lnTo>
                  <a:cubicBezTo>
                    <a:pt x="149" y="1278"/>
                    <a:pt x="220" y="1027"/>
                    <a:pt x="249" y="749"/>
                  </a:cubicBezTo>
                  <a:cubicBezTo>
                    <a:pt x="264" y="610"/>
                    <a:pt x="295" y="455"/>
                    <a:pt x="327" y="315"/>
                  </a:cubicBezTo>
                  <a:cubicBezTo>
                    <a:pt x="342" y="269"/>
                    <a:pt x="373" y="82"/>
                    <a:pt x="420" y="67"/>
                  </a:cubicBezTo>
                  <a:cubicBezTo>
                    <a:pt x="426" y="65"/>
                    <a:pt x="432" y="65"/>
                    <a:pt x="438" y="65"/>
                  </a:cubicBezTo>
                  <a:cubicBezTo>
                    <a:pt x="482" y="65"/>
                    <a:pt x="482" y="117"/>
                    <a:pt x="482" y="145"/>
                  </a:cubicBezTo>
                  <a:lnTo>
                    <a:pt x="482" y="238"/>
                  </a:lnTo>
                  <a:cubicBezTo>
                    <a:pt x="482" y="537"/>
                    <a:pt x="425" y="831"/>
                    <a:pt x="322" y="1102"/>
                  </a:cubicBezTo>
                  <a:lnTo>
                    <a:pt x="322" y="1102"/>
                  </a:lnTo>
                  <a:cubicBezTo>
                    <a:pt x="340" y="1063"/>
                    <a:pt x="357" y="1023"/>
                    <a:pt x="373" y="982"/>
                  </a:cubicBezTo>
                  <a:cubicBezTo>
                    <a:pt x="404" y="842"/>
                    <a:pt x="451" y="687"/>
                    <a:pt x="466" y="532"/>
                  </a:cubicBezTo>
                  <a:cubicBezTo>
                    <a:pt x="497" y="393"/>
                    <a:pt x="497" y="222"/>
                    <a:pt x="482" y="67"/>
                  </a:cubicBezTo>
                  <a:cubicBezTo>
                    <a:pt x="469" y="29"/>
                    <a:pt x="456" y="1"/>
                    <a:pt x="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7"/>
            <p:cNvSpPr/>
            <p:nvPr/>
          </p:nvSpPr>
          <p:spPr>
            <a:xfrm>
              <a:off x="3461668" y="3398503"/>
              <a:ext cx="167738" cy="415905"/>
            </a:xfrm>
            <a:custGeom>
              <a:avLst/>
              <a:gdLst/>
              <a:ahLst/>
              <a:cxnLst/>
              <a:rect l="l" t="t" r="r" b="b"/>
              <a:pathLst>
                <a:path w="1877" h="4654" extrusionOk="0">
                  <a:moveTo>
                    <a:pt x="16" y="1"/>
                  </a:moveTo>
                  <a:cubicBezTo>
                    <a:pt x="16" y="1"/>
                    <a:pt x="0" y="1"/>
                    <a:pt x="0" y="16"/>
                  </a:cubicBezTo>
                  <a:cubicBezTo>
                    <a:pt x="233" y="357"/>
                    <a:pt x="419" y="683"/>
                    <a:pt x="636" y="1009"/>
                  </a:cubicBezTo>
                  <a:cubicBezTo>
                    <a:pt x="652" y="1009"/>
                    <a:pt x="652" y="1024"/>
                    <a:pt x="652" y="1024"/>
                  </a:cubicBezTo>
                  <a:lnTo>
                    <a:pt x="652" y="1055"/>
                  </a:lnTo>
                  <a:lnTo>
                    <a:pt x="791" y="1288"/>
                  </a:lnTo>
                  <a:cubicBezTo>
                    <a:pt x="962" y="1552"/>
                    <a:pt x="1132" y="1800"/>
                    <a:pt x="1287" y="2079"/>
                  </a:cubicBezTo>
                  <a:cubicBezTo>
                    <a:pt x="1319" y="2079"/>
                    <a:pt x="1319" y="2094"/>
                    <a:pt x="1319" y="2094"/>
                  </a:cubicBezTo>
                  <a:lnTo>
                    <a:pt x="1334" y="2110"/>
                  </a:lnTo>
                  <a:cubicBezTo>
                    <a:pt x="1350" y="2110"/>
                    <a:pt x="1350" y="2141"/>
                    <a:pt x="1350" y="2141"/>
                  </a:cubicBezTo>
                  <a:cubicBezTo>
                    <a:pt x="1396" y="2234"/>
                    <a:pt x="1443" y="2312"/>
                    <a:pt x="1489" y="2405"/>
                  </a:cubicBezTo>
                  <a:cubicBezTo>
                    <a:pt x="1629" y="2684"/>
                    <a:pt x="1675" y="2994"/>
                    <a:pt x="1722" y="3273"/>
                  </a:cubicBezTo>
                  <a:lnTo>
                    <a:pt x="1722" y="3320"/>
                  </a:lnTo>
                  <a:lnTo>
                    <a:pt x="1722" y="3366"/>
                  </a:lnTo>
                  <a:lnTo>
                    <a:pt x="1722" y="3382"/>
                  </a:lnTo>
                  <a:cubicBezTo>
                    <a:pt x="1737" y="3521"/>
                    <a:pt x="1768" y="3645"/>
                    <a:pt x="1768" y="3785"/>
                  </a:cubicBezTo>
                  <a:cubicBezTo>
                    <a:pt x="1784" y="4018"/>
                    <a:pt x="1799" y="4250"/>
                    <a:pt x="1799" y="4483"/>
                  </a:cubicBezTo>
                  <a:lnTo>
                    <a:pt x="1799" y="4654"/>
                  </a:lnTo>
                  <a:lnTo>
                    <a:pt x="1877" y="4654"/>
                  </a:lnTo>
                  <a:cubicBezTo>
                    <a:pt x="1861" y="4576"/>
                    <a:pt x="1861" y="4498"/>
                    <a:pt x="1799" y="4390"/>
                  </a:cubicBezTo>
                  <a:cubicBezTo>
                    <a:pt x="1799" y="4157"/>
                    <a:pt x="1799" y="3925"/>
                    <a:pt x="1784" y="3692"/>
                  </a:cubicBezTo>
                  <a:lnTo>
                    <a:pt x="1784" y="3630"/>
                  </a:lnTo>
                  <a:lnTo>
                    <a:pt x="1784" y="3614"/>
                  </a:lnTo>
                  <a:lnTo>
                    <a:pt x="1784" y="3583"/>
                  </a:lnTo>
                  <a:lnTo>
                    <a:pt x="1784" y="3568"/>
                  </a:lnTo>
                  <a:lnTo>
                    <a:pt x="1784" y="3537"/>
                  </a:lnTo>
                  <a:lnTo>
                    <a:pt x="1784" y="3459"/>
                  </a:lnTo>
                  <a:cubicBezTo>
                    <a:pt x="1753" y="3087"/>
                    <a:pt x="1675" y="2730"/>
                    <a:pt x="1551" y="2405"/>
                  </a:cubicBezTo>
                  <a:cubicBezTo>
                    <a:pt x="1551" y="2389"/>
                    <a:pt x="1520" y="2374"/>
                    <a:pt x="1520" y="2343"/>
                  </a:cubicBezTo>
                  <a:cubicBezTo>
                    <a:pt x="1520" y="2327"/>
                    <a:pt x="1520" y="2312"/>
                    <a:pt x="1505" y="2296"/>
                  </a:cubicBezTo>
                  <a:cubicBezTo>
                    <a:pt x="1489" y="2265"/>
                    <a:pt x="1489" y="2234"/>
                    <a:pt x="1474" y="2219"/>
                  </a:cubicBezTo>
                  <a:cubicBezTo>
                    <a:pt x="1287" y="1862"/>
                    <a:pt x="1101" y="1536"/>
                    <a:pt x="869" y="1226"/>
                  </a:cubicBezTo>
                  <a:cubicBezTo>
                    <a:pt x="791" y="1133"/>
                    <a:pt x="714" y="1009"/>
                    <a:pt x="636" y="900"/>
                  </a:cubicBezTo>
                  <a:lnTo>
                    <a:pt x="512" y="714"/>
                  </a:lnTo>
                  <a:lnTo>
                    <a:pt x="465" y="637"/>
                  </a:lnTo>
                  <a:cubicBezTo>
                    <a:pt x="310" y="435"/>
                    <a:pt x="171" y="218"/>
                    <a:pt x="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3414484" y="3336126"/>
              <a:ext cx="112421" cy="164253"/>
            </a:xfrm>
            <a:custGeom>
              <a:avLst/>
              <a:gdLst/>
              <a:ahLst/>
              <a:cxnLst/>
              <a:rect l="l" t="t" r="r" b="b"/>
              <a:pathLst>
                <a:path w="1258" h="1838" extrusionOk="0">
                  <a:moveTo>
                    <a:pt x="460" y="0"/>
                  </a:moveTo>
                  <a:cubicBezTo>
                    <a:pt x="385" y="0"/>
                    <a:pt x="308" y="28"/>
                    <a:pt x="249" y="78"/>
                  </a:cubicBezTo>
                  <a:cubicBezTo>
                    <a:pt x="1" y="342"/>
                    <a:pt x="234" y="838"/>
                    <a:pt x="404" y="1086"/>
                  </a:cubicBezTo>
                  <a:cubicBezTo>
                    <a:pt x="637" y="1366"/>
                    <a:pt x="947" y="1583"/>
                    <a:pt x="1226" y="1784"/>
                  </a:cubicBezTo>
                  <a:cubicBezTo>
                    <a:pt x="1226" y="1800"/>
                    <a:pt x="1242" y="1800"/>
                    <a:pt x="1242" y="1831"/>
                  </a:cubicBezTo>
                  <a:cubicBezTo>
                    <a:pt x="1242" y="1836"/>
                    <a:pt x="1243" y="1838"/>
                    <a:pt x="1246" y="1838"/>
                  </a:cubicBezTo>
                  <a:cubicBezTo>
                    <a:pt x="1250" y="1838"/>
                    <a:pt x="1257" y="1831"/>
                    <a:pt x="1257" y="1831"/>
                  </a:cubicBezTo>
                  <a:lnTo>
                    <a:pt x="1242" y="1784"/>
                  </a:lnTo>
                  <a:cubicBezTo>
                    <a:pt x="1087" y="1366"/>
                    <a:pt x="1009" y="931"/>
                    <a:pt x="900" y="513"/>
                  </a:cubicBezTo>
                  <a:cubicBezTo>
                    <a:pt x="854" y="357"/>
                    <a:pt x="776" y="156"/>
                    <a:pt x="637" y="63"/>
                  </a:cubicBezTo>
                  <a:cubicBezTo>
                    <a:pt x="587" y="20"/>
                    <a:pt x="524" y="0"/>
                    <a:pt x="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7"/>
            <p:cNvSpPr/>
            <p:nvPr/>
          </p:nvSpPr>
          <p:spPr>
            <a:xfrm>
              <a:off x="3455949" y="3367404"/>
              <a:ext cx="70956" cy="128239"/>
            </a:xfrm>
            <a:custGeom>
              <a:avLst/>
              <a:gdLst/>
              <a:ahLst/>
              <a:cxnLst/>
              <a:rect l="l" t="t" r="r" b="b"/>
              <a:pathLst>
                <a:path w="794" h="1435" extrusionOk="0">
                  <a:moveTo>
                    <a:pt x="2" y="250"/>
                  </a:moveTo>
                  <a:lnTo>
                    <a:pt x="2" y="250"/>
                  </a:lnTo>
                  <a:cubicBezTo>
                    <a:pt x="2" y="252"/>
                    <a:pt x="2" y="254"/>
                    <a:pt x="2" y="256"/>
                  </a:cubicBezTo>
                  <a:lnTo>
                    <a:pt x="2" y="395"/>
                  </a:lnTo>
                  <a:cubicBezTo>
                    <a:pt x="18" y="426"/>
                    <a:pt x="18" y="488"/>
                    <a:pt x="49" y="550"/>
                  </a:cubicBezTo>
                  <a:cubicBezTo>
                    <a:pt x="79" y="657"/>
                    <a:pt x="140" y="779"/>
                    <a:pt x="215" y="871"/>
                  </a:cubicBezTo>
                  <a:lnTo>
                    <a:pt x="215" y="871"/>
                  </a:lnTo>
                  <a:cubicBezTo>
                    <a:pt x="195" y="842"/>
                    <a:pt x="176" y="813"/>
                    <a:pt x="157" y="783"/>
                  </a:cubicBezTo>
                  <a:cubicBezTo>
                    <a:pt x="80" y="643"/>
                    <a:pt x="49" y="504"/>
                    <a:pt x="18" y="349"/>
                  </a:cubicBezTo>
                  <a:cubicBezTo>
                    <a:pt x="8" y="315"/>
                    <a:pt x="3" y="282"/>
                    <a:pt x="2" y="250"/>
                  </a:cubicBezTo>
                  <a:close/>
                  <a:moveTo>
                    <a:pt x="215" y="871"/>
                  </a:moveTo>
                  <a:lnTo>
                    <a:pt x="215" y="871"/>
                  </a:lnTo>
                  <a:cubicBezTo>
                    <a:pt x="305" y="1001"/>
                    <a:pt x="409" y="1121"/>
                    <a:pt x="526" y="1225"/>
                  </a:cubicBezTo>
                  <a:lnTo>
                    <a:pt x="526" y="1225"/>
                  </a:lnTo>
                  <a:cubicBezTo>
                    <a:pt x="413" y="1117"/>
                    <a:pt x="310" y="997"/>
                    <a:pt x="219" y="876"/>
                  </a:cubicBezTo>
                  <a:cubicBezTo>
                    <a:pt x="218" y="874"/>
                    <a:pt x="217" y="873"/>
                    <a:pt x="215" y="871"/>
                  </a:cubicBezTo>
                  <a:close/>
                  <a:moveTo>
                    <a:pt x="134" y="0"/>
                  </a:moveTo>
                  <a:cubicBezTo>
                    <a:pt x="112" y="0"/>
                    <a:pt x="89" y="12"/>
                    <a:pt x="64" y="38"/>
                  </a:cubicBezTo>
                  <a:cubicBezTo>
                    <a:pt x="22" y="113"/>
                    <a:pt x="1" y="180"/>
                    <a:pt x="2" y="250"/>
                  </a:cubicBezTo>
                  <a:lnTo>
                    <a:pt x="2" y="250"/>
                  </a:lnTo>
                  <a:cubicBezTo>
                    <a:pt x="4" y="158"/>
                    <a:pt x="50" y="54"/>
                    <a:pt x="95" y="54"/>
                  </a:cubicBezTo>
                  <a:cubicBezTo>
                    <a:pt x="103" y="52"/>
                    <a:pt x="110" y="51"/>
                    <a:pt x="117" y="51"/>
                  </a:cubicBezTo>
                  <a:cubicBezTo>
                    <a:pt x="165" y="51"/>
                    <a:pt x="194" y="97"/>
                    <a:pt x="235" y="178"/>
                  </a:cubicBezTo>
                  <a:cubicBezTo>
                    <a:pt x="250" y="194"/>
                    <a:pt x="250" y="240"/>
                    <a:pt x="281" y="256"/>
                  </a:cubicBezTo>
                  <a:cubicBezTo>
                    <a:pt x="312" y="333"/>
                    <a:pt x="328" y="395"/>
                    <a:pt x="359" y="473"/>
                  </a:cubicBezTo>
                  <a:lnTo>
                    <a:pt x="467" y="814"/>
                  </a:lnTo>
                  <a:cubicBezTo>
                    <a:pt x="483" y="892"/>
                    <a:pt x="529" y="969"/>
                    <a:pt x="561" y="1047"/>
                  </a:cubicBezTo>
                  <a:cubicBezTo>
                    <a:pt x="613" y="1164"/>
                    <a:pt x="665" y="1281"/>
                    <a:pt x="726" y="1380"/>
                  </a:cubicBezTo>
                  <a:lnTo>
                    <a:pt x="726" y="1380"/>
                  </a:lnTo>
                  <a:cubicBezTo>
                    <a:pt x="655" y="1333"/>
                    <a:pt x="589" y="1281"/>
                    <a:pt x="526" y="1225"/>
                  </a:cubicBezTo>
                  <a:lnTo>
                    <a:pt x="526" y="1225"/>
                  </a:lnTo>
                  <a:cubicBezTo>
                    <a:pt x="587" y="1284"/>
                    <a:pt x="650" y="1339"/>
                    <a:pt x="716" y="1388"/>
                  </a:cubicBezTo>
                  <a:lnTo>
                    <a:pt x="762" y="1434"/>
                  </a:lnTo>
                  <a:cubicBezTo>
                    <a:pt x="750" y="1417"/>
                    <a:pt x="738" y="1399"/>
                    <a:pt x="726" y="1380"/>
                  </a:cubicBezTo>
                  <a:lnTo>
                    <a:pt x="726" y="1380"/>
                  </a:lnTo>
                  <a:cubicBezTo>
                    <a:pt x="738" y="1388"/>
                    <a:pt x="750" y="1396"/>
                    <a:pt x="762" y="1403"/>
                  </a:cubicBezTo>
                  <a:lnTo>
                    <a:pt x="784" y="1414"/>
                  </a:lnTo>
                  <a:lnTo>
                    <a:pt x="784" y="1414"/>
                  </a:lnTo>
                  <a:cubicBezTo>
                    <a:pt x="739" y="1314"/>
                    <a:pt x="681" y="1225"/>
                    <a:pt x="623" y="1109"/>
                  </a:cubicBezTo>
                  <a:cubicBezTo>
                    <a:pt x="529" y="876"/>
                    <a:pt x="436" y="643"/>
                    <a:pt x="374" y="411"/>
                  </a:cubicBezTo>
                  <a:cubicBezTo>
                    <a:pt x="335" y="332"/>
                    <a:pt x="252" y="0"/>
                    <a:pt x="134" y="0"/>
                  </a:cubicBezTo>
                  <a:close/>
                  <a:moveTo>
                    <a:pt x="784" y="1414"/>
                  </a:moveTo>
                  <a:lnTo>
                    <a:pt x="784" y="1414"/>
                  </a:lnTo>
                  <a:cubicBezTo>
                    <a:pt x="787" y="1421"/>
                    <a:pt x="790" y="1428"/>
                    <a:pt x="793" y="1434"/>
                  </a:cubicBezTo>
                  <a:lnTo>
                    <a:pt x="793" y="1419"/>
                  </a:lnTo>
                  <a:lnTo>
                    <a:pt x="784" y="141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7"/>
            <p:cNvSpPr/>
            <p:nvPr/>
          </p:nvSpPr>
          <p:spPr>
            <a:xfrm>
              <a:off x="1759623" y="3411103"/>
              <a:ext cx="54155" cy="225915"/>
            </a:xfrm>
            <a:custGeom>
              <a:avLst/>
              <a:gdLst/>
              <a:ahLst/>
              <a:cxnLst/>
              <a:rect l="l" t="t" r="r" b="b"/>
              <a:pathLst>
                <a:path w="606" h="2528" extrusionOk="0">
                  <a:moveTo>
                    <a:pt x="398" y="0"/>
                  </a:moveTo>
                  <a:cubicBezTo>
                    <a:pt x="372" y="0"/>
                    <a:pt x="343" y="13"/>
                    <a:pt x="311" y="46"/>
                  </a:cubicBezTo>
                  <a:cubicBezTo>
                    <a:pt x="202" y="201"/>
                    <a:pt x="125" y="449"/>
                    <a:pt x="78" y="620"/>
                  </a:cubicBezTo>
                  <a:cubicBezTo>
                    <a:pt x="31" y="852"/>
                    <a:pt x="0" y="1069"/>
                    <a:pt x="0" y="1302"/>
                  </a:cubicBezTo>
                  <a:cubicBezTo>
                    <a:pt x="0" y="1550"/>
                    <a:pt x="47" y="1798"/>
                    <a:pt x="125" y="2031"/>
                  </a:cubicBezTo>
                  <a:lnTo>
                    <a:pt x="233" y="2388"/>
                  </a:lnTo>
                  <a:lnTo>
                    <a:pt x="295" y="2496"/>
                  </a:lnTo>
                  <a:lnTo>
                    <a:pt x="295" y="2527"/>
                  </a:lnTo>
                  <a:lnTo>
                    <a:pt x="311" y="2527"/>
                  </a:lnTo>
                  <a:lnTo>
                    <a:pt x="311" y="2496"/>
                  </a:lnTo>
                  <a:cubicBezTo>
                    <a:pt x="295" y="2372"/>
                    <a:pt x="311" y="2217"/>
                    <a:pt x="357" y="2062"/>
                  </a:cubicBezTo>
                  <a:cubicBezTo>
                    <a:pt x="373" y="1922"/>
                    <a:pt x="419" y="1783"/>
                    <a:pt x="435" y="1643"/>
                  </a:cubicBezTo>
                  <a:cubicBezTo>
                    <a:pt x="466" y="1411"/>
                    <a:pt x="512" y="1178"/>
                    <a:pt x="543" y="930"/>
                  </a:cubicBezTo>
                  <a:cubicBezTo>
                    <a:pt x="574" y="697"/>
                    <a:pt x="605" y="449"/>
                    <a:pt x="559" y="216"/>
                  </a:cubicBezTo>
                  <a:cubicBezTo>
                    <a:pt x="535" y="145"/>
                    <a:pt x="484"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1766504" y="3447028"/>
              <a:ext cx="33423" cy="191330"/>
            </a:xfrm>
            <a:custGeom>
              <a:avLst/>
              <a:gdLst/>
              <a:ahLst/>
              <a:cxnLst/>
              <a:rect l="l" t="t" r="r" b="b"/>
              <a:pathLst>
                <a:path w="374" h="2141" extrusionOk="0">
                  <a:moveTo>
                    <a:pt x="1" y="1046"/>
                  </a:moveTo>
                  <a:cubicBezTo>
                    <a:pt x="1" y="1076"/>
                    <a:pt x="1" y="1104"/>
                    <a:pt x="1" y="1133"/>
                  </a:cubicBezTo>
                  <a:cubicBezTo>
                    <a:pt x="2" y="1146"/>
                    <a:pt x="4" y="1159"/>
                    <a:pt x="5" y="1172"/>
                  </a:cubicBezTo>
                  <a:lnTo>
                    <a:pt x="5" y="1172"/>
                  </a:lnTo>
                  <a:cubicBezTo>
                    <a:pt x="3" y="1131"/>
                    <a:pt x="2" y="1089"/>
                    <a:pt x="1" y="1046"/>
                  </a:cubicBezTo>
                  <a:close/>
                  <a:moveTo>
                    <a:pt x="5" y="1172"/>
                  </a:moveTo>
                  <a:cubicBezTo>
                    <a:pt x="21" y="1485"/>
                    <a:pt x="81" y="1786"/>
                    <a:pt x="187" y="2063"/>
                  </a:cubicBezTo>
                  <a:cubicBezTo>
                    <a:pt x="83" y="1766"/>
                    <a:pt x="36" y="1469"/>
                    <a:pt x="5" y="1172"/>
                  </a:cubicBezTo>
                  <a:close/>
                  <a:moveTo>
                    <a:pt x="265" y="1"/>
                  </a:moveTo>
                  <a:cubicBezTo>
                    <a:pt x="156" y="1"/>
                    <a:pt x="110" y="295"/>
                    <a:pt x="79" y="419"/>
                  </a:cubicBezTo>
                  <a:cubicBezTo>
                    <a:pt x="32" y="605"/>
                    <a:pt x="1" y="807"/>
                    <a:pt x="1" y="1009"/>
                  </a:cubicBezTo>
                  <a:cubicBezTo>
                    <a:pt x="1" y="1021"/>
                    <a:pt x="1" y="1034"/>
                    <a:pt x="1" y="1046"/>
                  </a:cubicBezTo>
                  <a:lnTo>
                    <a:pt x="1" y="1046"/>
                  </a:lnTo>
                  <a:cubicBezTo>
                    <a:pt x="2" y="901"/>
                    <a:pt x="9" y="748"/>
                    <a:pt x="48" y="605"/>
                  </a:cubicBezTo>
                  <a:cubicBezTo>
                    <a:pt x="63" y="512"/>
                    <a:pt x="79" y="419"/>
                    <a:pt x="125" y="342"/>
                  </a:cubicBezTo>
                  <a:cubicBezTo>
                    <a:pt x="141" y="295"/>
                    <a:pt x="203" y="63"/>
                    <a:pt x="265" y="63"/>
                  </a:cubicBezTo>
                  <a:cubicBezTo>
                    <a:pt x="296" y="63"/>
                    <a:pt x="296" y="295"/>
                    <a:pt x="296" y="295"/>
                  </a:cubicBezTo>
                  <a:lnTo>
                    <a:pt x="296" y="435"/>
                  </a:lnTo>
                  <a:cubicBezTo>
                    <a:pt x="296" y="528"/>
                    <a:pt x="296" y="605"/>
                    <a:pt x="280" y="698"/>
                  </a:cubicBezTo>
                  <a:lnTo>
                    <a:pt x="218" y="1288"/>
                  </a:lnTo>
                  <a:cubicBezTo>
                    <a:pt x="187" y="1505"/>
                    <a:pt x="156" y="1753"/>
                    <a:pt x="187" y="2017"/>
                  </a:cubicBezTo>
                  <a:cubicBezTo>
                    <a:pt x="187" y="2040"/>
                    <a:pt x="191" y="2059"/>
                    <a:pt x="195" y="2079"/>
                  </a:cubicBezTo>
                  <a:cubicBezTo>
                    <a:pt x="191" y="2075"/>
                    <a:pt x="187" y="2071"/>
                    <a:pt x="187" y="2063"/>
                  </a:cubicBezTo>
                  <a:lnTo>
                    <a:pt x="187" y="2063"/>
                  </a:lnTo>
                  <a:cubicBezTo>
                    <a:pt x="187" y="2079"/>
                    <a:pt x="187" y="2110"/>
                    <a:pt x="203" y="2141"/>
                  </a:cubicBezTo>
                  <a:cubicBezTo>
                    <a:pt x="203" y="2118"/>
                    <a:pt x="199" y="2098"/>
                    <a:pt x="195" y="2079"/>
                  </a:cubicBezTo>
                  <a:lnTo>
                    <a:pt x="195" y="2079"/>
                  </a:lnTo>
                  <a:cubicBezTo>
                    <a:pt x="199" y="2083"/>
                    <a:pt x="203" y="2087"/>
                    <a:pt x="203" y="2094"/>
                  </a:cubicBezTo>
                  <a:lnTo>
                    <a:pt x="203" y="2125"/>
                  </a:lnTo>
                  <a:lnTo>
                    <a:pt x="218" y="2141"/>
                  </a:lnTo>
                  <a:cubicBezTo>
                    <a:pt x="218" y="2094"/>
                    <a:pt x="203" y="2079"/>
                    <a:pt x="203" y="2048"/>
                  </a:cubicBezTo>
                  <a:lnTo>
                    <a:pt x="203" y="1970"/>
                  </a:lnTo>
                  <a:cubicBezTo>
                    <a:pt x="187" y="1676"/>
                    <a:pt x="203" y="1381"/>
                    <a:pt x="265" y="1086"/>
                  </a:cubicBezTo>
                  <a:cubicBezTo>
                    <a:pt x="296" y="745"/>
                    <a:pt x="373" y="1"/>
                    <a:pt x="2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7"/>
            <p:cNvSpPr/>
            <p:nvPr/>
          </p:nvSpPr>
          <p:spPr>
            <a:xfrm>
              <a:off x="1780445" y="3528886"/>
              <a:ext cx="162197" cy="160768"/>
            </a:xfrm>
            <a:custGeom>
              <a:avLst/>
              <a:gdLst/>
              <a:ahLst/>
              <a:cxnLst/>
              <a:rect l="l" t="t" r="r" b="b"/>
              <a:pathLst>
                <a:path w="1815" h="1799" extrusionOk="0">
                  <a:moveTo>
                    <a:pt x="1656" y="1"/>
                  </a:moveTo>
                  <a:cubicBezTo>
                    <a:pt x="1552" y="1"/>
                    <a:pt x="1425" y="53"/>
                    <a:pt x="1365" y="77"/>
                  </a:cubicBezTo>
                  <a:cubicBezTo>
                    <a:pt x="1008" y="217"/>
                    <a:pt x="745" y="449"/>
                    <a:pt x="527" y="744"/>
                  </a:cubicBezTo>
                  <a:cubicBezTo>
                    <a:pt x="310" y="1023"/>
                    <a:pt x="47" y="1395"/>
                    <a:pt x="0" y="1768"/>
                  </a:cubicBezTo>
                  <a:lnTo>
                    <a:pt x="0" y="1783"/>
                  </a:lnTo>
                  <a:lnTo>
                    <a:pt x="0" y="1799"/>
                  </a:lnTo>
                  <a:cubicBezTo>
                    <a:pt x="31" y="1768"/>
                    <a:pt x="47" y="1721"/>
                    <a:pt x="78" y="1690"/>
                  </a:cubicBezTo>
                  <a:lnTo>
                    <a:pt x="109" y="1675"/>
                  </a:lnTo>
                  <a:cubicBezTo>
                    <a:pt x="233" y="1551"/>
                    <a:pt x="372" y="1457"/>
                    <a:pt x="512" y="1364"/>
                  </a:cubicBezTo>
                  <a:cubicBezTo>
                    <a:pt x="667" y="1240"/>
                    <a:pt x="822" y="1147"/>
                    <a:pt x="977" y="1023"/>
                  </a:cubicBezTo>
                  <a:cubicBezTo>
                    <a:pt x="1272" y="837"/>
                    <a:pt x="1520" y="589"/>
                    <a:pt x="1691" y="279"/>
                  </a:cubicBezTo>
                  <a:cubicBezTo>
                    <a:pt x="1737" y="217"/>
                    <a:pt x="1815" y="93"/>
                    <a:pt x="1737" y="15"/>
                  </a:cubicBezTo>
                  <a:cubicBezTo>
                    <a:pt x="1713" y="5"/>
                    <a:pt x="1685"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7"/>
            <p:cNvSpPr/>
            <p:nvPr/>
          </p:nvSpPr>
          <p:spPr>
            <a:xfrm>
              <a:off x="1783215" y="3552121"/>
              <a:ext cx="133064" cy="137533"/>
            </a:xfrm>
            <a:custGeom>
              <a:avLst/>
              <a:gdLst/>
              <a:ahLst/>
              <a:cxnLst/>
              <a:rect l="l" t="t" r="r" b="b"/>
              <a:pathLst>
                <a:path w="1489" h="1539" extrusionOk="0">
                  <a:moveTo>
                    <a:pt x="1380" y="25"/>
                  </a:moveTo>
                  <a:cubicBezTo>
                    <a:pt x="1430" y="25"/>
                    <a:pt x="1390" y="136"/>
                    <a:pt x="1349" y="189"/>
                  </a:cubicBezTo>
                  <a:cubicBezTo>
                    <a:pt x="1163" y="500"/>
                    <a:pt x="822" y="732"/>
                    <a:pt x="558" y="965"/>
                  </a:cubicBezTo>
                  <a:cubicBezTo>
                    <a:pt x="357" y="1120"/>
                    <a:pt x="186" y="1291"/>
                    <a:pt x="16" y="1461"/>
                  </a:cubicBezTo>
                  <a:cubicBezTo>
                    <a:pt x="171" y="1182"/>
                    <a:pt x="341" y="918"/>
                    <a:pt x="574" y="686"/>
                  </a:cubicBezTo>
                  <a:cubicBezTo>
                    <a:pt x="698" y="546"/>
                    <a:pt x="822" y="422"/>
                    <a:pt x="962" y="298"/>
                  </a:cubicBezTo>
                  <a:cubicBezTo>
                    <a:pt x="1039" y="251"/>
                    <a:pt x="1117" y="158"/>
                    <a:pt x="1194" y="112"/>
                  </a:cubicBezTo>
                  <a:cubicBezTo>
                    <a:pt x="1256" y="65"/>
                    <a:pt x="1287" y="50"/>
                    <a:pt x="1349" y="34"/>
                  </a:cubicBezTo>
                  <a:cubicBezTo>
                    <a:pt x="1362" y="28"/>
                    <a:pt x="1373" y="25"/>
                    <a:pt x="1380" y="25"/>
                  </a:cubicBezTo>
                  <a:close/>
                  <a:moveTo>
                    <a:pt x="1376" y="0"/>
                  </a:moveTo>
                  <a:cubicBezTo>
                    <a:pt x="1275" y="0"/>
                    <a:pt x="1106" y="133"/>
                    <a:pt x="1055" y="158"/>
                  </a:cubicBezTo>
                  <a:cubicBezTo>
                    <a:pt x="884" y="298"/>
                    <a:pt x="729" y="453"/>
                    <a:pt x="589" y="608"/>
                  </a:cubicBezTo>
                  <a:cubicBezTo>
                    <a:pt x="341" y="856"/>
                    <a:pt x="155" y="1151"/>
                    <a:pt x="0" y="1477"/>
                  </a:cubicBezTo>
                  <a:lnTo>
                    <a:pt x="0" y="1508"/>
                  </a:lnTo>
                  <a:lnTo>
                    <a:pt x="0" y="1523"/>
                  </a:lnTo>
                  <a:lnTo>
                    <a:pt x="0" y="1539"/>
                  </a:lnTo>
                  <a:lnTo>
                    <a:pt x="16" y="1523"/>
                  </a:lnTo>
                  <a:cubicBezTo>
                    <a:pt x="31" y="1477"/>
                    <a:pt x="78" y="1446"/>
                    <a:pt x="109" y="1430"/>
                  </a:cubicBezTo>
                  <a:lnTo>
                    <a:pt x="124" y="1399"/>
                  </a:lnTo>
                  <a:cubicBezTo>
                    <a:pt x="341" y="1197"/>
                    <a:pt x="574" y="980"/>
                    <a:pt x="822" y="779"/>
                  </a:cubicBezTo>
                  <a:cubicBezTo>
                    <a:pt x="1008" y="655"/>
                    <a:pt x="1163" y="500"/>
                    <a:pt x="1287" y="344"/>
                  </a:cubicBezTo>
                  <a:cubicBezTo>
                    <a:pt x="1287" y="298"/>
                    <a:pt x="1489" y="96"/>
                    <a:pt x="1427" y="19"/>
                  </a:cubicBezTo>
                  <a:cubicBezTo>
                    <a:pt x="1414" y="6"/>
                    <a:pt x="1396" y="0"/>
                    <a:pt x="13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1700016" y="3570977"/>
              <a:ext cx="77748" cy="188024"/>
            </a:xfrm>
            <a:custGeom>
              <a:avLst/>
              <a:gdLst/>
              <a:ahLst/>
              <a:cxnLst/>
              <a:rect l="l" t="t" r="r" b="b"/>
              <a:pathLst>
                <a:path w="870" h="2104" extrusionOk="0">
                  <a:moveTo>
                    <a:pt x="173" y="0"/>
                  </a:moveTo>
                  <a:cubicBezTo>
                    <a:pt x="152" y="0"/>
                    <a:pt x="131" y="8"/>
                    <a:pt x="109" y="25"/>
                  </a:cubicBezTo>
                  <a:cubicBezTo>
                    <a:pt x="1" y="133"/>
                    <a:pt x="16" y="382"/>
                    <a:pt x="16" y="490"/>
                  </a:cubicBezTo>
                  <a:cubicBezTo>
                    <a:pt x="32" y="676"/>
                    <a:pt x="78" y="847"/>
                    <a:pt x="125" y="1018"/>
                  </a:cubicBezTo>
                  <a:cubicBezTo>
                    <a:pt x="280" y="1436"/>
                    <a:pt x="543" y="1793"/>
                    <a:pt x="869" y="2103"/>
                  </a:cubicBezTo>
                  <a:lnTo>
                    <a:pt x="869" y="2088"/>
                  </a:lnTo>
                  <a:lnTo>
                    <a:pt x="869" y="2072"/>
                  </a:lnTo>
                  <a:cubicBezTo>
                    <a:pt x="792" y="1840"/>
                    <a:pt x="729" y="1607"/>
                    <a:pt x="667" y="1374"/>
                  </a:cubicBezTo>
                  <a:cubicBezTo>
                    <a:pt x="636" y="1157"/>
                    <a:pt x="590" y="940"/>
                    <a:pt x="543" y="723"/>
                  </a:cubicBezTo>
                  <a:cubicBezTo>
                    <a:pt x="515" y="625"/>
                    <a:pt x="362"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7"/>
            <p:cNvSpPr/>
            <p:nvPr/>
          </p:nvSpPr>
          <p:spPr>
            <a:xfrm>
              <a:off x="1712795" y="3599217"/>
              <a:ext cx="66309" cy="158355"/>
            </a:xfrm>
            <a:custGeom>
              <a:avLst/>
              <a:gdLst/>
              <a:ahLst/>
              <a:cxnLst/>
              <a:rect l="l" t="t" r="r" b="b"/>
              <a:pathLst>
                <a:path w="742" h="1772" extrusionOk="0">
                  <a:moveTo>
                    <a:pt x="83" y="1"/>
                  </a:moveTo>
                  <a:cubicBezTo>
                    <a:pt x="79" y="1"/>
                    <a:pt x="74" y="2"/>
                    <a:pt x="70" y="4"/>
                  </a:cubicBezTo>
                  <a:lnTo>
                    <a:pt x="70" y="4"/>
                  </a:lnTo>
                  <a:cubicBezTo>
                    <a:pt x="67" y="4"/>
                    <a:pt x="63" y="4"/>
                    <a:pt x="59" y="4"/>
                  </a:cubicBezTo>
                  <a:cubicBezTo>
                    <a:pt x="52" y="4"/>
                    <a:pt x="44" y="14"/>
                    <a:pt x="38" y="40"/>
                  </a:cubicBezTo>
                  <a:lnTo>
                    <a:pt x="38" y="40"/>
                  </a:lnTo>
                  <a:cubicBezTo>
                    <a:pt x="40" y="38"/>
                    <a:pt x="42" y="36"/>
                    <a:pt x="44" y="35"/>
                  </a:cubicBezTo>
                  <a:cubicBezTo>
                    <a:pt x="53" y="19"/>
                    <a:pt x="62" y="9"/>
                    <a:pt x="70" y="4"/>
                  </a:cubicBezTo>
                  <a:lnTo>
                    <a:pt x="70" y="4"/>
                  </a:lnTo>
                  <a:cubicBezTo>
                    <a:pt x="94" y="8"/>
                    <a:pt x="110" y="29"/>
                    <a:pt x="137" y="97"/>
                  </a:cubicBezTo>
                  <a:lnTo>
                    <a:pt x="199" y="283"/>
                  </a:lnTo>
                  <a:cubicBezTo>
                    <a:pt x="214" y="360"/>
                    <a:pt x="245" y="453"/>
                    <a:pt x="261" y="531"/>
                  </a:cubicBezTo>
                  <a:cubicBezTo>
                    <a:pt x="292" y="702"/>
                    <a:pt x="338" y="857"/>
                    <a:pt x="369" y="1027"/>
                  </a:cubicBezTo>
                  <a:cubicBezTo>
                    <a:pt x="447" y="1260"/>
                    <a:pt x="540" y="1492"/>
                    <a:pt x="664" y="1710"/>
                  </a:cubicBezTo>
                  <a:cubicBezTo>
                    <a:pt x="555" y="1524"/>
                    <a:pt x="416" y="1306"/>
                    <a:pt x="292" y="1089"/>
                  </a:cubicBezTo>
                  <a:cubicBezTo>
                    <a:pt x="214" y="934"/>
                    <a:pt x="137" y="764"/>
                    <a:pt x="90" y="562"/>
                  </a:cubicBezTo>
                  <a:cubicBezTo>
                    <a:pt x="59" y="484"/>
                    <a:pt x="44" y="438"/>
                    <a:pt x="44" y="360"/>
                  </a:cubicBezTo>
                  <a:cubicBezTo>
                    <a:pt x="44" y="298"/>
                    <a:pt x="28" y="236"/>
                    <a:pt x="28" y="174"/>
                  </a:cubicBezTo>
                  <a:cubicBezTo>
                    <a:pt x="28" y="110"/>
                    <a:pt x="32" y="67"/>
                    <a:pt x="38" y="40"/>
                  </a:cubicBezTo>
                  <a:lnTo>
                    <a:pt x="38" y="40"/>
                  </a:lnTo>
                  <a:cubicBezTo>
                    <a:pt x="1" y="91"/>
                    <a:pt x="44" y="379"/>
                    <a:pt x="44" y="453"/>
                  </a:cubicBezTo>
                  <a:cubicBezTo>
                    <a:pt x="75" y="624"/>
                    <a:pt x="137" y="826"/>
                    <a:pt x="214" y="981"/>
                  </a:cubicBezTo>
                  <a:cubicBezTo>
                    <a:pt x="354" y="1275"/>
                    <a:pt x="509" y="1539"/>
                    <a:pt x="695" y="1772"/>
                  </a:cubicBezTo>
                  <a:lnTo>
                    <a:pt x="742" y="1772"/>
                  </a:lnTo>
                  <a:cubicBezTo>
                    <a:pt x="726" y="1756"/>
                    <a:pt x="726" y="1725"/>
                    <a:pt x="695" y="1710"/>
                  </a:cubicBezTo>
                  <a:cubicBezTo>
                    <a:pt x="524" y="1384"/>
                    <a:pt x="385" y="1043"/>
                    <a:pt x="307" y="686"/>
                  </a:cubicBezTo>
                  <a:cubicBezTo>
                    <a:pt x="276" y="500"/>
                    <a:pt x="245" y="314"/>
                    <a:pt x="183" y="143"/>
                  </a:cubicBezTo>
                  <a:cubicBezTo>
                    <a:pt x="159" y="119"/>
                    <a:pt x="126"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7"/>
            <p:cNvSpPr/>
            <p:nvPr/>
          </p:nvSpPr>
          <p:spPr>
            <a:xfrm>
              <a:off x="1784555" y="3660342"/>
              <a:ext cx="83288" cy="142984"/>
            </a:xfrm>
            <a:custGeom>
              <a:avLst/>
              <a:gdLst/>
              <a:ahLst/>
              <a:cxnLst/>
              <a:rect l="l" t="t" r="r" b="b"/>
              <a:pathLst>
                <a:path w="932" h="1600" extrusionOk="0">
                  <a:moveTo>
                    <a:pt x="834" y="1"/>
                  </a:moveTo>
                  <a:cubicBezTo>
                    <a:pt x="718" y="1"/>
                    <a:pt x="618" y="129"/>
                    <a:pt x="559" y="173"/>
                  </a:cubicBezTo>
                  <a:cubicBezTo>
                    <a:pt x="450" y="312"/>
                    <a:pt x="342" y="467"/>
                    <a:pt x="264" y="622"/>
                  </a:cubicBezTo>
                  <a:cubicBezTo>
                    <a:pt x="156" y="917"/>
                    <a:pt x="78" y="1227"/>
                    <a:pt x="16" y="1537"/>
                  </a:cubicBezTo>
                  <a:cubicBezTo>
                    <a:pt x="32" y="1491"/>
                    <a:pt x="63" y="1460"/>
                    <a:pt x="94" y="1413"/>
                  </a:cubicBezTo>
                  <a:cubicBezTo>
                    <a:pt x="295" y="1181"/>
                    <a:pt x="528" y="995"/>
                    <a:pt x="699" y="746"/>
                  </a:cubicBezTo>
                  <a:cubicBezTo>
                    <a:pt x="792" y="622"/>
                    <a:pt x="854" y="483"/>
                    <a:pt x="885" y="328"/>
                  </a:cubicBezTo>
                  <a:cubicBezTo>
                    <a:pt x="916" y="250"/>
                    <a:pt x="931" y="49"/>
                    <a:pt x="854" y="2"/>
                  </a:cubicBezTo>
                  <a:cubicBezTo>
                    <a:pt x="847" y="1"/>
                    <a:pt x="841" y="1"/>
                    <a:pt x="834" y="1"/>
                  </a:cubicBezTo>
                  <a:close/>
                  <a:moveTo>
                    <a:pt x="16" y="1537"/>
                  </a:moveTo>
                  <a:lnTo>
                    <a:pt x="16" y="1537"/>
                  </a:lnTo>
                  <a:cubicBezTo>
                    <a:pt x="1" y="1568"/>
                    <a:pt x="1" y="1599"/>
                    <a:pt x="1" y="1599"/>
                  </a:cubicBezTo>
                  <a:lnTo>
                    <a:pt x="16" y="1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1784555" y="3680718"/>
              <a:ext cx="70777" cy="117068"/>
            </a:xfrm>
            <a:custGeom>
              <a:avLst/>
              <a:gdLst/>
              <a:ahLst/>
              <a:cxnLst/>
              <a:rect l="l" t="t" r="r" b="b"/>
              <a:pathLst>
                <a:path w="792" h="1310" extrusionOk="0">
                  <a:moveTo>
                    <a:pt x="708" y="1"/>
                  </a:moveTo>
                  <a:cubicBezTo>
                    <a:pt x="591" y="1"/>
                    <a:pt x="370" y="415"/>
                    <a:pt x="326" y="487"/>
                  </a:cubicBezTo>
                  <a:cubicBezTo>
                    <a:pt x="187" y="720"/>
                    <a:pt x="94" y="953"/>
                    <a:pt x="16" y="1232"/>
                  </a:cubicBezTo>
                  <a:cubicBezTo>
                    <a:pt x="16" y="1237"/>
                    <a:pt x="15" y="1244"/>
                    <a:pt x="12" y="1251"/>
                  </a:cubicBezTo>
                  <a:lnTo>
                    <a:pt x="12" y="1251"/>
                  </a:lnTo>
                  <a:cubicBezTo>
                    <a:pt x="13" y="1250"/>
                    <a:pt x="15" y="1249"/>
                    <a:pt x="16" y="1247"/>
                  </a:cubicBezTo>
                  <a:cubicBezTo>
                    <a:pt x="78" y="1030"/>
                    <a:pt x="156" y="844"/>
                    <a:pt x="264" y="643"/>
                  </a:cubicBezTo>
                  <a:cubicBezTo>
                    <a:pt x="326" y="534"/>
                    <a:pt x="404" y="410"/>
                    <a:pt x="481" y="301"/>
                  </a:cubicBezTo>
                  <a:cubicBezTo>
                    <a:pt x="528" y="239"/>
                    <a:pt x="559" y="177"/>
                    <a:pt x="621" y="131"/>
                  </a:cubicBezTo>
                  <a:cubicBezTo>
                    <a:pt x="636" y="100"/>
                    <a:pt x="699" y="53"/>
                    <a:pt x="730" y="53"/>
                  </a:cubicBezTo>
                  <a:cubicBezTo>
                    <a:pt x="730" y="53"/>
                    <a:pt x="714" y="131"/>
                    <a:pt x="699" y="146"/>
                  </a:cubicBezTo>
                  <a:cubicBezTo>
                    <a:pt x="543" y="565"/>
                    <a:pt x="249" y="875"/>
                    <a:pt x="16" y="1263"/>
                  </a:cubicBezTo>
                  <a:lnTo>
                    <a:pt x="2" y="1291"/>
                  </a:lnTo>
                  <a:lnTo>
                    <a:pt x="2" y="1291"/>
                  </a:lnTo>
                  <a:cubicBezTo>
                    <a:pt x="5" y="1276"/>
                    <a:pt x="9" y="1263"/>
                    <a:pt x="12" y="1251"/>
                  </a:cubicBezTo>
                  <a:lnTo>
                    <a:pt x="12" y="1251"/>
                  </a:lnTo>
                  <a:cubicBezTo>
                    <a:pt x="1" y="1263"/>
                    <a:pt x="1" y="1266"/>
                    <a:pt x="1" y="1294"/>
                  </a:cubicBezTo>
                  <a:lnTo>
                    <a:pt x="2" y="1291"/>
                  </a:lnTo>
                  <a:lnTo>
                    <a:pt x="2" y="1291"/>
                  </a:lnTo>
                  <a:cubicBezTo>
                    <a:pt x="1" y="1297"/>
                    <a:pt x="1" y="1303"/>
                    <a:pt x="1" y="1309"/>
                  </a:cubicBezTo>
                  <a:lnTo>
                    <a:pt x="16" y="1278"/>
                  </a:lnTo>
                  <a:cubicBezTo>
                    <a:pt x="32" y="1247"/>
                    <a:pt x="63" y="1232"/>
                    <a:pt x="94" y="1201"/>
                  </a:cubicBezTo>
                  <a:lnTo>
                    <a:pt x="435" y="689"/>
                  </a:lnTo>
                  <a:cubicBezTo>
                    <a:pt x="512" y="549"/>
                    <a:pt x="590" y="425"/>
                    <a:pt x="652" y="270"/>
                  </a:cubicBezTo>
                  <a:cubicBezTo>
                    <a:pt x="683" y="255"/>
                    <a:pt x="792" y="53"/>
                    <a:pt x="730" y="7"/>
                  </a:cubicBezTo>
                  <a:cubicBezTo>
                    <a:pt x="723" y="3"/>
                    <a:pt x="716"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7"/>
            <p:cNvSpPr/>
            <p:nvPr/>
          </p:nvSpPr>
          <p:spPr>
            <a:xfrm>
              <a:off x="1820569" y="3347386"/>
              <a:ext cx="147005" cy="195352"/>
            </a:xfrm>
            <a:custGeom>
              <a:avLst/>
              <a:gdLst/>
              <a:ahLst/>
              <a:cxnLst/>
              <a:rect l="l" t="t" r="r" b="b"/>
              <a:pathLst>
                <a:path w="1645" h="2186" extrusionOk="0">
                  <a:moveTo>
                    <a:pt x="1430" y="0"/>
                  </a:moveTo>
                  <a:cubicBezTo>
                    <a:pt x="1341" y="0"/>
                    <a:pt x="1236" y="58"/>
                    <a:pt x="1180" y="92"/>
                  </a:cubicBezTo>
                  <a:cubicBezTo>
                    <a:pt x="854" y="278"/>
                    <a:pt x="606" y="573"/>
                    <a:pt x="435" y="898"/>
                  </a:cubicBezTo>
                  <a:cubicBezTo>
                    <a:pt x="218" y="1286"/>
                    <a:pt x="78" y="1705"/>
                    <a:pt x="1" y="2139"/>
                  </a:cubicBezTo>
                  <a:lnTo>
                    <a:pt x="1" y="2170"/>
                  </a:lnTo>
                  <a:lnTo>
                    <a:pt x="1" y="2186"/>
                  </a:lnTo>
                  <a:lnTo>
                    <a:pt x="16" y="2186"/>
                  </a:lnTo>
                  <a:cubicBezTo>
                    <a:pt x="47" y="2170"/>
                    <a:pt x="47" y="2155"/>
                    <a:pt x="63" y="2124"/>
                  </a:cubicBezTo>
                  <a:cubicBezTo>
                    <a:pt x="404" y="1457"/>
                    <a:pt x="1226" y="1116"/>
                    <a:pt x="1536" y="402"/>
                  </a:cubicBezTo>
                  <a:cubicBezTo>
                    <a:pt x="1567" y="325"/>
                    <a:pt x="1645" y="123"/>
                    <a:pt x="1521" y="30"/>
                  </a:cubicBezTo>
                  <a:cubicBezTo>
                    <a:pt x="1495" y="8"/>
                    <a:pt x="1464"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1820569" y="3385634"/>
              <a:ext cx="124843" cy="157104"/>
            </a:xfrm>
            <a:custGeom>
              <a:avLst/>
              <a:gdLst/>
              <a:ahLst/>
              <a:cxnLst/>
              <a:rect l="l" t="t" r="r" b="b"/>
              <a:pathLst>
                <a:path w="1397" h="1758" extrusionOk="0">
                  <a:moveTo>
                    <a:pt x="1220" y="0"/>
                  </a:moveTo>
                  <a:cubicBezTo>
                    <a:pt x="1190" y="0"/>
                    <a:pt x="1154" y="26"/>
                    <a:pt x="1133" y="36"/>
                  </a:cubicBezTo>
                  <a:cubicBezTo>
                    <a:pt x="1056" y="67"/>
                    <a:pt x="978" y="129"/>
                    <a:pt x="900" y="191"/>
                  </a:cubicBezTo>
                  <a:cubicBezTo>
                    <a:pt x="753" y="324"/>
                    <a:pt x="634" y="442"/>
                    <a:pt x="543" y="600"/>
                  </a:cubicBezTo>
                  <a:lnTo>
                    <a:pt x="543" y="600"/>
                  </a:lnTo>
                  <a:cubicBezTo>
                    <a:pt x="609" y="504"/>
                    <a:pt x="680" y="412"/>
                    <a:pt x="761" y="331"/>
                  </a:cubicBezTo>
                  <a:cubicBezTo>
                    <a:pt x="838" y="253"/>
                    <a:pt x="916" y="176"/>
                    <a:pt x="1009" y="114"/>
                  </a:cubicBezTo>
                  <a:cubicBezTo>
                    <a:pt x="1079" y="67"/>
                    <a:pt x="1159" y="20"/>
                    <a:pt x="1200" y="20"/>
                  </a:cubicBezTo>
                  <a:cubicBezTo>
                    <a:pt x="1213" y="20"/>
                    <a:pt x="1222" y="25"/>
                    <a:pt x="1226" y="36"/>
                  </a:cubicBezTo>
                  <a:cubicBezTo>
                    <a:pt x="1288" y="67"/>
                    <a:pt x="1242" y="129"/>
                    <a:pt x="1211" y="176"/>
                  </a:cubicBezTo>
                  <a:cubicBezTo>
                    <a:pt x="1102" y="331"/>
                    <a:pt x="978" y="486"/>
                    <a:pt x="838" y="610"/>
                  </a:cubicBezTo>
                  <a:cubicBezTo>
                    <a:pt x="699" y="750"/>
                    <a:pt x="590" y="905"/>
                    <a:pt x="451" y="1044"/>
                  </a:cubicBezTo>
                  <a:cubicBezTo>
                    <a:pt x="358" y="1153"/>
                    <a:pt x="249" y="1277"/>
                    <a:pt x="171" y="1416"/>
                  </a:cubicBezTo>
                  <a:cubicBezTo>
                    <a:pt x="144" y="1480"/>
                    <a:pt x="112" y="1538"/>
                    <a:pt x="78" y="1602"/>
                  </a:cubicBezTo>
                  <a:lnTo>
                    <a:pt x="78" y="1602"/>
                  </a:lnTo>
                  <a:cubicBezTo>
                    <a:pt x="83" y="1578"/>
                    <a:pt x="88" y="1552"/>
                    <a:pt x="94" y="1525"/>
                  </a:cubicBezTo>
                  <a:cubicBezTo>
                    <a:pt x="202" y="1215"/>
                    <a:pt x="358" y="905"/>
                    <a:pt x="528" y="625"/>
                  </a:cubicBezTo>
                  <a:cubicBezTo>
                    <a:pt x="533" y="617"/>
                    <a:pt x="538" y="608"/>
                    <a:pt x="543" y="600"/>
                  </a:cubicBezTo>
                  <a:lnTo>
                    <a:pt x="543" y="600"/>
                  </a:lnTo>
                  <a:cubicBezTo>
                    <a:pt x="495" y="669"/>
                    <a:pt x="450" y="740"/>
                    <a:pt x="404" y="812"/>
                  </a:cubicBezTo>
                  <a:cubicBezTo>
                    <a:pt x="311" y="998"/>
                    <a:pt x="202" y="1199"/>
                    <a:pt x="125" y="1416"/>
                  </a:cubicBezTo>
                  <a:lnTo>
                    <a:pt x="1" y="1758"/>
                  </a:lnTo>
                  <a:cubicBezTo>
                    <a:pt x="27" y="1699"/>
                    <a:pt x="53" y="1649"/>
                    <a:pt x="78" y="1602"/>
                  </a:cubicBezTo>
                  <a:lnTo>
                    <a:pt x="78" y="1602"/>
                  </a:lnTo>
                  <a:cubicBezTo>
                    <a:pt x="67" y="1648"/>
                    <a:pt x="57" y="1692"/>
                    <a:pt x="47" y="1742"/>
                  </a:cubicBezTo>
                  <a:lnTo>
                    <a:pt x="47" y="1758"/>
                  </a:lnTo>
                  <a:lnTo>
                    <a:pt x="63" y="1758"/>
                  </a:lnTo>
                  <a:cubicBezTo>
                    <a:pt x="63" y="1742"/>
                    <a:pt x="78" y="1711"/>
                    <a:pt x="94" y="1696"/>
                  </a:cubicBezTo>
                  <a:cubicBezTo>
                    <a:pt x="156" y="1572"/>
                    <a:pt x="233" y="1432"/>
                    <a:pt x="311" y="1292"/>
                  </a:cubicBezTo>
                  <a:cubicBezTo>
                    <a:pt x="451" y="1106"/>
                    <a:pt x="606" y="920"/>
                    <a:pt x="776" y="750"/>
                  </a:cubicBezTo>
                  <a:cubicBezTo>
                    <a:pt x="823" y="672"/>
                    <a:pt x="1397" y="114"/>
                    <a:pt x="1257" y="21"/>
                  </a:cubicBezTo>
                  <a:cubicBezTo>
                    <a:pt x="1247" y="6"/>
                    <a:pt x="1234" y="0"/>
                    <a:pt x="1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1773474" y="3457484"/>
              <a:ext cx="88293" cy="356924"/>
            </a:xfrm>
            <a:custGeom>
              <a:avLst/>
              <a:gdLst/>
              <a:ahLst/>
              <a:cxnLst/>
              <a:rect l="l" t="t" r="r" b="b"/>
              <a:pathLst>
                <a:path w="988" h="3994" extrusionOk="0">
                  <a:moveTo>
                    <a:pt x="967" y="1"/>
                  </a:moveTo>
                  <a:cubicBezTo>
                    <a:pt x="959" y="1"/>
                    <a:pt x="947" y="2"/>
                    <a:pt x="931" y="8"/>
                  </a:cubicBezTo>
                  <a:cubicBezTo>
                    <a:pt x="838" y="225"/>
                    <a:pt x="745" y="411"/>
                    <a:pt x="652" y="612"/>
                  </a:cubicBezTo>
                  <a:lnTo>
                    <a:pt x="590" y="737"/>
                  </a:lnTo>
                  <a:lnTo>
                    <a:pt x="543" y="814"/>
                  </a:lnTo>
                  <a:lnTo>
                    <a:pt x="466" y="969"/>
                  </a:lnTo>
                  <a:cubicBezTo>
                    <a:pt x="342" y="1248"/>
                    <a:pt x="218" y="1543"/>
                    <a:pt x="125" y="1822"/>
                  </a:cubicBezTo>
                  <a:lnTo>
                    <a:pt x="125" y="1853"/>
                  </a:lnTo>
                  <a:lnTo>
                    <a:pt x="109" y="1900"/>
                  </a:lnTo>
                  <a:lnTo>
                    <a:pt x="109" y="1946"/>
                  </a:lnTo>
                  <a:lnTo>
                    <a:pt x="109" y="1962"/>
                  </a:lnTo>
                  <a:lnTo>
                    <a:pt x="109" y="1977"/>
                  </a:lnTo>
                  <a:lnTo>
                    <a:pt x="109" y="2008"/>
                  </a:lnTo>
                  <a:cubicBezTo>
                    <a:pt x="32" y="2350"/>
                    <a:pt x="1" y="2706"/>
                    <a:pt x="32" y="3047"/>
                  </a:cubicBezTo>
                  <a:lnTo>
                    <a:pt x="32" y="3218"/>
                  </a:lnTo>
                  <a:lnTo>
                    <a:pt x="32" y="3296"/>
                  </a:lnTo>
                  <a:lnTo>
                    <a:pt x="32" y="3358"/>
                  </a:lnTo>
                  <a:lnTo>
                    <a:pt x="32" y="3373"/>
                  </a:lnTo>
                  <a:cubicBezTo>
                    <a:pt x="47" y="3590"/>
                    <a:pt x="63" y="3792"/>
                    <a:pt x="109" y="3994"/>
                  </a:cubicBezTo>
                  <a:lnTo>
                    <a:pt x="156" y="3994"/>
                  </a:lnTo>
                  <a:cubicBezTo>
                    <a:pt x="156" y="3947"/>
                    <a:pt x="140" y="3869"/>
                    <a:pt x="140" y="3807"/>
                  </a:cubicBezTo>
                  <a:lnTo>
                    <a:pt x="140" y="3792"/>
                  </a:lnTo>
                  <a:lnTo>
                    <a:pt x="140" y="3761"/>
                  </a:lnTo>
                  <a:lnTo>
                    <a:pt x="140" y="3745"/>
                  </a:lnTo>
                  <a:lnTo>
                    <a:pt x="140" y="3730"/>
                  </a:lnTo>
                  <a:cubicBezTo>
                    <a:pt x="125" y="3513"/>
                    <a:pt x="109" y="3296"/>
                    <a:pt x="109" y="3094"/>
                  </a:cubicBezTo>
                  <a:lnTo>
                    <a:pt x="109" y="2629"/>
                  </a:lnTo>
                  <a:lnTo>
                    <a:pt x="109" y="2598"/>
                  </a:lnTo>
                  <a:lnTo>
                    <a:pt x="109" y="2567"/>
                  </a:lnTo>
                  <a:lnTo>
                    <a:pt x="109" y="2505"/>
                  </a:lnTo>
                  <a:cubicBezTo>
                    <a:pt x="125" y="2319"/>
                    <a:pt x="140" y="2132"/>
                    <a:pt x="187" y="1962"/>
                  </a:cubicBezTo>
                  <a:cubicBezTo>
                    <a:pt x="280" y="1636"/>
                    <a:pt x="388" y="1310"/>
                    <a:pt x="543" y="1000"/>
                  </a:cubicBezTo>
                  <a:lnTo>
                    <a:pt x="590" y="892"/>
                  </a:lnTo>
                  <a:lnTo>
                    <a:pt x="698" y="612"/>
                  </a:lnTo>
                  <a:cubicBezTo>
                    <a:pt x="807" y="411"/>
                    <a:pt x="885" y="194"/>
                    <a:pt x="978" y="8"/>
                  </a:cubicBezTo>
                  <a:cubicBezTo>
                    <a:pt x="988" y="8"/>
                    <a:pt x="985" y="1"/>
                    <a:pt x="9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720129" y="3808778"/>
              <a:ext cx="3940460" cy="11171"/>
            </a:xfrm>
            <a:custGeom>
              <a:avLst/>
              <a:gdLst/>
              <a:ahLst/>
              <a:cxnLst/>
              <a:rect l="l" t="t" r="r" b="b"/>
              <a:pathLst>
                <a:path w="44094" h="125" extrusionOk="0">
                  <a:moveTo>
                    <a:pt x="22055" y="1"/>
                  </a:moveTo>
                  <a:lnTo>
                    <a:pt x="11012" y="32"/>
                  </a:lnTo>
                  <a:lnTo>
                    <a:pt x="5506" y="47"/>
                  </a:lnTo>
                  <a:lnTo>
                    <a:pt x="0" y="63"/>
                  </a:lnTo>
                  <a:lnTo>
                    <a:pt x="5506" y="94"/>
                  </a:lnTo>
                  <a:lnTo>
                    <a:pt x="11012" y="109"/>
                  </a:lnTo>
                  <a:lnTo>
                    <a:pt x="22055" y="125"/>
                  </a:lnTo>
                  <a:lnTo>
                    <a:pt x="33067" y="109"/>
                  </a:lnTo>
                  <a:lnTo>
                    <a:pt x="38588" y="94"/>
                  </a:lnTo>
                  <a:lnTo>
                    <a:pt x="44094" y="63"/>
                  </a:lnTo>
                  <a:lnTo>
                    <a:pt x="38588" y="47"/>
                  </a:lnTo>
                  <a:lnTo>
                    <a:pt x="33067" y="32"/>
                  </a:lnTo>
                  <a:lnTo>
                    <a:pt x="220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983487" y="679751"/>
              <a:ext cx="1746460" cy="1385515"/>
            </a:xfrm>
            <a:custGeom>
              <a:avLst/>
              <a:gdLst/>
              <a:ahLst/>
              <a:cxnLst/>
              <a:rect l="l" t="t" r="r" b="b"/>
              <a:pathLst>
                <a:path w="19543" h="15504" extrusionOk="0">
                  <a:moveTo>
                    <a:pt x="16461" y="1"/>
                  </a:moveTo>
                  <a:cubicBezTo>
                    <a:pt x="14030" y="1"/>
                    <a:pt x="10686" y="314"/>
                    <a:pt x="7134" y="924"/>
                  </a:cubicBezTo>
                  <a:cubicBezTo>
                    <a:pt x="2761" y="1700"/>
                    <a:pt x="0" y="2615"/>
                    <a:pt x="0" y="3235"/>
                  </a:cubicBezTo>
                  <a:cubicBezTo>
                    <a:pt x="0" y="5128"/>
                    <a:pt x="31" y="13596"/>
                    <a:pt x="31" y="15503"/>
                  </a:cubicBezTo>
                  <a:cubicBezTo>
                    <a:pt x="31" y="14883"/>
                    <a:pt x="2776" y="13953"/>
                    <a:pt x="7165" y="13193"/>
                  </a:cubicBezTo>
                  <a:cubicBezTo>
                    <a:pt x="10717" y="12582"/>
                    <a:pt x="14055" y="12269"/>
                    <a:pt x="16481" y="12269"/>
                  </a:cubicBezTo>
                  <a:cubicBezTo>
                    <a:pt x="17817" y="12269"/>
                    <a:pt x="18876" y="12364"/>
                    <a:pt x="19542" y="12557"/>
                  </a:cubicBezTo>
                  <a:lnTo>
                    <a:pt x="19527" y="289"/>
                  </a:lnTo>
                  <a:cubicBezTo>
                    <a:pt x="18860" y="96"/>
                    <a:pt x="17799" y="1"/>
                    <a:pt x="164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1263468" y="1739442"/>
              <a:ext cx="73458" cy="95710"/>
            </a:xfrm>
            <a:custGeom>
              <a:avLst/>
              <a:gdLst/>
              <a:ahLst/>
              <a:cxnLst/>
              <a:rect l="l" t="t" r="r" b="b"/>
              <a:pathLst>
                <a:path w="822" h="1071" extrusionOk="0">
                  <a:moveTo>
                    <a:pt x="822" y="1"/>
                  </a:moveTo>
                  <a:cubicBezTo>
                    <a:pt x="558" y="78"/>
                    <a:pt x="264" y="156"/>
                    <a:pt x="0" y="233"/>
                  </a:cubicBezTo>
                  <a:lnTo>
                    <a:pt x="0" y="1071"/>
                  </a:lnTo>
                  <a:cubicBezTo>
                    <a:pt x="264" y="993"/>
                    <a:pt x="558" y="916"/>
                    <a:pt x="822" y="838"/>
                  </a:cubicBezTo>
                  <a:lnTo>
                    <a:pt x="8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1389562" y="1610577"/>
              <a:ext cx="819209" cy="135924"/>
            </a:xfrm>
            <a:custGeom>
              <a:avLst/>
              <a:gdLst/>
              <a:ahLst/>
              <a:cxnLst/>
              <a:rect l="l" t="t" r="r" b="b"/>
              <a:pathLst>
                <a:path w="9167" h="1521" extrusionOk="0">
                  <a:moveTo>
                    <a:pt x="9167" y="0"/>
                  </a:moveTo>
                  <a:cubicBezTo>
                    <a:pt x="6065" y="78"/>
                    <a:pt x="3009" y="512"/>
                    <a:pt x="0" y="1272"/>
                  </a:cubicBezTo>
                  <a:lnTo>
                    <a:pt x="0" y="1520"/>
                  </a:lnTo>
                  <a:cubicBezTo>
                    <a:pt x="3009" y="776"/>
                    <a:pt x="6080" y="357"/>
                    <a:pt x="9167" y="264"/>
                  </a:cubicBezTo>
                  <a:lnTo>
                    <a:pt x="9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1389562" y="1684035"/>
              <a:ext cx="528147" cy="115102"/>
            </a:xfrm>
            <a:custGeom>
              <a:avLst/>
              <a:gdLst/>
              <a:ahLst/>
              <a:cxnLst/>
              <a:rect l="l" t="t" r="r" b="b"/>
              <a:pathLst>
                <a:path w="5910" h="1288" extrusionOk="0">
                  <a:moveTo>
                    <a:pt x="5910" y="0"/>
                  </a:moveTo>
                  <a:cubicBezTo>
                    <a:pt x="3909" y="202"/>
                    <a:pt x="1939" y="559"/>
                    <a:pt x="0" y="1039"/>
                  </a:cubicBezTo>
                  <a:lnTo>
                    <a:pt x="0" y="1288"/>
                  </a:lnTo>
                  <a:cubicBezTo>
                    <a:pt x="1939" y="807"/>
                    <a:pt x="3909" y="466"/>
                    <a:pt x="5910" y="248"/>
                  </a:cubicBezTo>
                  <a:lnTo>
                    <a:pt x="59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1214943" y="861162"/>
              <a:ext cx="1284890" cy="163180"/>
            </a:xfrm>
            <a:custGeom>
              <a:avLst/>
              <a:gdLst/>
              <a:ahLst/>
              <a:cxnLst/>
              <a:rect l="l" t="t" r="r" b="b"/>
              <a:pathLst>
                <a:path w="14378" h="1826" extrusionOk="0">
                  <a:moveTo>
                    <a:pt x="12185" y="1"/>
                  </a:moveTo>
                  <a:cubicBezTo>
                    <a:pt x="10513" y="1"/>
                    <a:pt x="8843" y="101"/>
                    <a:pt x="7181" y="306"/>
                  </a:cubicBezTo>
                  <a:cubicBezTo>
                    <a:pt x="4746" y="601"/>
                    <a:pt x="2342" y="1097"/>
                    <a:pt x="0" y="1826"/>
                  </a:cubicBezTo>
                  <a:cubicBezTo>
                    <a:pt x="2342" y="1128"/>
                    <a:pt x="4746" y="616"/>
                    <a:pt x="7181" y="321"/>
                  </a:cubicBezTo>
                  <a:cubicBezTo>
                    <a:pt x="8880" y="112"/>
                    <a:pt x="10587" y="4"/>
                    <a:pt x="12296" y="4"/>
                  </a:cubicBezTo>
                  <a:cubicBezTo>
                    <a:pt x="12990" y="4"/>
                    <a:pt x="13684" y="22"/>
                    <a:pt x="14378" y="58"/>
                  </a:cubicBezTo>
                  <a:cubicBezTo>
                    <a:pt x="13646" y="20"/>
                    <a:pt x="12915" y="1"/>
                    <a:pt x="1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7"/>
            <p:cNvSpPr/>
            <p:nvPr/>
          </p:nvSpPr>
          <p:spPr>
            <a:xfrm>
              <a:off x="1214943" y="988150"/>
              <a:ext cx="1284890" cy="162376"/>
            </a:xfrm>
            <a:custGeom>
              <a:avLst/>
              <a:gdLst/>
              <a:ahLst/>
              <a:cxnLst/>
              <a:rect l="l" t="t" r="r" b="b"/>
              <a:pathLst>
                <a:path w="14378" h="1817" extrusionOk="0">
                  <a:moveTo>
                    <a:pt x="12299" y="1"/>
                  </a:moveTo>
                  <a:cubicBezTo>
                    <a:pt x="10589" y="1"/>
                    <a:pt x="8881" y="97"/>
                    <a:pt x="7181" y="296"/>
                  </a:cubicBezTo>
                  <a:cubicBezTo>
                    <a:pt x="4746" y="591"/>
                    <a:pt x="2342" y="1103"/>
                    <a:pt x="0" y="1816"/>
                  </a:cubicBezTo>
                  <a:cubicBezTo>
                    <a:pt x="2342" y="1118"/>
                    <a:pt x="4746" y="637"/>
                    <a:pt x="7181" y="327"/>
                  </a:cubicBezTo>
                  <a:cubicBezTo>
                    <a:pt x="8927" y="112"/>
                    <a:pt x="10680" y="4"/>
                    <a:pt x="12436" y="4"/>
                  </a:cubicBezTo>
                  <a:cubicBezTo>
                    <a:pt x="13083" y="4"/>
                    <a:pt x="13730" y="19"/>
                    <a:pt x="14378" y="48"/>
                  </a:cubicBezTo>
                  <a:cubicBezTo>
                    <a:pt x="13685" y="17"/>
                    <a:pt x="12992" y="1"/>
                    <a:pt x="1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7"/>
            <p:cNvSpPr/>
            <p:nvPr/>
          </p:nvSpPr>
          <p:spPr>
            <a:xfrm>
              <a:off x="1214943" y="1116210"/>
              <a:ext cx="1284890" cy="161840"/>
            </a:xfrm>
            <a:custGeom>
              <a:avLst/>
              <a:gdLst/>
              <a:ahLst/>
              <a:cxnLst/>
              <a:rect l="l" t="t" r="r" b="b"/>
              <a:pathLst>
                <a:path w="14378" h="1811" extrusionOk="0">
                  <a:moveTo>
                    <a:pt x="12185" y="1"/>
                  </a:moveTo>
                  <a:cubicBezTo>
                    <a:pt x="10513" y="1"/>
                    <a:pt x="8843" y="101"/>
                    <a:pt x="7181" y="306"/>
                  </a:cubicBezTo>
                  <a:cubicBezTo>
                    <a:pt x="4746" y="600"/>
                    <a:pt x="2342" y="1097"/>
                    <a:pt x="0" y="1810"/>
                  </a:cubicBezTo>
                  <a:cubicBezTo>
                    <a:pt x="2342" y="1112"/>
                    <a:pt x="4746" y="616"/>
                    <a:pt x="7181" y="321"/>
                  </a:cubicBezTo>
                  <a:cubicBezTo>
                    <a:pt x="8880" y="111"/>
                    <a:pt x="10587" y="4"/>
                    <a:pt x="12296" y="4"/>
                  </a:cubicBezTo>
                  <a:cubicBezTo>
                    <a:pt x="12990" y="4"/>
                    <a:pt x="13684" y="22"/>
                    <a:pt x="14378" y="57"/>
                  </a:cubicBezTo>
                  <a:cubicBezTo>
                    <a:pt x="13646" y="20"/>
                    <a:pt x="12915" y="1"/>
                    <a:pt x="1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a:off x="1214943" y="1242304"/>
              <a:ext cx="1284890" cy="163180"/>
            </a:xfrm>
            <a:custGeom>
              <a:avLst/>
              <a:gdLst/>
              <a:ahLst/>
              <a:cxnLst/>
              <a:rect l="l" t="t" r="r" b="b"/>
              <a:pathLst>
                <a:path w="14378" h="1826" extrusionOk="0">
                  <a:moveTo>
                    <a:pt x="12185" y="1"/>
                  </a:moveTo>
                  <a:cubicBezTo>
                    <a:pt x="10513" y="1"/>
                    <a:pt x="8843" y="101"/>
                    <a:pt x="7181" y="306"/>
                  </a:cubicBezTo>
                  <a:cubicBezTo>
                    <a:pt x="4746" y="601"/>
                    <a:pt x="2342" y="1097"/>
                    <a:pt x="0" y="1826"/>
                  </a:cubicBezTo>
                  <a:cubicBezTo>
                    <a:pt x="2342" y="1128"/>
                    <a:pt x="4746" y="632"/>
                    <a:pt x="7181" y="321"/>
                  </a:cubicBezTo>
                  <a:cubicBezTo>
                    <a:pt x="8880" y="112"/>
                    <a:pt x="10587" y="4"/>
                    <a:pt x="12296" y="4"/>
                  </a:cubicBezTo>
                  <a:cubicBezTo>
                    <a:pt x="12990" y="4"/>
                    <a:pt x="13684" y="22"/>
                    <a:pt x="14378" y="58"/>
                  </a:cubicBezTo>
                  <a:cubicBezTo>
                    <a:pt x="13646" y="20"/>
                    <a:pt x="12915" y="1"/>
                    <a:pt x="1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a:off x="1214943" y="1369381"/>
              <a:ext cx="1284890" cy="162287"/>
            </a:xfrm>
            <a:custGeom>
              <a:avLst/>
              <a:gdLst/>
              <a:ahLst/>
              <a:cxnLst/>
              <a:rect l="l" t="t" r="r" b="b"/>
              <a:pathLst>
                <a:path w="14378" h="1816" extrusionOk="0">
                  <a:moveTo>
                    <a:pt x="12299" y="0"/>
                  </a:moveTo>
                  <a:cubicBezTo>
                    <a:pt x="10589" y="0"/>
                    <a:pt x="8881" y="97"/>
                    <a:pt x="7181" y="295"/>
                  </a:cubicBezTo>
                  <a:cubicBezTo>
                    <a:pt x="4746" y="590"/>
                    <a:pt x="2342" y="1102"/>
                    <a:pt x="0" y="1815"/>
                  </a:cubicBezTo>
                  <a:cubicBezTo>
                    <a:pt x="2342" y="1133"/>
                    <a:pt x="4746" y="637"/>
                    <a:pt x="7181" y="326"/>
                  </a:cubicBezTo>
                  <a:cubicBezTo>
                    <a:pt x="8927" y="111"/>
                    <a:pt x="10680" y="3"/>
                    <a:pt x="12436" y="3"/>
                  </a:cubicBezTo>
                  <a:cubicBezTo>
                    <a:pt x="13083" y="3"/>
                    <a:pt x="13730" y="18"/>
                    <a:pt x="14378" y="47"/>
                  </a:cubicBezTo>
                  <a:cubicBezTo>
                    <a:pt x="13685" y="16"/>
                    <a:pt x="12992" y="0"/>
                    <a:pt x="12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a:off x="1471331" y="873227"/>
              <a:ext cx="2860" cy="712507"/>
            </a:xfrm>
            <a:custGeom>
              <a:avLst/>
              <a:gdLst/>
              <a:ahLst/>
              <a:cxnLst/>
              <a:rect l="l" t="t" r="r" b="b"/>
              <a:pathLst>
                <a:path w="32" h="7973" extrusionOk="0">
                  <a:moveTo>
                    <a:pt x="16" y="0"/>
                  </a:moveTo>
                  <a:cubicBezTo>
                    <a:pt x="0" y="1334"/>
                    <a:pt x="0" y="2652"/>
                    <a:pt x="0" y="3986"/>
                  </a:cubicBezTo>
                  <a:cubicBezTo>
                    <a:pt x="0" y="5305"/>
                    <a:pt x="0" y="6654"/>
                    <a:pt x="16" y="7972"/>
                  </a:cubicBezTo>
                  <a:cubicBezTo>
                    <a:pt x="31" y="6623"/>
                    <a:pt x="31" y="5305"/>
                    <a:pt x="31" y="3971"/>
                  </a:cubicBezTo>
                  <a:cubicBezTo>
                    <a:pt x="31" y="2652"/>
                    <a:pt x="31" y="1319"/>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a:off x="1693046" y="830242"/>
              <a:ext cx="2860" cy="711077"/>
            </a:xfrm>
            <a:custGeom>
              <a:avLst/>
              <a:gdLst/>
              <a:ahLst/>
              <a:cxnLst/>
              <a:rect l="l" t="t" r="r" b="b"/>
              <a:pathLst>
                <a:path w="32" h="7957" extrusionOk="0">
                  <a:moveTo>
                    <a:pt x="16" y="0"/>
                  </a:moveTo>
                  <a:cubicBezTo>
                    <a:pt x="1" y="1334"/>
                    <a:pt x="16" y="2653"/>
                    <a:pt x="1" y="3986"/>
                  </a:cubicBezTo>
                  <a:cubicBezTo>
                    <a:pt x="1" y="5305"/>
                    <a:pt x="1" y="6639"/>
                    <a:pt x="16" y="7957"/>
                  </a:cubicBezTo>
                  <a:cubicBezTo>
                    <a:pt x="32" y="6623"/>
                    <a:pt x="32" y="5305"/>
                    <a:pt x="32" y="3971"/>
                  </a:cubicBezTo>
                  <a:cubicBezTo>
                    <a:pt x="32" y="2653"/>
                    <a:pt x="32" y="1319"/>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7"/>
            <p:cNvSpPr/>
            <p:nvPr/>
          </p:nvSpPr>
          <p:spPr>
            <a:xfrm>
              <a:off x="1916279" y="798339"/>
              <a:ext cx="2860" cy="713937"/>
            </a:xfrm>
            <a:custGeom>
              <a:avLst/>
              <a:gdLst/>
              <a:ahLst/>
              <a:cxnLst/>
              <a:rect l="l" t="t" r="r" b="b"/>
              <a:pathLst>
                <a:path w="32" h="7989" extrusionOk="0">
                  <a:moveTo>
                    <a:pt x="16" y="1"/>
                  </a:moveTo>
                  <a:cubicBezTo>
                    <a:pt x="0" y="1335"/>
                    <a:pt x="0" y="2684"/>
                    <a:pt x="0" y="4018"/>
                  </a:cubicBezTo>
                  <a:cubicBezTo>
                    <a:pt x="0" y="5336"/>
                    <a:pt x="0" y="6670"/>
                    <a:pt x="16" y="7988"/>
                  </a:cubicBezTo>
                  <a:cubicBezTo>
                    <a:pt x="31" y="6654"/>
                    <a:pt x="31" y="5336"/>
                    <a:pt x="31" y="4002"/>
                  </a:cubicBezTo>
                  <a:cubicBezTo>
                    <a:pt x="31" y="2653"/>
                    <a:pt x="31" y="1319"/>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7"/>
            <p:cNvSpPr/>
            <p:nvPr/>
          </p:nvSpPr>
          <p:spPr>
            <a:xfrm>
              <a:off x="2139424" y="783147"/>
              <a:ext cx="4200" cy="713848"/>
            </a:xfrm>
            <a:custGeom>
              <a:avLst/>
              <a:gdLst/>
              <a:ahLst/>
              <a:cxnLst/>
              <a:rect l="l" t="t" r="r" b="b"/>
              <a:pathLst>
                <a:path w="47" h="7988" extrusionOk="0">
                  <a:moveTo>
                    <a:pt x="16" y="0"/>
                  </a:moveTo>
                  <a:cubicBezTo>
                    <a:pt x="0" y="1318"/>
                    <a:pt x="0" y="2652"/>
                    <a:pt x="0" y="3986"/>
                  </a:cubicBezTo>
                  <a:cubicBezTo>
                    <a:pt x="0" y="5335"/>
                    <a:pt x="0" y="6654"/>
                    <a:pt x="16" y="7988"/>
                  </a:cubicBezTo>
                  <a:cubicBezTo>
                    <a:pt x="47" y="6654"/>
                    <a:pt x="47" y="5335"/>
                    <a:pt x="47" y="3986"/>
                  </a:cubicBezTo>
                  <a:cubicBezTo>
                    <a:pt x="47" y="2652"/>
                    <a:pt x="47" y="1334"/>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7"/>
            <p:cNvSpPr/>
            <p:nvPr/>
          </p:nvSpPr>
          <p:spPr>
            <a:xfrm>
              <a:off x="2361138" y="777606"/>
              <a:ext cx="4290" cy="713848"/>
            </a:xfrm>
            <a:custGeom>
              <a:avLst/>
              <a:gdLst/>
              <a:ahLst/>
              <a:cxnLst/>
              <a:rect l="l" t="t" r="r" b="b"/>
              <a:pathLst>
                <a:path w="48" h="7988" extrusionOk="0">
                  <a:moveTo>
                    <a:pt x="16" y="0"/>
                  </a:moveTo>
                  <a:cubicBezTo>
                    <a:pt x="1" y="1334"/>
                    <a:pt x="16" y="2652"/>
                    <a:pt x="1" y="4002"/>
                  </a:cubicBezTo>
                  <a:cubicBezTo>
                    <a:pt x="1" y="5335"/>
                    <a:pt x="1" y="6654"/>
                    <a:pt x="16" y="7988"/>
                  </a:cubicBezTo>
                  <a:cubicBezTo>
                    <a:pt x="47" y="6654"/>
                    <a:pt x="47" y="5335"/>
                    <a:pt x="47" y="4002"/>
                  </a:cubicBezTo>
                  <a:cubicBezTo>
                    <a:pt x="47" y="2652"/>
                    <a:pt x="47" y="1334"/>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7"/>
            <p:cNvSpPr/>
            <p:nvPr/>
          </p:nvSpPr>
          <p:spPr>
            <a:xfrm>
              <a:off x="1244691" y="992350"/>
              <a:ext cx="1254417" cy="651560"/>
            </a:xfrm>
            <a:custGeom>
              <a:avLst/>
              <a:gdLst/>
              <a:ahLst/>
              <a:cxnLst/>
              <a:rect l="l" t="t" r="r" b="b"/>
              <a:pathLst>
                <a:path w="14037" h="7291" extrusionOk="0">
                  <a:moveTo>
                    <a:pt x="14008" y="1"/>
                  </a:moveTo>
                  <a:cubicBezTo>
                    <a:pt x="13164" y="1"/>
                    <a:pt x="12961" y="1381"/>
                    <a:pt x="12501" y="1381"/>
                  </a:cubicBezTo>
                  <a:cubicBezTo>
                    <a:pt x="12044" y="1381"/>
                    <a:pt x="11961" y="512"/>
                    <a:pt x="11339" y="512"/>
                  </a:cubicBezTo>
                  <a:cubicBezTo>
                    <a:pt x="11329" y="512"/>
                    <a:pt x="11318" y="512"/>
                    <a:pt x="11307" y="513"/>
                  </a:cubicBezTo>
                  <a:cubicBezTo>
                    <a:pt x="10640" y="528"/>
                    <a:pt x="10531" y="2002"/>
                    <a:pt x="10004" y="2017"/>
                  </a:cubicBezTo>
                  <a:cubicBezTo>
                    <a:pt x="9993" y="2018"/>
                    <a:pt x="9982" y="2018"/>
                    <a:pt x="9971" y="2018"/>
                  </a:cubicBezTo>
                  <a:cubicBezTo>
                    <a:pt x="9488" y="2018"/>
                    <a:pt x="9256" y="1705"/>
                    <a:pt x="8890" y="1705"/>
                  </a:cubicBezTo>
                  <a:cubicBezTo>
                    <a:pt x="8874" y="1705"/>
                    <a:pt x="8858" y="1706"/>
                    <a:pt x="8841" y="1707"/>
                  </a:cubicBezTo>
                  <a:cubicBezTo>
                    <a:pt x="8220" y="1754"/>
                    <a:pt x="8034" y="2529"/>
                    <a:pt x="7523" y="2576"/>
                  </a:cubicBezTo>
                  <a:cubicBezTo>
                    <a:pt x="7505" y="2578"/>
                    <a:pt x="7489" y="2579"/>
                    <a:pt x="7473" y="2579"/>
                  </a:cubicBezTo>
                  <a:cubicBezTo>
                    <a:pt x="6760" y="2579"/>
                    <a:pt x="7013" y="323"/>
                    <a:pt x="6315" y="323"/>
                  </a:cubicBezTo>
                  <a:cubicBezTo>
                    <a:pt x="6299" y="323"/>
                    <a:pt x="6283" y="324"/>
                    <a:pt x="6266" y="327"/>
                  </a:cubicBezTo>
                  <a:cubicBezTo>
                    <a:pt x="5491" y="451"/>
                    <a:pt x="5754" y="2141"/>
                    <a:pt x="5025" y="2265"/>
                  </a:cubicBezTo>
                  <a:cubicBezTo>
                    <a:pt x="4970" y="2275"/>
                    <a:pt x="4919" y="2279"/>
                    <a:pt x="4873" y="2279"/>
                  </a:cubicBezTo>
                  <a:cubicBezTo>
                    <a:pt x="4351" y="2279"/>
                    <a:pt x="4374" y="1737"/>
                    <a:pt x="3896" y="1737"/>
                  </a:cubicBezTo>
                  <a:cubicBezTo>
                    <a:pt x="3848" y="1737"/>
                    <a:pt x="3796" y="1742"/>
                    <a:pt x="3738" y="1754"/>
                  </a:cubicBezTo>
                  <a:cubicBezTo>
                    <a:pt x="3025" y="1893"/>
                    <a:pt x="3040" y="3723"/>
                    <a:pt x="2528" y="3863"/>
                  </a:cubicBezTo>
                  <a:cubicBezTo>
                    <a:pt x="2496" y="3872"/>
                    <a:pt x="2464" y="3876"/>
                    <a:pt x="2435" y="3876"/>
                  </a:cubicBezTo>
                  <a:cubicBezTo>
                    <a:pt x="2024" y="3876"/>
                    <a:pt x="1916" y="3087"/>
                    <a:pt x="1439" y="3087"/>
                  </a:cubicBezTo>
                  <a:cubicBezTo>
                    <a:pt x="1401" y="3087"/>
                    <a:pt x="1361" y="3092"/>
                    <a:pt x="1319" y="3103"/>
                  </a:cubicBezTo>
                  <a:cubicBezTo>
                    <a:pt x="698" y="3258"/>
                    <a:pt x="435" y="4794"/>
                    <a:pt x="0" y="4902"/>
                  </a:cubicBezTo>
                  <a:lnTo>
                    <a:pt x="0" y="7291"/>
                  </a:lnTo>
                  <a:cubicBezTo>
                    <a:pt x="3889" y="6153"/>
                    <a:pt x="7912" y="5580"/>
                    <a:pt x="11946" y="5580"/>
                  </a:cubicBezTo>
                  <a:cubicBezTo>
                    <a:pt x="12643" y="5580"/>
                    <a:pt x="13340" y="5597"/>
                    <a:pt x="14037" y="5631"/>
                  </a:cubicBezTo>
                  <a:lnTo>
                    <a:pt x="14037" y="1"/>
                  </a:lnTo>
                  <a:cubicBezTo>
                    <a:pt x="14027" y="1"/>
                    <a:pt x="14018" y="1"/>
                    <a:pt x="14008" y="1"/>
                  </a:cubicBezTo>
                  <a:close/>
                </a:path>
              </a:pathLst>
            </a:custGeom>
            <a:solidFill>
              <a:srgbClr val="302F2F">
                <a:alpha val="1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7"/>
            <p:cNvSpPr/>
            <p:nvPr/>
          </p:nvSpPr>
          <p:spPr>
            <a:xfrm>
              <a:off x="1245416" y="989491"/>
              <a:ext cx="1254417" cy="446557"/>
            </a:xfrm>
            <a:custGeom>
              <a:avLst/>
              <a:gdLst/>
              <a:ahLst/>
              <a:cxnLst/>
              <a:rect l="l" t="t" r="r" b="b"/>
              <a:pathLst>
                <a:path w="14037" h="4997" extrusionOk="0">
                  <a:moveTo>
                    <a:pt x="13986" y="1"/>
                  </a:moveTo>
                  <a:cubicBezTo>
                    <a:pt x="13445" y="1"/>
                    <a:pt x="13161" y="479"/>
                    <a:pt x="12935" y="871"/>
                  </a:cubicBezTo>
                  <a:cubicBezTo>
                    <a:pt x="12796" y="1103"/>
                    <a:pt x="12641" y="1367"/>
                    <a:pt x="12501" y="1367"/>
                  </a:cubicBezTo>
                  <a:cubicBezTo>
                    <a:pt x="12346" y="1367"/>
                    <a:pt x="12237" y="1196"/>
                    <a:pt x="12098" y="1026"/>
                  </a:cubicBezTo>
                  <a:cubicBezTo>
                    <a:pt x="11927" y="778"/>
                    <a:pt x="11710" y="498"/>
                    <a:pt x="11307" y="498"/>
                  </a:cubicBezTo>
                  <a:cubicBezTo>
                    <a:pt x="10904" y="498"/>
                    <a:pt x="10686" y="933"/>
                    <a:pt x="10485" y="1351"/>
                  </a:cubicBezTo>
                  <a:cubicBezTo>
                    <a:pt x="10361" y="1646"/>
                    <a:pt x="10175" y="2018"/>
                    <a:pt x="10004" y="2018"/>
                  </a:cubicBezTo>
                  <a:cubicBezTo>
                    <a:pt x="9787" y="2018"/>
                    <a:pt x="9585" y="1972"/>
                    <a:pt x="9399" y="1863"/>
                  </a:cubicBezTo>
                  <a:cubicBezTo>
                    <a:pt x="9229" y="1739"/>
                    <a:pt x="9042" y="1708"/>
                    <a:pt x="8841" y="1708"/>
                  </a:cubicBezTo>
                  <a:cubicBezTo>
                    <a:pt x="8469" y="1724"/>
                    <a:pt x="8236" y="1972"/>
                    <a:pt x="8050" y="2204"/>
                  </a:cubicBezTo>
                  <a:cubicBezTo>
                    <a:pt x="7864" y="2375"/>
                    <a:pt x="7724" y="2561"/>
                    <a:pt x="7523" y="2577"/>
                  </a:cubicBezTo>
                  <a:cubicBezTo>
                    <a:pt x="7519" y="2577"/>
                    <a:pt x="7515" y="2577"/>
                    <a:pt x="7511" y="2577"/>
                  </a:cubicBezTo>
                  <a:cubicBezTo>
                    <a:pt x="7209" y="2577"/>
                    <a:pt x="7072" y="1966"/>
                    <a:pt x="6980" y="1475"/>
                  </a:cubicBezTo>
                  <a:cubicBezTo>
                    <a:pt x="6848" y="891"/>
                    <a:pt x="6758" y="321"/>
                    <a:pt x="6347" y="321"/>
                  </a:cubicBezTo>
                  <a:cubicBezTo>
                    <a:pt x="6321" y="321"/>
                    <a:pt x="6294" y="323"/>
                    <a:pt x="6266" y="328"/>
                  </a:cubicBezTo>
                  <a:cubicBezTo>
                    <a:pt x="5785" y="405"/>
                    <a:pt x="5661" y="886"/>
                    <a:pt x="5522" y="1367"/>
                  </a:cubicBezTo>
                  <a:cubicBezTo>
                    <a:pt x="5413" y="1801"/>
                    <a:pt x="5320" y="2220"/>
                    <a:pt x="5025" y="2266"/>
                  </a:cubicBezTo>
                  <a:cubicBezTo>
                    <a:pt x="4993" y="2270"/>
                    <a:pt x="4963" y="2271"/>
                    <a:pt x="4934" y="2271"/>
                  </a:cubicBezTo>
                  <a:cubicBezTo>
                    <a:pt x="4689" y="2271"/>
                    <a:pt x="4578" y="2157"/>
                    <a:pt x="4467" y="2018"/>
                  </a:cubicBezTo>
                  <a:cubicBezTo>
                    <a:pt x="4336" y="1887"/>
                    <a:pt x="4204" y="1722"/>
                    <a:pt x="3912" y="1722"/>
                  </a:cubicBezTo>
                  <a:cubicBezTo>
                    <a:pt x="3860" y="1722"/>
                    <a:pt x="3802" y="1727"/>
                    <a:pt x="3738" y="1739"/>
                  </a:cubicBezTo>
                  <a:cubicBezTo>
                    <a:pt x="3288" y="1817"/>
                    <a:pt x="3118" y="2422"/>
                    <a:pt x="2947" y="2980"/>
                  </a:cubicBezTo>
                  <a:cubicBezTo>
                    <a:pt x="2854" y="3337"/>
                    <a:pt x="2699" y="3802"/>
                    <a:pt x="2544" y="3833"/>
                  </a:cubicBezTo>
                  <a:cubicBezTo>
                    <a:pt x="2524" y="3838"/>
                    <a:pt x="2505" y="3840"/>
                    <a:pt x="2486" y="3840"/>
                  </a:cubicBezTo>
                  <a:cubicBezTo>
                    <a:pt x="2318" y="3840"/>
                    <a:pt x="2204" y="3659"/>
                    <a:pt x="2079" y="3492"/>
                  </a:cubicBezTo>
                  <a:cubicBezTo>
                    <a:pt x="1932" y="3265"/>
                    <a:pt x="1774" y="3038"/>
                    <a:pt x="1476" y="3038"/>
                  </a:cubicBezTo>
                  <a:cubicBezTo>
                    <a:pt x="1428" y="3038"/>
                    <a:pt x="1375" y="3044"/>
                    <a:pt x="1319" y="3057"/>
                  </a:cubicBezTo>
                  <a:cubicBezTo>
                    <a:pt x="915" y="3150"/>
                    <a:pt x="683" y="3662"/>
                    <a:pt x="450" y="4143"/>
                  </a:cubicBezTo>
                  <a:cubicBezTo>
                    <a:pt x="311" y="4438"/>
                    <a:pt x="140" y="4826"/>
                    <a:pt x="0" y="4857"/>
                  </a:cubicBezTo>
                  <a:lnTo>
                    <a:pt x="0" y="4996"/>
                  </a:lnTo>
                  <a:cubicBezTo>
                    <a:pt x="280" y="4919"/>
                    <a:pt x="450" y="4593"/>
                    <a:pt x="636" y="4159"/>
                  </a:cubicBezTo>
                  <a:cubicBezTo>
                    <a:pt x="822" y="3771"/>
                    <a:pt x="1071" y="3275"/>
                    <a:pt x="1319" y="3213"/>
                  </a:cubicBezTo>
                  <a:cubicBezTo>
                    <a:pt x="1352" y="3202"/>
                    <a:pt x="1384" y="3197"/>
                    <a:pt x="1414" y="3197"/>
                  </a:cubicBezTo>
                  <a:cubicBezTo>
                    <a:pt x="1609" y="3197"/>
                    <a:pt x="1743" y="3397"/>
                    <a:pt x="1877" y="3585"/>
                  </a:cubicBezTo>
                  <a:cubicBezTo>
                    <a:pt x="2038" y="3786"/>
                    <a:pt x="2153" y="3988"/>
                    <a:pt x="2402" y="3988"/>
                  </a:cubicBezTo>
                  <a:cubicBezTo>
                    <a:pt x="2441" y="3988"/>
                    <a:pt x="2483" y="3983"/>
                    <a:pt x="2528" y="3972"/>
                  </a:cubicBezTo>
                  <a:cubicBezTo>
                    <a:pt x="2854" y="3895"/>
                    <a:pt x="2963" y="3492"/>
                    <a:pt x="3118" y="2964"/>
                  </a:cubicBezTo>
                  <a:cubicBezTo>
                    <a:pt x="3273" y="2499"/>
                    <a:pt x="3459" y="1910"/>
                    <a:pt x="3738" y="1863"/>
                  </a:cubicBezTo>
                  <a:cubicBezTo>
                    <a:pt x="3795" y="1851"/>
                    <a:pt x="3844" y="1846"/>
                    <a:pt x="3887" y="1846"/>
                  </a:cubicBezTo>
                  <a:cubicBezTo>
                    <a:pt x="4071" y="1846"/>
                    <a:pt x="4156" y="1945"/>
                    <a:pt x="4281" y="2096"/>
                  </a:cubicBezTo>
                  <a:cubicBezTo>
                    <a:pt x="4398" y="2239"/>
                    <a:pt x="4526" y="2393"/>
                    <a:pt x="4830" y="2393"/>
                  </a:cubicBezTo>
                  <a:cubicBezTo>
                    <a:pt x="4889" y="2393"/>
                    <a:pt x="4953" y="2387"/>
                    <a:pt x="5025" y="2375"/>
                  </a:cubicBezTo>
                  <a:cubicBezTo>
                    <a:pt x="5475" y="2297"/>
                    <a:pt x="5584" y="1832"/>
                    <a:pt x="5723" y="1351"/>
                  </a:cubicBezTo>
                  <a:cubicBezTo>
                    <a:pt x="5832" y="948"/>
                    <a:pt x="5956" y="483"/>
                    <a:pt x="6266" y="436"/>
                  </a:cubicBezTo>
                  <a:cubicBezTo>
                    <a:pt x="6274" y="436"/>
                    <a:pt x="6281" y="435"/>
                    <a:pt x="6289" y="435"/>
                  </a:cubicBezTo>
                  <a:cubicBezTo>
                    <a:pt x="6582" y="435"/>
                    <a:pt x="6688" y="1022"/>
                    <a:pt x="6794" y="1491"/>
                  </a:cubicBezTo>
                  <a:cubicBezTo>
                    <a:pt x="6912" y="2111"/>
                    <a:pt x="7044" y="2690"/>
                    <a:pt x="7472" y="2690"/>
                  </a:cubicBezTo>
                  <a:cubicBezTo>
                    <a:pt x="7493" y="2690"/>
                    <a:pt x="7515" y="2688"/>
                    <a:pt x="7538" y="2685"/>
                  </a:cubicBezTo>
                  <a:cubicBezTo>
                    <a:pt x="7833" y="2670"/>
                    <a:pt x="8050" y="2453"/>
                    <a:pt x="8220" y="2251"/>
                  </a:cubicBezTo>
                  <a:cubicBezTo>
                    <a:pt x="8422" y="2049"/>
                    <a:pt x="8593" y="1832"/>
                    <a:pt x="8856" y="1817"/>
                  </a:cubicBezTo>
                  <a:cubicBezTo>
                    <a:pt x="9011" y="1832"/>
                    <a:pt x="9167" y="1879"/>
                    <a:pt x="9306" y="1956"/>
                  </a:cubicBezTo>
                  <a:cubicBezTo>
                    <a:pt x="9523" y="2096"/>
                    <a:pt x="9771" y="2142"/>
                    <a:pt x="10020" y="2142"/>
                  </a:cubicBezTo>
                  <a:cubicBezTo>
                    <a:pt x="10330" y="2127"/>
                    <a:pt x="10485" y="1786"/>
                    <a:pt x="10686" y="1398"/>
                  </a:cubicBezTo>
                  <a:cubicBezTo>
                    <a:pt x="10842" y="1041"/>
                    <a:pt x="11028" y="638"/>
                    <a:pt x="11307" y="638"/>
                  </a:cubicBezTo>
                  <a:cubicBezTo>
                    <a:pt x="11602" y="638"/>
                    <a:pt x="11772" y="871"/>
                    <a:pt x="11927" y="1088"/>
                  </a:cubicBezTo>
                  <a:cubicBezTo>
                    <a:pt x="12082" y="1289"/>
                    <a:pt x="12237" y="1506"/>
                    <a:pt x="12501" y="1506"/>
                  </a:cubicBezTo>
                  <a:cubicBezTo>
                    <a:pt x="12780" y="1506"/>
                    <a:pt x="12935" y="1258"/>
                    <a:pt x="13121" y="933"/>
                  </a:cubicBezTo>
                  <a:cubicBezTo>
                    <a:pt x="13335" y="552"/>
                    <a:pt x="13608" y="126"/>
                    <a:pt x="14015" y="126"/>
                  </a:cubicBezTo>
                  <a:cubicBezTo>
                    <a:pt x="14022" y="126"/>
                    <a:pt x="14029" y="126"/>
                    <a:pt x="14037" y="126"/>
                  </a:cubicBezTo>
                  <a:lnTo>
                    <a:pt x="14037" y="2"/>
                  </a:lnTo>
                  <a:cubicBezTo>
                    <a:pt x="14019" y="1"/>
                    <a:pt x="14002" y="1"/>
                    <a:pt x="13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7"/>
            <p:cNvSpPr/>
            <p:nvPr/>
          </p:nvSpPr>
          <p:spPr>
            <a:xfrm>
              <a:off x="1243986" y="938374"/>
              <a:ext cx="1255846" cy="708307"/>
            </a:xfrm>
            <a:custGeom>
              <a:avLst/>
              <a:gdLst/>
              <a:ahLst/>
              <a:cxnLst/>
              <a:rect l="l" t="t" r="r" b="b"/>
              <a:pathLst>
                <a:path w="14053" h="7926" extrusionOk="0">
                  <a:moveTo>
                    <a:pt x="16" y="0"/>
                  </a:moveTo>
                  <a:cubicBezTo>
                    <a:pt x="16" y="1318"/>
                    <a:pt x="1" y="2637"/>
                    <a:pt x="16" y="3940"/>
                  </a:cubicBezTo>
                  <a:cubicBezTo>
                    <a:pt x="1" y="5258"/>
                    <a:pt x="1" y="6576"/>
                    <a:pt x="1" y="7895"/>
                  </a:cubicBezTo>
                  <a:lnTo>
                    <a:pt x="1" y="7926"/>
                  </a:lnTo>
                  <a:lnTo>
                    <a:pt x="32" y="7910"/>
                  </a:lnTo>
                  <a:cubicBezTo>
                    <a:pt x="2327" y="7228"/>
                    <a:pt x="4685" y="6762"/>
                    <a:pt x="7058" y="6483"/>
                  </a:cubicBezTo>
                  <a:cubicBezTo>
                    <a:pt x="8221" y="6344"/>
                    <a:pt x="9400" y="6251"/>
                    <a:pt x="10563" y="6204"/>
                  </a:cubicBezTo>
                  <a:cubicBezTo>
                    <a:pt x="11045" y="6191"/>
                    <a:pt x="11527" y="6184"/>
                    <a:pt x="12008" y="6184"/>
                  </a:cubicBezTo>
                  <a:cubicBezTo>
                    <a:pt x="12690" y="6184"/>
                    <a:pt x="13371" y="6199"/>
                    <a:pt x="14053" y="6235"/>
                  </a:cubicBezTo>
                  <a:cubicBezTo>
                    <a:pt x="13287" y="6194"/>
                    <a:pt x="12508" y="6173"/>
                    <a:pt x="11730" y="6173"/>
                  </a:cubicBezTo>
                  <a:cubicBezTo>
                    <a:pt x="11340" y="6173"/>
                    <a:pt x="10951" y="6178"/>
                    <a:pt x="10563" y="6189"/>
                  </a:cubicBezTo>
                  <a:cubicBezTo>
                    <a:pt x="9400" y="6235"/>
                    <a:pt x="8236" y="6313"/>
                    <a:pt x="7058" y="6437"/>
                  </a:cubicBezTo>
                  <a:cubicBezTo>
                    <a:pt x="4701" y="6729"/>
                    <a:pt x="2359" y="7190"/>
                    <a:pt x="78" y="7850"/>
                  </a:cubicBezTo>
                  <a:lnTo>
                    <a:pt x="78" y="7850"/>
                  </a:lnTo>
                  <a:cubicBezTo>
                    <a:pt x="78" y="6542"/>
                    <a:pt x="63" y="5248"/>
                    <a:pt x="63" y="3940"/>
                  </a:cubicBezTo>
                  <a:cubicBezTo>
                    <a:pt x="63" y="2621"/>
                    <a:pt x="32" y="1303"/>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7"/>
            <p:cNvSpPr/>
            <p:nvPr/>
          </p:nvSpPr>
          <p:spPr>
            <a:xfrm>
              <a:off x="3643169" y="2556416"/>
              <a:ext cx="373010" cy="316888"/>
            </a:xfrm>
            <a:custGeom>
              <a:avLst/>
              <a:gdLst/>
              <a:ahLst/>
              <a:cxnLst/>
              <a:rect l="l" t="t" r="r" b="b"/>
              <a:pathLst>
                <a:path w="4174" h="3546" extrusionOk="0">
                  <a:moveTo>
                    <a:pt x="3229" y="1"/>
                  </a:moveTo>
                  <a:cubicBezTo>
                    <a:pt x="3040" y="1"/>
                    <a:pt x="2852" y="64"/>
                    <a:pt x="2700" y="195"/>
                  </a:cubicBezTo>
                  <a:lnTo>
                    <a:pt x="1" y="2444"/>
                  </a:lnTo>
                  <a:lnTo>
                    <a:pt x="854" y="3546"/>
                  </a:lnTo>
                  <a:lnTo>
                    <a:pt x="3708" y="1514"/>
                  </a:lnTo>
                  <a:cubicBezTo>
                    <a:pt x="3723" y="1514"/>
                    <a:pt x="3723" y="1498"/>
                    <a:pt x="3739" y="1498"/>
                  </a:cubicBezTo>
                  <a:cubicBezTo>
                    <a:pt x="4095" y="1219"/>
                    <a:pt x="4173" y="707"/>
                    <a:pt x="3878" y="335"/>
                  </a:cubicBezTo>
                  <a:cubicBezTo>
                    <a:pt x="3878" y="320"/>
                    <a:pt x="3863" y="320"/>
                    <a:pt x="3863" y="289"/>
                  </a:cubicBezTo>
                  <a:cubicBezTo>
                    <a:pt x="3699" y="99"/>
                    <a:pt x="3464" y="1"/>
                    <a:pt x="3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7"/>
            <p:cNvSpPr/>
            <p:nvPr/>
          </p:nvSpPr>
          <p:spPr>
            <a:xfrm>
              <a:off x="4178197" y="2896808"/>
              <a:ext cx="152546" cy="496244"/>
            </a:xfrm>
            <a:custGeom>
              <a:avLst/>
              <a:gdLst/>
              <a:ahLst/>
              <a:cxnLst/>
              <a:rect l="l" t="t" r="r" b="b"/>
              <a:pathLst>
                <a:path w="1707" h="5553" extrusionOk="0">
                  <a:moveTo>
                    <a:pt x="854" y="0"/>
                  </a:moveTo>
                  <a:cubicBezTo>
                    <a:pt x="388" y="0"/>
                    <a:pt x="1" y="388"/>
                    <a:pt x="1" y="853"/>
                  </a:cubicBezTo>
                  <a:lnTo>
                    <a:pt x="1" y="4715"/>
                  </a:lnTo>
                  <a:cubicBezTo>
                    <a:pt x="1" y="5165"/>
                    <a:pt x="388" y="5553"/>
                    <a:pt x="854" y="5553"/>
                  </a:cubicBezTo>
                  <a:cubicBezTo>
                    <a:pt x="1319" y="5553"/>
                    <a:pt x="1707" y="5165"/>
                    <a:pt x="1707" y="4715"/>
                  </a:cubicBezTo>
                  <a:lnTo>
                    <a:pt x="1707" y="853"/>
                  </a:lnTo>
                  <a:cubicBezTo>
                    <a:pt x="1707" y="388"/>
                    <a:pt x="1319" y="16"/>
                    <a:pt x="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7"/>
            <p:cNvSpPr/>
            <p:nvPr/>
          </p:nvSpPr>
          <p:spPr>
            <a:xfrm>
              <a:off x="3379899" y="4102610"/>
              <a:ext cx="1280690" cy="221893"/>
            </a:xfrm>
            <a:custGeom>
              <a:avLst/>
              <a:gdLst/>
              <a:ahLst/>
              <a:cxnLst/>
              <a:rect l="l" t="t" r="r" b="b"/>
              <a:pathLst>
                <a:path w="14331" h="2483" extrusionOk="0">
                  <a:moveTo>
                    <a:pt x="1210" y="1"/>
                  </a:moveTo>
                  <a:cubicBezTo>
                    <a:pt x="527" y="1"/>
                    <a:pt x="0" y="543"/>
                    <a:pt x="0" y="1226"/>
                  </a:cubicBezTo>
                  <a:lnTo>
                    <a:pt x="0" y="1272"/>
                  </a:lnTo>
                  <a:cubicBezTo>
                    <a:pt x="0" y="1939"/>
                    <a:pt x="543" y="2482"/>
                    <a:pt x="1210" y="2482"/>
                  </a:cubicBezTo>
                  <a:lnTo>
                    <a:pt x="13121" y="2482"/>
                  </a:lnTo>
                  <a:cubicBezTo>
                    <a:pt x="13788" y="2482"/>
                    <a:pt x="14331" y="1939"/>
                    <a:pt x="14331" y="1272"/>
                  </a:cubicBezTo>
                  <a:lnTo>
                    <a:pt x="14331" y="1195"/>
                  </a:lnTo>
                  <a:cubicBezTo>
                    <a:pt x="14331" y="543"/>
                    <a:pt x="13788" y="1"/>
                    <a:pt x="13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7"/>
            <p:cNvSpPr/>
            <p:nvPr/>
          </p:nvSpPr>
          <p:spPr>
            <a:xfrm>
              <a:off x="3533696" y="3704846"/>
              <a:ext cx="970325" cy="397853"/>
            </a:xfrm>
            <a:custGeom>
              <a:avLst/>
              <a:gdLst/>
              <a:ahLst/>
              <a:cxnLst/>
              <a:rect l="l" t="t" r="r" b="b"/>
              <a:pathLst>
                <a:path w="10858" h="4452" extrusionOk="0">
                  <a:moveTo>
                    <a:pt x="1505" y="0"/>
                  </a:moveTo>
                  <a:lnTo>
                    <a:pt x="1" y="4452"/>
                  </a:lnTo>
                  <a:lnTo>
                    <a:pt x="10857" y="4452"/>
                  </a:lnTo>
                  <a:lnTo>
                    <a:pt x="93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7"/>
            <p:cNvSpPr/>
            <p:nvPr/>
          </p:nvSpPr>
          <p:spPr>
            <a:xfrm>
              <a:off x="3533696" y="3998678"/>
              <a:ext cx="970325" cy="104021"/>
            </a:xfrm>
            <a:custGeom>
              <a:avLst/>
              <a:gdLst/>
              <a:ahLst/>
              <a:cxnLst/>
              <a:rect l="l" t="t" r="r" b="b"/>
              <a:pathLst>
                <a:path w="10858" h="1164" extrusionOk="0">
                  <a:moveTo>
                    <a:pt x="419" y="0"/>
                  </a:moveTo>
                  <a:lnTo>
                    <a:pt x="1" y="1164"/>
                  </a:lnTo>
                  <a:lnTo>
                    <a:pt x="10857" y="1164"/>
                  </a:lnTo>
                  <a:lnTo>
                    <a:pt x="104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7"/>
            <p:cNvSpPr/>
            <p:nvPr/>
          </p:nvSpPr>
          <p:spPr>
            <a:xfrm>
              <a:off x="3859432" y="3231212"/>
              <a:ext cx="508755" cy="617155"/>
            </a:xfrm>
            <a:custGeom>
              <a:avLst/>
              <a:gdLst/>
              <a:ahLst/>
              <a:cxnLst/>
              <a:rect l="l" t="t" r="r" b="b"/>
              <a:pathLst>
                <a:path w="5693" h="6906" extrusionOk="0">
                  <a:moveTo>
                    <a:pt x="4424" y="1"/>
                  </a:moveTo>
                  <a:cubicBezTo>
                    <a:pt x="4075" y="1"/>
                    <a:pt x="3738" y="165"/>
                    <a:pt x="3521" y="461"/>
                  </a:cubicBezTo>
                  <a:lnTo>
                    <a:pt x="512" y="4416"/>
                  </a:lnTo>
                  <a:cubicBezTo>
                    <a:pt x="0" y="5114"/>
                    <a:pt x="156" y="6107"/>
                    <a:pt x="853" y="6603"/>
                  </a:cubicBezTo>
                  <a:cubicBezTo>
                    <a:pt x="900" y="6619"/>
                    <a:pt x="916" y="6650"/>
                    <a:pt x="962" y="6665"/>
                  </a:cubicBezTo>
                  <a:cubicBezTo>
                    <a:pt x="1217" y="6828"/>
                    <a:pt x="1500" y="6905"/>
                    <a:pt x="1781" y="6905"/>
                  </a:cubicBezTo>
                  <a:cubicBezTo>
                    <a:pt x="2305" y="6905"/>
                    <a:pt x="2821" y="6638"/>
                    <a:pt x="3133" y="6153"/>
                  </a:cubicBezTo>
                  <a:cubicBezTo>
                    <a:pt x="3149" y="6122"/>
                    <a:pt x="3164" y="6107"/>
                    <a:pt x="3180" y="6060"/>
                  </a:cubicBezTo>
                  <a:lnTo>
                    <a:pt x="5413" y="1625"/>
                  </a:lnTo>
                  <a:cubicBezTo>
                    <a:pt x="5692" y="1128"/>
                    <a:pt x="5506" y="477"/>
                    <a:pt x="5010" y="167"/>
                  </a:cubicBezTo>
                  <a:cubicBezTo>
                    <a:pt x="4824" y="54"/>
                    <a:pt x="4622" y="1"/>
                    <a:pt x="44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7"/>
            <p:cNvSpPr/>
            <p:nvPr/>
          </p:nvSpPr>
          <p:spPr>
            <a:xfrm>
              <a:off x="3855232" y="3211909"/>
              <a:ext cx="537888" cy="658084"/>
            </a:xfrm>
            <a:custGeom>
              <a:avLst/>
              <a:gdLst/>
              <a:ahLst/>
              <a:cxnLst/>
              <a:rect l="l" t="t" r="r" b="b"/>
              <a:pathLst>
                <a:path w="6019" h="7364" extrusionOk="0">
                  <a:moveTo>
                    <a:pt x="4126" y="445"/>
                  </a:moveTo>
                  <a:cubicBezTo>
                    <a:pt x="4220" y="476"/>
                    <a:pt x="4235" y="476"/>
                    <a:pt x="4282" y="476"/>
                  </a:cubicBezTo>
                  <a:cubicBezTo>
                    <a:pt x="4297" y="476"/>
                    <a:pt x="4344" y="460"/>
                    <a:pt x="4359" y="460"/>
                  </a:cubicBezTo>
                  <a:lnTo>
                    <a:pt x="4437" y="460"/>
                  </a:lnTo>
                  <a:cubicBezTo>
                    <a:pt x="4499" y="460"/>
                    <a:pt x="4545" y="460"/>
                    <a:pt x="4607" y="476"/>
                  </a:cubicBezTo>
                  <a:cubicBezTo>
                    <a:pt x="4623" y="476"/>
                    <a:pt x="4669" y="476"/>
                    <a:pt x="4685" y="507"/>
                  </a:cubicBezTo>
                  <a:cubicBezTo>
                    <a:pt x="4700" y="507"/>
                    <a:pt x="4747" y="522"/>
                    <a:pt x="4762" y="522"/>
                  </a:cubicBezTo>
                  <a:lnTo>
                    <a:pt x="4778" y="522"/>
                  </a:lnTo>
                  <a:cubicBezTo>
                    <a:pt x="4809" y="522"/>
                    <a:pt x="4824" y="538"/>
                    <a:pt x="4840" y="569"/>
                  </a:cubicBezTo>
                  <a:cubicBezTo>
                    <a:pt x="4855" y="584"/>
                    <a:pt x="4902" y="584"/>
                    <a:pt x="4917" y="600"/>
                  </a:cubicBezTo>
                  <a:cubicBezTo>
                    <a:pt x="4933" y="615"/>
                    <a:pt x="4964" y="615"/>
                    <a:pt x="4980" y="646"/>
                  </a:cubicBezTo>
                  <a:cubicBezTo>
                    <a:pt x="4995" y="646"/>
                    <a:pt x="4995" y="662"/>
                    <a:pt x="5011" y="662"/>
                  </a:cubicBezTo>
                  <a:cubicBezTo>
                    <a:pt x="5026" y="677"/>
                    <a:pt x="5057" y="677"/>
                    <a:pt x="5057" y="693"/>
                  </a:cubicBezTo>
                  <a:lnTo>
                    <a:pt x="5073" y="724"/>
                  </a:lnTo>
                  <a:cubicBezTo>
                    <a:pt x="5088" y="739"/>
                    <a:pt x="5119" y="739"/>
                    <a:pt x="5119" y="755"/>
                  </a:cubicBezTo>
                  <a:cubicBezTo>
                    <a:pt x="5135" y="770"/>
                    <a:pt x="5150" y="801"/>
                    <a:pt x="5150" y="817"/>
                  </a:cubicBezTo>
                  <a:lnTo>
                    <a:pt x="5166" y="832"/>
                  </a:lnTo>
                  <a:cubicBezTo>
                    <a:pt x="5166" y="848"/>
                    <a:pt x="5197" y="848"/>
                    <a:pt x="5197" y="879"/>
                  </a:cubicBezTo>
                  <a:cubicBezTo>
                    <a:pt x="5197" y="894"/>
                    <a:pt x="5212" y="894"/>
                    <a:pt x="5212" y="910"/>
                  </a:cubicBezTo>
                  <a:cubicBezTo>
                    <a:pt x="5228" y="925"/>
                    <a:pt x="5228" y="956"/>
                    <a:pt x="5228" y="972"/>
                  </a:cubicBezTo>
                  <a:cubicBezTo>
                    <a:pt x="5243" y="988"/>
                    <a:pt x="5243" y="1034"/>
                    <a:pt x="5274" y="1050"/>
                  </a:cubicBezTo>
                  <a:cubicBezTo>
                    <a:pt x="5290" y="1065"/>
                    <a:pt x="5290" y="1112"/>
                    <a:pt x="5290" y="1127"/>
                  </a:cubicBezTo>
                  <a:cubicBezTo>
                    <a:pt x="5290" y="1143"/>
                    <a:pt x="5305" y="1189"/>
                    <a:pt x="5305" y="1205"/>
                  </a:cubicBezTo>
                  <a:cubicBezTo>
                    <a:pt x="5352" y="1391"/>
                    <a:pt x="5305" y="1577"/>
                    <a:pt x="5212" y="1747"/>
                  </a:cubicBezTo>
                  <a:lnTo>
                    <a:pt x="4747" y="2694"/>
                  </a:lnTo>
                  <a:lnTo>
                    <a:pt x="3056" y="6075"/>
                  </a:lnTo>
                  <a:lnTo>
                    <a:pt x="2994" y="6183"/>
                  </a:lnTo>
                  <a:lnTo>
                    <a:pt x="2979" y="6199"/>
                  </a:lnTo>
                  <a:cubicBezTo>
                    <a:pt x="2963" y="6230"/>
                    <a:pt x="2963" y="6245"/>
                    <a:pt x="2948" y="6261"/>
                  </a:cubicBezTo>
                  <a:cubicBezTo>
                    <a:pt x="2901" y="6323"/>
                    <a:pt x="2870" y="6354"/>
                    <a:pt x="2824" y="6416"/>
                  </a:cubicBezTo>
                  <a:lnTo>
                    <a:pt x="2793" y="6462"/>
                  </a:lnTo>
                  <a:cubicBezTo>
                    <a:pt x="2762" y="6478"/>
                    <a:pt x="2746" y="6509"/>
                    <a:pt x="2715" y="6540"/>
                  </a:cubicBezTo>
                  <a:cubicBezTo>
                    <a:pt x="2455" y="6773"/>
                    <a:pt x="2121" y="6898"/>
                    <a:pt x="1788" y="6898"/>
                  </a:cubicBezTo>
                  <a:cubicBezTo>
                    <a:pt x="1545" y="6898"/>
                    <a:pt x="1302" y="6832"/>
                    <a:pt x="1087" y="6695"/>
                  </a:cubicBezTo>
                  <a:cubicBezTo>
                    <a:pt x="466" y="6307"/>
                    <a:pt x="265" y="5501"/>
                    <a:pt x="621" y="4880"/>
                  </a:cubicBezTo>
                  <a:lnTo>
                    <a:pt x="621" y="4865"/>
                  </a:lnTo>
                  <a:cubicBezTo>
                    <a:pt x="637" y="4834"/>
                    <a:pt x="652" y="4787"/>
                    <a:pt x="699" y="4756"/>
                  </a:cubicBezTo>
                  <a:cubicBezTo>
                    <a:pt x="714" y="4725"/>
                    <a:pt x="714" y="4710"/>
                    <a:pt x="730" y="4694"/>
                  </a:cubicBezTo>
                  <a:lnTo>
                    <a:pt x="776" y="4632"/>
                  </a:lnTo>
                  <a:lnTo>
                    <a:pt x="3677" y="770"/>
                  </a:lnTo>
                  <a:cubicBezTo>
                    <a:pt x="3801" y="615"/>
                    <a:pt x="3956" y="507"/>
                    <a:pt x="4126" y="445"/>
                  </a:cubicBezTo>
                  <a:close/>
                  <a:moveTo>
                    <a:pt x="4512" y="0"/>
                  </a:moveTo>
                  <a:cubicBezTo>
                    <a:pt x="4089" y="0"/>
                    <a:pt x="3674" y="204"/>
                    <a:pt x="3413" y="569"/>
                  </a:cubicBezTo>
                  <a:lnTo>
                    <a:pt x="482" y="4446"/>
                  </a:lnTo>
                  <a:lnTo>
                    <a:pt x="420" y="4524"/>
                  </a:lnTo>
                  <a:cubicBezTo>
                    <a:pt x="94" y="4927"/>
                    <a:pt x="1" y="5423"/>
                    <a:pt x="94" y="5904"/>
                  </a:cubicBezTo>
                  <a:cubicBezTo>
                    <a:pt x="258" y="6767"/>
                    <a:pt x="1027" y="7363"/>
                    <a:pt x="1866" y="7363"/>
                  </a:cubicBezTo>
                  <a:cubicBezTo>
                    <a:pt x="1978" y="7363"/>
                    <a:pt x="2091" y="7353"/>
                    <a:pt x="2203" y="7331"/>
                  </a:cubicBezTo>
                  <a:cubicBezTo>
                    <a:pt x="2731" y="7222"/>
                    <a:pt x="3196" y="6881"/>
                    <a:pt x="3444" y="6400"/>
                  </a:cubicBezTo>
                  <a:lnTo>
                    <a:pt x="3491" y="6323"/>
                  </a:lnTo>
                  <a:lnTo>
                    <a:pt x="5088" y="3128"/>
                  </a:lnTo>
                  <a:lnTo>
                    <a:pt x="5677" y="1965"/>
                  </a:lnTo>
                  <a:cubicBezTo>
                    <a:pt x="6019" y="1298"/>
                    <a:pt x="5770" y="476"/>
                    <a:pt x="5119" y="150"/>
                  </a:cubicBezTo>
                  <a:cubicBezTo>
                    <a:pt x="4926" y="48"/>
                    <a:pt x="4718" y="0"/>
                    <a:pt x="4512"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7"/>
            <p:cNvSpPr/>
            <p:nvPr/>
          </p:nvSpPr>
          <p:spPr>
            <a:xfrm>
              <a:off x="3855232" y="3211909"/>
              <a:ext cx="537888" cy="658084"/>
            </a:xfrm>
            <a:custGeom>
              <a:avLst/>
              <a:gdLst/>
              <a:ahLst/>
              <a:cxnLst/>
              <a:rect l="l" t="t" r="r" b="b"/>
              <a:pathLst>
                <a:path w="6019" h="7364" extrusionOk="0">
                  <a:moveTo>
                    <a:pt x="4126" y="445"/>
                  </a:moveTo>
                  <a:cubicBezTo>
                    <a:pt x="4220" y="476"/>
                    <a:pt x="4235" y="476"/>
                    <a:pt x="4282" y="476"/>
                  </a:cubicBezTo>
                  <a:cubicBezTo>
                    <a:pt x="4297" y="476"/>
                    <a:pt x="4344" y="460"/>
                    <a:pt x="4359" y="460"/>
                  </a:cubicBezTo>
                  <a:lnTo>
                    <a:pt x="4437" y="460"/>
                  </a:lnTo>
                  <a:cubicBezTo>
                    <a:pt x="4499" y="460"/>
                    <a:pt x="4545" y="460"/>
                    <a:pt x="4607" y="476"/>
                  </a:cubicBezTo>
                  <a:cubicBezTo>
                    <a:pt x="4623" y="476"/>
                    <a:pt x="4669" y="476"/>
                    <a:pt x="4685" y="507"/>
                  </a:cubicBezTo>
                  <a:cubicBezTo>
                    <a:pt x="4700" y="507"/>
                    <a:pt x="4747" y="522"/>
                    <a:pt x="4762" y="522"/>
                  </a:cubicBezTo>
                  <a:lnTo>
                    <a:pt x="4778" y="522"/>
                  </a:lnTo>
                  <a:cubicBezTo>
                    <a:pt x="4809" y="522"/>
                    <a:pt x="4824" y="538"/>
                    <a:pt x="4840" y="569"/>
                  </a:cubicBezTo>
                  <a:cubicBezTo>
                    <a:pt x="4855" y="584"/>
                    <a:pt x="4902" y="584"/>
                    <a:pt x="4917" y="600"/>
                  </a:cubicBezTo>
                  <a:cubicBezTo>
                    <a:pt x="4933" y="615"/>
                    <a:pt x="4964" y="615"/>
                    <a:pt x="4980" y="646"/>
                  </a:cubicBezTo>
                  <a:cubicBezTo>
                    <a:pt x="4995" y="646"/>
                    <a:pt x="4995" y="662"/>
                    <a:pt x="5011" y="662"/>
                  </a:cubicBezTo>
                  <a:cubicBezTo>
                    <a:pt x="5026" y="677"/>
                    <a:pt x="5057" y="677"/>
                    <a:pt x="5057" y="693"/>
                  </a:cubicBezTo>
                  <a:lnTo>
                    <a:pt x="5073" y="724"/>
                  </a:lnTo>
                  <a:cubicBezTo>
                    <a:pt x="5088" y="739"/>
                    <a:pt x="5119" y="739"/>
                    <a:pt x="5119" y="755"/>
                  </a:cubicBezTo>
                  <a:cubicBezTo>
                    <a:pt x="5135" y="770"/>
                    <a:pt x="5150" y="801"/>
                    <a:pt x="5150" y="817"/>
                  </a:cubicBezTo>
                  <a:lnTo>
                    <a:pt x="5166" y="832"/>
                  </a:lnTo>
                  <a:cubicBezTo>
                    <a:pt x="5166" y="848"/>
                    <a:pt x="5197" y="848"/>
                    <a:pt x="5197" y="879"/>
                  </a:cubicBezTo>
                  <a:cubicBezTo>
                    <a:pt x="5197" y="894"/>
                    <a:pt x="5212" y="894"/>
                    <a:pt x="5212" y="910"/>
                  </a:cubicBezTo>
                  <a:cubicBezTo>
                    <a:pt x="5228" y="925"/>
                    <a:pt x="5228" y="956"/>
                    <a:pt x="5228" y="972"/>
                  </a:cubicBezTo>
                  <a:cubicBezTo>
                    <a:pt x="5243" y="988"/>
                    <a:pt x="5243" y="1034"/>
                    <a:pt x="5274" y="1050"/>
                  </a:cubicBezTo>
                  <a:cubicBezTo>
                    <a:pt x="5290" y="1065"/>
                    <a:pt x="5290" y="1112"/>
                    <a:pt x="5290" y="1127"/>
                  </a:cubicBezTo>
                  <a:cubicBezTo>
                    <a:pt x="5290" y="1143"/>
                    <a:pt x="5305" y="1189"/>
                    <a:pt x="5305" y="1205"/>
                  </a:cubicBezTo>
                  <a:cubicBezTo>
                    <a:pt x="5352" y="1391"/>
                    <a:pt x="5305" y="1577"/>
                    <a:pt x="5212" y="1747"/>
                  </a:cubicBezTo>
                  <a:lnTo>
                    <a:pt x="4747" y="2694"/>
                  </a:lnTo>
                  <a:lnTo>
                    <a:pt x="3056" y="6075"/>
                  </a:lnTo>
                  <a:lnTo>
                    <a:pt x="2994" y="6183"/>
                  </a:lnTo>
                  <a:lnTo>
                    <a:pt x="2979" y="6199"/>
                  </a:lnTo>
                  <a:cubicBezTo>
                    <a:pt x="2963" y="6230"/>
                    <a:pt x="2963" y="6245"/>
                    <a:pt x="2948" y="6261"/>
                  </a:cubicBezTo>
                  <a:cubicBezTo>
                    <a:pt x="2901" y="6323"/>
                    <a:pt x="2870" y="6354"/>
                    <a:pt x="2824" y="6416"/>
                  </a:cubicBezTo>
                  <a:lnTo>
                    <a:pt x="2793" y="6462"/>
                  </a:lnTo>
                  <a:cubicBezTo>
                    <a:pt x="2762" y="6478"/>
                    <a:pt x="2746" y="6509"/>
                    <a:pt x="2715" y="6540"/>
                  </a:cubicBezTo>
                  <a:cubicBezTo>
                    <a:pt x="2455" y="6773"/>
                    <a:pt x="2121" y="6898"/>
                    <a:pt x="1788" y="6898"/>
                  </a:cubicBezTo>
                  <a:cubicBezTo>
                    <a:pt x="1545" y="6898"/>
                    <a:pt x="1302" y="6832"/>
                    <a:pt x="1087" y="6695"/>
                  </a:cubicBezTo>
                  <a:cubicBezTo>
                    <a:pt x="466" y="6307"/>
                    <a:pt x="265" y="5501"/>
                    <a:pt x="621" y="4880"/>
                  </a:cubicBezTo>
                  <a:lnTo>
                    <a:pt x="621" y="4865"/>
                  </a:lnTo>
                  <a:cubicBezTo>
                    <a:pt x="637" y="4834"/>
                    <a:pt x="652" y="4787"/>
                    <a:pt x="699" y="4756"/>
                  </a:cubicBezTo>
                  <a:cubicBezTo>
                    <a:pt x="714" y="4725"/>
                    <a:pt x="714" y="4710"/>
                    <a:pt x="730" y="4694"/>
                  </a:cubicBezTo>
                  <a:lnTo>
                    <a:pt x="776" y="4632"/>
                  </a:lnTo>
                  <a:lnTo>
                    <a:pt x="3677" y="770"/>
                  </a:lnTo>
                  <a:cubicBezTo>
                    <a:pt x="3801" y="615"/>
                    <a:pt x="3956" y="507"/>
                    <a:pt x="4126" y="445"/>
                  </a:cubicBezTo>
                  <a:close/>
                  <a:moveTo>
                    <a:pt x="4512" y="0"/>
                  </a:moveTo>
                  <a:cubicBezTo>
                    <a:pt x="4089" y="0"/>
                    <a:pt x="3674" y="204"/>
                    <a:pt x="3413" y="569"/>
                  </a:cubicBezTo>
                  <a:lnTo>
                    <a:pt x="482" y="4446"/>
                  </a:lnTo>
                  <a:lnTo>
                    <a:pt x="420" y="4524"/>
                  </a:lnTo>
                  <a:cubicBezTo>
                    <a:pt x="94" y="4927"/>
                    <a:pt x="1" y="5423"/>
                    <a:pt x="94" y="5904"/>
                  </a:cubicBezTo>
                  <a:cubicBezTo>
                    <a:pt x="258" y="6767"/>
                    <a:pt x="1027" y="7363"/>
                    <a:pt x="1866" y="7363"/>
                  </a:cubicBezTo>
                  <a:cubicBezTo>
                    <a:pt x="1978" y="7363"/>
                    <a:pt x="2091" y="7353"/>
                    <a:pt x="2203" y="7331"/>
                  </a:cubicBezTo>
                  <a:cubicBezTo>
                    <a:pt x="2731" y="7222"/>
                    <a:pt x="3196" y="6881"/>
                    <a:pt x="3444" y="6400"/>
                  </a:cubicBezTo>
                  <a:lnTo>
                    <a:pt x="3491" y="6323"/>
                  </a:lnTo>
                  <a:lnTo>
                    <a:pt x="5088" y="3128"/>
                  </a:lnTo>
                  <a:lnTo>
                    <a:pt x="5677" y="1965"/>
                  </a:lnTo>
                  <a:cubicBezTo>
                    <a:pt x="6019" y="1298"/>
                    <a:pt x="5770" y="476"/>
                    <a:pt x="5119" y="150"/>
                  </a:cubicBezTo>
                  <a:cubicBezTo>
                    <a:pt x="4926" y="48"/>
                    <a:pt x="4718" y="0"/>
                    <a:pt x="4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7"/>
            <p:cNvSpPr/>
            <p:nvPr/>
          </p:nvSpPr>
          <p:spPr>
            <a:xfrm>
              <a:off x="3883024" y="3588761"/>
              <a:ext cx="273099" cy="241822"/>
            </a:xfrm>
            <a:custGeom>
              <a:avLst/>
              <a:gdLst/>
              <a:ahLst/>
              <a:cxnLst/>
              <a:rect l="l" t="t" r="r" b="b"/>
              <a:pathLst>
                <a:path w="3056" h="2706" extrusionOk="0">
                  <a:moveTo>
                    <a:pt x="1540" y="0"/>
                  </a:moveTo>
                  <a:cubicBezTo>
                    <a:pt x="1087" y="0"/>
                    <a:pt x="651" y="227"/>
                    <a:pt x="388" y="632"/>
                  </a:cubicBezTo>
                  <a:cubicBezTo>
                    <a:pt x="0" y="1268"/>
                    <a:pt x="186" y="2090"/>
                    <a:pt x="807" y="2494"/>
                  </a:cubicBezTo>
                  <a:cubicBezTo>
                    <a:pt x="1033" y="2637"/>
                    <a:pt x="1284" y="2706"/>
                    <a:pt x="1532" y="2706"/>
                  </a:cubicBezTo>
                  <a:cubicBezTo>
                    <a:pt x="1981" y="2706"/>
                    <a:pt x="2418" y="2479"/>
                    <a:pt x="2668" y="2059"/>
                  </a:cubicBezTo>
                  <a:cubicBezTo>
                    <a:pt x="3056" y="1423"/>
                    <a:pt x="2869" y="617"/>
                    <a:pt x="2249" y="198"/>
                  </a:cubicBezTo>
                  <a:cubicBezTo>
                    <a:pt x="2023" y="64"/>
                    <a:pt x="1779" y="0"/>
                    <a:pt x="15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7"/>
            <p:cNvSpPr/>
            <p:nvPr/>
          </p:nvSpPr>
          <p:spPr>
            <a:xfrm>
              <a:off x="3934230" y="3625847"/>
              <a:ext cx="169257" cy="169168"/>
            </a:xfrm>
            <a:custGeom>
              <a:avLst/>
              <a:gdLst/>
              <a:ahLst/>
              <a:cxnLst/>
              <a:rect l="l" t="t" r="r" b="b"/>
              <a:pathLst>
                <a:path w="1894" h="1893" extrusionOk="0">
                  <a:moveTo>
                    <a:pt x="947" y="0"/>
                  </a:moveTo>
                  <a:cubicBezTo>
                    <a:pt x="420" y="0"/>
                    <a:pt x="1" y="419"/>
                    <a:pt x="1" y="946"/>
                  </a:cubicBezTo>
                  <a:cubicBezTo>
                    <a:pt x="1" y="1474"/>
                    <a:pt x="420" y="1892"/>
                    <a:pt x="947" y="1892"/>
                  </a:cubicBezTo>
                  <a:cubicBezTo>
                    <a:pt x="1474" y="1892"/>
                    <a:pt x="1893" y="1474"/>
                    <a:pt x="1893" y="946"/>
                  </a:cubicBezTo>
                  <a:cubicBezTo>
                    <a:pt x="1893" y="419"/>
                    <a:pt x="1474" y="0"/>
                    <a:pt x="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7"/>
            <p:cNvSpPr/>
            <p:nvPr/>
          </p:nvSpPr>
          <p:spPr>
            <a:xfrm>
              <a:off x="4164345" y="3252391"/>
              <a:ext cx="180249" cy="158265"/>
            </a:xfrm>
            <a:custGeom>
              <a:avLst/>
              <a:gdLst/>
              <a:ahLst/>
              <a:cxnLst/>
              <a:rect l="l" t="t" r="r" b="b"/>
              <a:pathLst>
                <a:path w="2017" h="1771" extrusionOk="0">
                  <a:moveTo>
                    <a:pt x="1013" y="0"/>
                  </a:moveTo>
                  <a:cubicBezTo>
                    <a:pt x="722" y="0"/>
                    <a:pt x="435" y="145"/>
                    <a:pt x="264" y="426"/>
                  </a:cubicBezTo>
                  <a:cubicBezTo>
                    <a:pt x="1" y="829"/>
                    <a:pt x="125" y="1372"/>
                    <a:pt x="543" y="1636"/>
                  </a:cubicBezTo>
                  <a:cubicBezTo>
                    <a:pt x="689" y="1727"/>
                    <a:pt x="850" y="1770"/>
                    <a:pt x="1008" y="1770"/>
                  </a:cubicBezTo>
                  <a:cubicBezTo>
                    <a:pt x="1306" y="1770"/>
                    <a:pt x="1597" y="1619"/>
                    <a:pt x="1769" y="1357"/>
                  </a:cubicBezTo>
                  <a:cubicBezTo>
                    <a:pt x="2017" y="938"/>
                    <a:pt x="1908" y="395"/>
                    <a:pt x="1474" y="131"/>
                  </a:cubicBezTo>
                  <a:cubicBezTo>
                    <a:pt x="1332" y="44"/>
                    <a:pt x="1172" y="0"/>
                    <a:pt x="10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7"/>
            <p:cNvSpPr/>
            <p:nvPr/>
          </p:nvSpPr>
          <p:spPr>
            <a:xfrm>
              <a:off x="4192048" y="3276788"/>
              <a:ext cx="124843" cy="109383"/>
            </a:xfrm>
            <a:custGeom>
              <a:avLst/>
              <a:gdLst/>
              <a:ahLst/>
              <a:cxnLst/>
              <a:rect l="l" t="t" r="r" b="b"/>
              <a:pathLst>
                <a:path w="1397" h="1224" extrusionOk="0">
                  <a:moveTo>
                    <a:pt x="704" y="1"/>
                  </a:moveTo>
                  <a:cubicBezTo>
                    <a:pt x="497" y="1"/>
                    <a:pt x="297" y="97"/>
                    <a:pt x="187" y="277"/>
                  </a:cubicBezTo>
                  <a:cubicBezTo>
                    <a:pt x="1" y="572"/>
                    <a:pt x="78" y="959"/>
                    <a:pt x="373" y="1130"/>
                  </a:cubicBezTo>
                  <a:cubicBezTo>
                    <a:pt x="481" y="1193"/>
                    <a:pt x="602" y="1224"/>
                    <a:pt x="719" y="1224"/>
                  </a:cubicBezTo>
                  <a:cubicBezTo>
                    <a:pt x="923" y="1224"/>
                    <a:pt x="1118" y="1131"/>
                    <a:pt x="1226" y="944"/>
                  </a:cubicBezTo>
                  <a:cubicBezTo>
                    <a:pt x="1397" y="649"/>
                    <a:pt x="1319" y="262"/>
                    <a:pt x="1040" y="91"/>
                  </a:cubicBezTo>
                  <a:cubicBezTo>
                    <a:pt x="935" y="30"/>
                    <a:pt x="819" y="1"/>
                    <a:pt x="7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7"/>
            <p:cNvSpPr/>
            <p:nvPr/>
          </p:nvSpPr>
          <p:spPr>
            <a:xfrm>
              <a:off x="3851121" y="2552842"/>
              <a:ext cx="486592" cy="500444"/>
            </a:xfrm>
            <a:custGeom>
              <a:avLst/>
              <a:gdLst/>
              <a:ahLst/>
              <a:cxnLst/>
              <a:rect l="l" t="t" r="r" b="b"/>
              <a:pathLst>
                <a:path w="5445" h="5600" extrusionOk="0">
                  <a:moveTo>
                    <a:pt x="943" y="0"/>
                  </a:moveTo>
                  <a:cubicBezTo>
                    <a:pt x="739" y="0"/>
                    <a:pt x="533" y="74"/>
                    <a:pt x="373" y="220"/>
                  </a:cubicBezTo>
                  <a:cubicBezTo>
                    <a:pt x="16" y="546"/>
                    <a:pt x="0" y="1073"/>
                    <a:pt x="311" y="1430"/>
                  </a:cubicBezTo>
                  <a:lnTo>
                    <a:pt x="3878" y="5323"/>
                  </a:lnTo>
                  <a:cubicBezTo>
                    <a:pt x="4044" y="5505"/>
                    <a:pt x="4277" y="5599"/>
                    <a:pt x="4512" y="5599"/>
                  </a:cubicBezTo>
                  <a:cubicBezTo>
                    <a:pt x="4716" y="5599"/>
                    <a:pt x="4922" y="5529"/>
                    <a:pt x="5088" y="5385"/>
                  </a:cubicBezTo>
                  <a:cubicBezTo>
                    <a:pt x="5429" y="5074"/>
                    <a:pt x="5444" y="4532"/>
                    <a:pt x="5134" y="4175"/>
                  </a:cubicBezTo>
                  <a:lnTo>
                    <a:pt x="1567" y="282"/>
                  </a:lnTo>
                  <a:cubicBezTo>
                    <a:pt x="1403" y="93"/>
                    <a:pt x="1174" y="0"/>
                    <a:pt x="9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7"/>
            <p:cNvSpPr/>
            <p:nvPr/>
          </p:nvSpPr>
          <p:spPr>
            <a:xfrm>
              <a:off x="4222522" y="2946584"/>
              <a:ext cx="58355" cy="55764"/>
            </a:xfrm>
            <a:custGeom>
              <a:avLst/>
              <a:gdLst/>
              <a:ahLst/>
              <a:cxnLst/>
              <a:rect l="l" t="t" r="r" b="b"/>
              <a:pathLst>
                <a:path w="653" h="624" extrusionOk="0">
                  <a:moveTo>
                    <a:pt x="316" y="0"/>
                  </a:moveTo>
                  <a:cubicBezTo>
                    <a:pt x="156" y="0"/>
                    <a:pt x="16" y="134"/>
                    <a:pt x="16" y="296"/>
                  </a:cubicBezTo>
                  <a:cubicBezTo>
                    <a:pt x="1" y="467"/>
                    <a:pt x="125" y="622"/>
                    <a:pt x="311" y="622"/>
                  </a:cubicBezTo>
                  <a:cubicBezTo>
                    <a:pt x="321" y="623"/>
                    <a:pt x="330" y="623"/>
                    <a:pt x="340" y="623"/>
                  </a:cubicBezTo>
                  <a:cubicBezTo>
                    <a:pt x="499" y="623"/>
                    <a:pt x="637" y="503"/>
                    <a:pt x="637" y="327"/>
                  </a:cubicBezTo>
                  <a:cubicBezTo>
                    <a:pt x="652" y="172"/>
                    <a:pt x="513" y="17"/>
                    <a:pt x="342" y="2"/>
                  </a:cubicBezTo>
                  <a:cubicBezTo>
                    <a:pt x="333" y="1"/>
                    <a:pt x="325" y="0"/>
                    <a:pt x="3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7"/>
            <p:cNvSpPr/>
            <p:nvPr/>
          </p:nvSpPr>
          <p:spPr>
            <a:xfrm>
              <a:off x="3900987" y="2598418"/>
              <a:ext cx="61126" cy="57372"/>
            </a:xfrm>
            <a:custGeom>
              <a:avLst/>
              <a:gdLst/>
              <a:ahLst/>
              <a:cxnLst/>
              <a:rect l="l" t="t" r="r" b="b"/>
              <a:pathLst>
                <a:path w="684" h="642" extrusionOk="0">
                  <a:moveTo>
                    <a:pt x="325" y="0"/>
                  </a:moveTo>
                  <a:cubicBezTo>
                    <a:pt x="174" y="0"/>
                    <a:pt x="46" y="131"/>
                    <a:pt x="32" y="299"/>
                  </a:cubicBezTo>
                  <a:cubicBezTo>
                    <a:pt x="1" y="470"/>
                    <a:pt x="140" y="625"/>
                    <a:pt x="311" y="641"/>
                  </a:cubicBezTo>
                  <a:cubicBezTo>
                    <a:pt x="321" y="641"/>
                    <a:pt x="332" y="642"/>
                    <a:pt x="342" y="642"/>
                  </a:cubicBezTo>
                  <a:cubicBezTo>
                    <a:pt x="514" y="642"/>
                    <a:pt x="653" y="521"/>
                    <a:pt x="668" y="346"/>
                  </a:cubicBezTo>
                  <a:cubicBezTo>
                    <a:pt x="683" y="175"/>
                    <a:pt x="544" y="20"/>
                    <a:pt x="373" y="5"/>
                  </a:cubicBezTo>
                  <a:cubicBezTo>
                    <a:pt x="357" y="2"/>
                    <a:pt x="341" y="0"/>
                    <a:pt x="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7"/>
            <p:cNvSpPr/>
            <p:nvPr/>
          </p:nvSpPr>
          <p:spPr>
            <a:xfrm>
              <a:off x="3594733" y="2755432"/>
              <a:ext cx="138694" cy="162197"/>
            </a:xfrm>
            <a:custGeom>
              <a:avLst/>
              <a:gdLst/>
              <a:ahLst/>
              <a:cxnLst/>
              <a:rect l="l" t="t" r="r" b="b"/>
              <a:pathLst>
                <a:path w="1552" h="1815" extrusionOk="0">
                  <a:moveTo>
                    <a:pt x="372" y="0"/>
                  </a:moveTo>
                  <a:lnTo>
                    <a:pt x="0" y="295"/>
                  </a:lnTo>
                  <a:lnTo>
                    <a:pt x="1163" y="1815"/>
                  </a:lnTo>
                  <a:lnTo>
                    <a:pt x="1551" y="1520"/>
                  </a:lnTo>
                  <a:lnTo>
                    <a:pt x="3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7"/>
            <p:cNvSpPr/>
            <p:nvPr/>
          </p:nvSpPr>
          <p:spPr>
            <a:xfrm>
              <a:off x="3475520" y="2801187"/>
              <a:ext cx="209382" cy="202412"/>
            </a:xfrm>
            <a:custGeom>
              <a:avLst/>
              <a:gdLst/>
              <a:ahLst/>
              <a:cxnLst/>
              <a:rect l="l" t="t" r="r" b="b"/>
              <a:pathLst>
                <a:path w="2343" h="2265" extrusionOk="0">
                  <a:moveTo>
                    <a:pt x="1505" y="0"/>
                  </a:moveTo>
                  <a:lnTo>
                    <a:pt x="0" y="1163"/>
                  </a:lnTo>
                  <a:lnTo>
                    <a:pt x="838" y="2264"/>
                  </a:lnTo>
                  <a:lnTo>
                    <a:pt x="2342" y="1101"/>
                  </a:lnTo>
                  <a:lnTo>
                    <a:pt x="1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7"/>
            <p:cNvSpPr/>
            <p:nvPr/>
          </p:nvSpPr>
          <p:spPr>
            <a:xfrm>
              <a:off x="3368818" y="2855164"/>
              <a:ext cx="220463" cy="249596"/>
            </a:xfrm>
            <a:custGeom>
              <a:avLst/>
              <a:gdLst/>
              <a:ahLst/>
              <a:cxnLst/>
              <a:rect l="l" t="t" r="r" b="b"/>
              <a:pathLst>
                <a:path w="2467" h="2793" extrusionOk="0">
                  <a:moveTo>
                    <a:pt x="776" y="1"/>
                  </a:moveTo>
                  <a:lnTo>
                    <a:pt x="0" y="590"/>
                  </a:lnTo>
                  <a:lnTo>
                    <a:pt x="1706" y="2793"/>
                  </a:lnTo>
                  <a:lnTo>
                    <a:pt x="2466" y="2188"/>
                  </a:lnTo>
                  <a:lnTo>
                    <a:pt x="77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7"/>
            <p:cNvSpPr/>
            <p:nvPr/>
          </p:nvSpPr>
          <p:spPr>
            <a:xfrm>
              <a:off x="3408943" y="2900650"/>
              <a:ext cx="47274" cy="41733"/>
            </a:xfrm>
            <a:custGeom>
              <a:avLst/>
              <a:gdLst/>
              <a:ahLst/>
              <a:cxnLst/>
              <a:rect l="l" t="t" r="r" b="b"/>
              <a:pathLst>
                <a:path w="529" h="467" extrusionOk="0">
                  <a:moveTo>
                    <a:pt x="269" y="1"/>
                  </a:moveTo>
                  <a:cubicBezTo>
                    <a:pt x="217" y="1"/>
                    <a:pt x="165" y="17"/>
                    <a:pt x="125" y="50"/>
                  </a:cubicBezTo>
                  <a:cubicBezTo>
                    <a:pt x="32" y="128"/>
                    <a:pt x="1" y="283"/>
                    <a:pt x="78" y="376"/>
                  </a:cubicBezTo>
                  <a:cubicBezTo>
                    <a:pt x="126" y="433"/>
                    <a:pt x="202" y="466"/>
                    <a:pt x="279" y="466"/>
                  </a:cubicBezTo>
                  <a:cubicBezTo>
                    <a:pt x="328" y="466"/>
                    <a:pt x="377" y="453"/>
                    <a:pt x="420" y="423"/>
                  </a:cubicBezTo>
                  <a:cubicBezTo>
                    <a:pt x="513" y="345"/>
                    <a:pt x="528" y="190"/>
                    <a:pt x="451" y="81"/>
                  </a:cubicBezTo>
                  <a:cubicBezTo>
                    <a:pt x="407" y="28"/>
                    <a:pt x="338" y="1"/>
                    <a:pt x="26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7"/>
            <p:cNvSpPr/>
            <p:nvPr/>
          </p:nvSpPr>
          <p:spPr>
            <a:xfrm>
              <a:off x="3501793" y="3019953"/>
              <a:ext cx="48615" cy="42002"/>
            </a:xfrm>
            <a:custGeom>
              <a:avLst/>
              <a:gdLst/>
              <a:ahLst/>
              <a:cxnLst/>
              <a:rect l="l" t="t" r="r" b="b"/>
              <a:pathLst>
                <a:path w="544" h="470" extrusionOk="0">
                  <a:moveTo>
                    <a:pt x="248" y="1"/>
                  </a:moveTo>
                  <a:cubicBezTo>
                    <a:pt x="198" y="1"/>
                    <a:pt x="148" y="17"/>
                    <a:pt x="110" y="49"/>
                  </a:cubicBezTo>
                  <a:cubicBezTo>
                    <a:pt x="16" y="127"/>
                    <a:pt x="1" y="282"/>
                    <a:pt x="63" y="375"/>
                  </a:cubicBezTo>
                  <a:cubicBezTo>
                    <a:pt x="117" y="438"/>
                    <a:pt x="193" y="470"/>
                    <a:pt x="265" y="470"/>
                  </a:cubicBezTo>
                  <a:cubicBezTo>
                    <a:pt x="316" y="470"/>
                    <a:pt x="365" y="454"/>
                    <a:pt x="404" y="421"/>
                  </a:cubicBezTo>
                  <a:cubicBezTo>
                    <a:pt x="513" y="344"/>
                    <a:pt x="544" y="189"/>
                    <a:pt x="435" y="96"/>
                  </a:cubicBezTo>
                  <a:cubicBezTo>
                    <a:pt x="390" y="32"/>
                    <a:pt x="318" y="1"/>
                    <a:pt x="24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7"/>
            <p:cNvSpPr/>
            <p:nvPr/>
          </p:nvSpPr>
          <p:spPr>
            <a:xfrm>
              <a:off x="3141474" y="2927281"/>
              <a:ext cx="302232" cy="79088"/>
            </a:xfrm>
            <a:custGeom>
              <a:avLst/>
              <a:gdLst/>
              <a:ahLst/>
              <a:cxnLst/>
              <a:rect l="l" t="t" r="r" b="b"/>
              <a:pathLst>
                <a:path w="3382" h="885" extrusionOk="0">
                  <a:moveTo>
                    <a:pt x="2715" y="0"/>
                  </a:moveTo>
                  <a:lnTo>
                    <a:pt x="0" y="62"/>
                  </a:lnTo>
                  <a:lnTo>
                    <a:pt x="435" y="652"/>
                  </a:lnTo>
                  <a:lnTo>
                    <a:pt x="3382" y="884"/>
                  </a:lnTo>
                  <a:lnTo>
                    <a:pt x="2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7"/>
            <p:cNvSpPr/>
            <p:nvPr/>
          </p:nvSpPr>
          <p:spPr>
            <a:xfrm>
              <a:off x="3074986" y="2932822"/>
              <a:ext cx="105361" cy="178909"/>
            </a:xfrm>
            <a:custGeom>
              <a:avLst/>
              <a:gdLst/>
              <a:ahLst/>
              <a:cxnLst/>
              <a:rect l="l" t="t" r="r" b="b"/>
              <a:pathLst>
                <a:path w="1179" h="2002" extrusionOk="0">
                  <a:moveTo>
                    <a:pt x="744" y="0"/>
                  </a:moveTo>
                  <a:lnTo>
                    <a:pt x="0" y="1707"/>
                  </a:lnTo>
                  <a:lnTo>
                    <a:pt x="233" y="2001"/>
                  </a:lnTo>
                  <a:lnTo>
                    <a:pt x="1179" y="590"/>
                  </a:lnTo>
                  <a:lnTo>
                    <a:pt x="74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7"/>
            <p:cNvSpPr/>
            <p:nvPr/>
          </p:nvSpPr>
          <p:spPr>
            <a:xfrm>
              <a:off x="3400632" y="3009050"/>
              <a:ext cx="105451" cy="311973"/>
            </a:xfrm>
            <a:custGeom>
              <a:avLst/>
              <a:gdLst/>
              <a:ahLst/>
              <a:cxnLst/>
              <a:rect l="l" t="t" r="r" b="b"/>
              <a:pathLst>
                <a:path w="1180" h="3491" extrusionOk="0">
                  <a:moveTo>
                    <a:pt x="513" y="0"/>
                  </a:moveTo>
                  <a:lnTo>
                    <a:pt x="1" y="2916"/>
                  </a:lnTo>
                  <a:lnTo>
                    <a:pt x="451" y="3490"/>
                  </a:lnTo>
                  <a:lnTo>
                    <a:pt x="1180" y="869"/>
                  </a:lnTo>
                  <a:lnTo>
                    <a:pt x="513"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7"/>
            <p:cNvSpPr/>
            <p:nvPr/>
          </p:nvSpPr>
          <p:spPr>
            <a:xfrm>
              <a:off x="3256486" y="3269639"/>
              <a:ext cx="184449" cy="76318"/>
            </a:xfrm>
            <a:custGeom>
              <a:avLst/>
              <a:gdLst/>
              <a:ahLst/>
              <a:cxnLst/>
              <a:rect l="l" t="t" r="r" b="b"/>
              <a:pathLst>
                <a:path w="2064" h="854" extrusionOk="0">
                  <a:moveTo>
                    <a:pt x="1614" y="0"/>
                  </a:moveTo>
                  <a:lnTo>
                    <a:pt x="1" y="559"/>
                  </a:lnTo>
                  <a:lnTo>
                    <a:pt x="233" y="853"/>
                  </a:lnTo>
                  <a:lnTo>
                    <a:pt x="2064" y="574"/>
                  </a:lnTo>
                  <a:lnTo>
                    <a:pt x="1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789387" y="2176079"/>
              <a:ext cx="384001" cy="299909"/>
            </a:xfrm>
            <a:custGeom>
              <a:avLst/>
              <a:gdLst/>
              <a:ahLst/>
              <a:cxnLst/>
              <a:rect l="l" t="t" r="r" b="b"/>
              <a:pathLst>
                <a:path w="4297" h="3356" extrusionOk="0">
                  <a:moveTo>
                    <a:pt x="3521" y="0"/>
                  </a:moveTo>
                  <a:lnTo>
                    <a:pt x="528" y="1799"/>
                  </a:lnTo>
                  <a:cubicBezTo>
                    <a:pt x="140" y="2032"/>
                    <a:pt x="1" y="2544"/>
                    <a:pt x="233" y="2947"/>
                  </a:cubicBezTo>
                  <a:cubicBezTo>
                    <a:pt x="233" y="2963"/>
                    <a:pt x="264" y="2963"/>
                    <a:pt x="264" y="2978"/>
                  </a:cubicBezTo>
                  <a:cubicBezTo>
                    <a:pt x="420" y="3222"/>
                    <a:pt x="674" y="3355"/>
                    <a:pt x="938" y="3355"/>
                  </a:cubicBezTo>
                  <a:cubicBezTo>
                    <a:pt x="1094" y="3355"/>
                    <a:pt x="1253" y="3309"/>
                    <a:pt x="1397" y="3211"/>
                  </a:cubicBezTo>
                  <a:cubicBezTo>
                    <a:pt x="1428" y="3211"/>
                    <a:pt x="1428" y="3195"/>
                    <a:pt x="1443" y="3195"/>
                  </a:cubicBezTo>
                  <a:lnTo>
                    <a:pt x="4297" y="1179"/>
                  </a:lnTo>
                  <a:lnTo>
                    <a:pt x="3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7"/>
            <p:cNvSpPr/>
            <p:nvPr/>
          </p:nvSpPr>
          <p:spPr>
            <a:xfrm>
              <a:off x="855964" y="2804851"/>
              <a:ext cx="580783" cy="547807"/>
            </a:xfrm>
            <a:custGeom>
              <a:avLst/>
              <a:gdLst/>
              <a:ahLst/>
              <a:cxnLst/>
              <a:rect l="l" t="t" r="r" b="b"/>
              <a:pathLst>
                <a:path w="6499" h="6130" extrusionOk="0">
                  <a:moveTo>
                    <a:pt x="940" y="0"/>
                  </a:moveTo>
                  <a:cubicBezTo>
                    <a:pt x="804" y="0"/>
                    <a:pt x="670" y="40"/>
                    <a:pt x="543" y="130"/>
                  </a:cubicBezTo>
                  <a:cubicBezTo>
                    <a:pt x="140" y="393"/>
                    <a:pt x="0" y="936"/>
                    <a:pt x="295" y="1293"/>
                  </a:cubicBezTo>
                  <a:cubicBezTo>
                    <a:pt x="1303" y="2518"/>
                    <a:pt x="3722" y="4891"/>
                    <a:pt x="4762" y="5822"/>
                  </a:cubicBezTo>
                  <a:cubicBezTo>
                    <a:pt x="4965" y="5998"/>
                    <a:pt x="5214" y="6130"/>
                    <a:pt x="5482" y="6130"/>
                  </a:cubicBezTo>
                  <a:cubicBezTo>
                    <a:pt x="5684" y="6130"/>
                    <a:pt x="5897" y="6055"/>
                    <a:pt x="6111" y="5868"/>
                  </a:cubicBezTo>
                  <a:cubicBezTo>
                    <a:pt x="6452" y="5543"/>
                    <a:pt x="6499" y="5000"/>
                    <a:pt x="6204" y="4612"/>
                  </a:cubicBezTo>
                  <a:cubicBezTo>
                    <a:pt x="5180" y="3418"/>
                    <a:pt x="2637" y="1262"/>
                    <a:pt x="1706" y="362"/>
                  </a:cubicBezTo>
                  <a:cubicBezTo>
                    <a:pt x="1471" y="148"/>
                    <a:pt x="1202" y="0"/>
                    <a:pt x="9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720129" y="4102610"/>
              <a:ext cx="1280779" cy="221893"/>
            </a:xfrm>
            <a:custGeom>
              <a:avLst/>
              <a:gdLst/>
              <a:ahLst/>
              <a:cxnLst/>
              <a:rect l="l" t="t" r="r" b="b"/>
              <a:pathLst>
                <a:path w="14332" h="2483" extrusionOk="0">
                  <a:moveTo>
                    <a:pt x="1210" y="1"/>
                  </a:moveTo>
                  <a:cubicBezTo>
                    <a:pt x="528" y="1"/>
                    <a:pt x="0" y="543"/>
                    <a:pt x="0" y="1226"/>
                  </a:cubicBezTo>
                  <a:lnTo>
                    <a:pt x="0" y="1272"/>
                  </a:lnTo>
                  <a:cubicBezTo>
                    <a:pt x="0" y="1939"/>
                    <a:pt x="543" y="2482"/>
                    <a:pt x="1210" y="2482"/>
                  </a:cubicBezTo>
                  <a:lnTo>
                    <a:pt x="13137" y="2482"/>
                  </a:lnTo>
                  <a:cubicBezTo>
                    <a:pt x="13788" y="2482"/>
                    <a:pt x="14331" y="1939"/>
                    <a:pt x="14331" y="1272"/>
                  </a:cubicBezTo>
                  <a:lnTo>
                    <a:pt x="14331" y="1195"/>
                  </a:lnTo>
                  <a:cubicBezTo>
                    <a:pt x="14331" y="543"/>
                    <a:pt x="13788" y="1"/>
                    <a:pt x="131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7"/>
            <p:cNvSpPr/>
            <p:nvPr/>
          </p:nvSpPr>
          <p:spPr>
            <a:xfrm>
              <a:off x="875356" y="3704846"/>
              <a:ext cx="970325" cy="397853"/>
            </a:xfrm>
            <a:custGeom>
              <a:avLst/>
              <a:gdLst/>
              <a:ahLst/>
              <a:cxnLst/>
              <a:rect l="l" t="t" r="r" b="b"/>
              <a:pathLst>
                <a:path w="10858" h="4452" extrusionOk="0">
                  <a:moveTo>
                    <a:pt x="1489" y="0"/>
                  </a:moveTo>
                  <a:lnTo>
                    <a:pt x="0" y="4452"/>
                  </a:lnTo>
                  <a:lnTo>
                    <a:pt x="10857" y="4452"/>
                  </a:lnTo>
                  <a:lnTo>
                    <a:pt x="93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875356" y="3998678"/>
              <a:ext cx="970325" cy="104021"/>
            </a:xfrm>
            <a:custGeom>
              <a:avLst/>
              <a:gdLst/>
              <a:ahLst/>
              <a:cxnLst/>
              <a:rect l="l" t="t" r="r" b="b"/>
              <a:pathLst>
                <a:path w="10858" h="1164" extrusionOk="0">
                  <a:moveTo>
                    <a:pt x="404" y="0"/>
                  </a:moveTo>
                  <a:lnTo>
                    <a:pt x="0" y="1164"/>
                  </a:lnTo>
                  <a:lnTo>
                    <a:pt x="10857" y="1164"/>
                  </a:lnTo>
                  <a:lnTo>
                    <a:pt x="104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1216283" y="3187870"/>
              <a:ext cx="285611" cy="684715"/>
            </a:xfrm>
            <a:custGeom>
              <a:avLst/>
              <a:gdLst/>
              <a:ahLst/>
              <a:cxnLst/>
              <a:rect l="l" t="t" r="r" b="b"/>
              <a:pathLst>
                <a:path w="3196" h="7662" extrusionOk="0">
                  <a:moveTo>
                    <a:pt x="1614" y="0"/>
                  </a:moveTo>
                  <a:cubicBezTo>
                    <a:pt x="1024" y="0"/>
                    <a:pt x="544" y="435"/>
                    <a:pt x="497" y="1024"/>
                  </a:cubicBezTo>
                  <a:lnTo>
                    <a:pt x="63" y="5971"/>
                  </a:lnTo>
                  <a:cubicBezTo>
                    <a:pt x="1" y="6840"/>
                    <a:pt x="637" y="7569"/>
                    <a:pt x="1505" y="7662"/>
                  </a:cubicBezTo>
                  <a:lnTo>
                    <a:pt x="1629" y="7662"/>
                  </a:lnTo>
                  <a:cubicBezTo>
                    <a:pt x="2498" y="7662"/>
                    <a:pt x="3196" y="6949"/>
                    <a:pt x="3196" y="6080"/>
                  </a:cubicBezTo>
                  <a:lnTo>
                    <a:pt x="3196" y="5971"/>
                  </a:lnTo>
                  <a:lnTo>
                    <a:pt x="2746" y="1024"/>
                  </a:lnTo>
                  <a:cubicBezTo>
                    <a:pt x="2668" y="450"/>
                    <a:pt x="2188" y="0"/>
                    <a:pt x="1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7"/>
            <p:cNvSpPr/>
            <p:nvPr/>
          </p:nvSpPr>
          <p:spPr>
            <a:xfrm>
              <a:off x="1196891" y="3168031"/>
              <a:ext cx="325825" cy="723231"/>
            </a:xfrm>
            <a:custGeom>
              <a:avLst/>
              <a:gdLst/>
              <a:ahLst/>
              <a:cxnLst/>
              <a:rect l="l" t="t" r="r" b="b"/>
              <a:pathLst>
                <a:path w="3646" h="8093" extrusionOk="0">
                  <a:moveTo>
                    <a:pt x="2017" y="455"/>
                  </a:moveTo>
                  <a:cubicBezTo>
                    <a:pt x="2032" y="455"/>
                    <a:pt x="2048" y="455"/>
                    <a:pt x="2079" y="470"/>
                  </a:cubicBezTo>
                  <a:cubicBezTo>
                    <a:pt x="2094" y="470"/>
                    <a:pt x="2110" y="486"/>
                    <a:pt x="2125" y="486"/>
                  </a:cubicBezTo>
                  <a:lnTo>
                    <a:pt x="2156" y="517"/>
                  </a:lnTo>
                  <a:cubicBezTo>
                    <a:pt x="2172" y="517"/>
                    <a:pt x="2172" y="532"/>
                    <a:pt x="2187" y="532"/>
                  </a:cubicBezTo>
                  <a:cubicBezTo>
                    <a:pt x="2203" y="532"/>
                    <a:pt x="2203" y="548"/>
                    <a:pt x="2234" y="548"/>
                  </a:cubicBezTo>
                  <a:cubicBezTo>
                    <a:pt x="2249" y="563"/>
                    <a:pt x="2265" y="563"/>
                    <a:pt x="2280" y="594"/>
                  </a:cubicBezTo>
                  <a:lnTo>
                    <a:pt x="2342" y="641"/>
                  </a:lnTo>
                  <a:lnTo>
                    <a:pt x="2405" y="703"/>
                  </a:lnTo>
                  <a:lnTo>
                    <a:pt x="2467" y="765"/>
                  </a:lnTo>
                  <a:cubicBezTo>
                    <a:pt x="2575" y="905"/>
                    <a:pt x="2653" y="1091"/>
                    <a:pt x="2668" y="1261"/>
                  </a:cubicBezTo>
                  <a:lnTo>
                    <a:pt x="2777" y="2332"/>
                  </a:lnTo>
                  <a:lnTo>
                    <a:pt x="3118" y="6085"/>
                  </a:lnTo>
                  <a:lnTo>
                    <a:pt x="3133" y="6224"/>
                  </a:lnTo>
                  <a:lnTo>
                    <a:pt x="3133" y="6255"/>
                  </a:lnTo>
                  <a:lnTo>
                    <a:pt x="3133" y="6333"/>
                  </a:lnTo>
                  <a:cubicBezTo>
                    <a:pt x="3133" y="6380"/>
                    <a:pt x="3133" y="6442"/>
                    <a:pt x="3118" y="6504"/>
                  </a:cubicBezTo>
                  <a:cubicBezTo>
                    <a:pt x="3118" y="6519"/>
                    <a:pt x="3118" y="6535"/>
                    <a:pt x="3102" y="6550"/>
                  </a:cubicBezTo>
                  <a:cubicBezTo>
                    <a:pt x="3102" y="6581"/>
                    <a:pt x="3087" y="6612"/>
                    <a:pt x="3087" y="6659"/>
                  </a:cubicBezTo>
                  <a:cubicBezTo>
                    <a:pt x="2918" y="7258"/>
                    <a:pt x="2377" y="7649"/>
                    <a:pt x="1776" y="7649"/>
                  </a:cubicBezTo>
                  <a:cubicBezTo>
                    <a:pt x="1661" y="7649"/>
                    <a:pt x="1544" y="7635"/>
                    <a:pt x="1427" y="7605"/>
                  </a:cubicBezTo>
                  <a:cubicBezTo>
                    <a:pt x="869" y="7450"/>
                    <a:pt x="466" y="6938"/>
                    <a:pt x="450" y="6364"/>
                  </a:cubicBezTo>
                  <a:lnTo>
                    <a:pt x="450" y="6349"/>
                  </a:lnTo>
                  <a:lnTo>
                    <a:pt x="450" y="6209"/>
                  </a:lnTo>
                  <a:lnTo>
                    <a:pt x="450" y="6147"/>
                  </a:lnTo>
                  <a:lnTo>
                    <a:pt x="450" y="6085"/>
                  </a:lnTo>
                  <a:lnTo>
                    <a:pt x="885" y="1292"/>
                  </a:lnTo>
                  <a:cubicBezTo>
                    <a:pt x="916" y="1091"/>
                    <a:pt x="962" y="920"/>
                    <a:pt x="1102" y="781"/>
                  </a:cubicBezTo>
                  <a:cubicBezTo>
                    <a:pt x="1164" y="750"/>
                    <a:pt x="1179" y="719"/>
                    <a:pt x="1210" y="703"/>
                  </a:cubicBezTo>
                  <a:lnTo>
                    <a:pt x="1257" y="641"/>
                  </a:lnTo>
                  <a:cubicBezTo>
                    <a:pt x="1288" y="625"/>
                    <a:pt x="1303" y="610"/>
                    <a:pt x="1319" y="610"/>
                  </a:cubicBezTo>
                  <a:cubicBezTo>
                    <a:pt x="1381" y="563"/>
                    <a:pt x="1412" y="548"/>
                    <a:pt x="1474" y="517"/>
                  </a:cubicBezTo>
                  <a:cubicBezTo>
                    <a:pt x="1489" y="486"/>
                    <a:pt x="1536" y="486"/>
                    <a:pt x="1551" y="486"/>
                  </a:cubicBezTo>
                  <a:cubicBezTo>
                    <a:pt x="1567" y="486"/>
                    <a:pt x="1614" y="470"/>
                    <a:pt x="1629" y="470"/>
                  </a:cubicBezTo>
                  <a:lnTo>
                    <a:pt x="1645" y="470"/>
                  </a:lnTo>
                  <a:lnTo>
                    <a:pt x="1722" y="455"/>
                  </a:lnTo>
                  <a:close/>
                  <a:moveTo>
                    <a:pt x="1832" y="1"/>
                  </a:moveTo>
                  <a:cubicBezTo>
                    <a:pt x="1796" y="1"/>
                    <a:pt x="1759" y="2"/>
                    <a:pt x="1722" y="5"/>
                  </a:cubicBezTo>
                  <a:cubicBezTo>
                    <a:pt x="1071" y="52"/>
                    <a:pt x="528" y="594"/>
                    <a:pt x="481" y="1246"/>
                  </a:cubicBezTo>
                  <a:lnTo>
                    <a:pt x="47" y="6100"/>
                  </a:lnTo>
                  <a:lnTo>
                    <a:pt x="47" y="6193"/>
                  </a:lnTo>
                  <a:cubicBezTo>
                    <a:pt x="1" y="6674"/>
                    <a:pt x="171" y="7155"/>
                    <a:pt x="512" y="7527"/>
                  </a:cubicBezTo>
                  <a:cubicBezTo>
                    <a:pt x="863" y="7902"/>
                    <a:pt x="1341" y="8093"/>
                    <a:pt x="1823" y="8093"/>
                  </a:cubicBezTo>
                  <a:cubicBezTo>
                    <a:pt x="2257" y="8093"/>
                    <a:pt x="2694" y="7937"/>
                    <a:pt x="3040" y="7620"/>
                  </a:cubicBezTo>
                  <a:cubicBezTo>
                    <a:pt x="3428" y="7264"/>
                    <a:pt x="3645" y="6736"/>
                    <a:pt x="3614" y="6193"/>
                  </a:cubicBezTo>
                  <a:lnTo>
                    <a:pt x="3614" y="6100"/>
                  </a:lnTo>
                  <a:lnTo>
                    <a:pt x="3273" y="2533"/>
                  </a:lnTo>
                  <a:lnTo>
                    <a:pt x="3164" y="1246"/>
                  </a:lnTo>
                  <a:cubicBezTo>
                    <a:pt x="3106" y="553"/>
                    <a:pt x="2528" y="1"/>
                    <a:pt x="1832" y="1"/>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7"/>
            <p:cNvSpPr/>
            <p:nvPr/>
          </p:nvSpPr>
          <p:spPr>
            <a:xfrm>
              <a:off x="1196891" y="3168031"/>
              <a:ext cx="325825" cy="723231"/>
            </a:xfrm>
            <a:custGeom>
              <a:avLst/>
              <a:gdLst/>
              <a:ahLst/>
              <a:cxnLst/>
              <a:rect l="l" t="t" r="r" b="b"/>
              <a:pathLst>
                <a:path w="3646" h="8093" extrusionOk="0">
                  <a:moveTo>
                    <a:pt x="2017" y="455"/>
                  </a:moveTo>
                  <a:cubicBezTo>
                    <a:pt x="2032" y="455"/>
                    <a:pt x="2048" y="455"/>
                    <a:pt x="2079" y="470"/>
                  </a:cubicBezTo>
                  <a:cubicBezTo>
                    <a:pt x="2094" y="470"/>
                    <a:pt x="2110" y="486"/>
                    <a:pt x="2125" y="486"/>
                  </a:cubicBezTo>
                  <a:lnTo>
                    <a:pt x="2156" y="517"/>
                  </a:lnTo>
                  <a:cubicBezTo>
                    <a:pt x="2172" y="517"/>
                    <a:pt x="2172" y="532"/>
                    <a:pt x="2187" y="532"/>
                  </a:cubicBezTo>
                  <a:cubicBezTo>
                    <a:pt x="2203" y="532"/>
                    <a:pt x="2203" y="548"/>
                    <a:pt x="2234" y="548"/>
                  </a:cubicBezTo>
                  <a:cubicBezTo>
                    <a:pt x="2249" y="563"/>
                    <a:pt x="2265" y="563"/>
                    <a:pt x="2280" y="594"/>
                  </a:cubicBezTo>
                  <a:lnTo>
                    <a:pt x="2342" y="641"/>
                  </a:lnTo>
                  <a:lnTo>
                    <a:pt x="2405" y="703"/>
                  </a:lnTo>
                  <a:lnTo>
                    <a:pt x="2467" y="765"/>
                  </a:lnTo>
                  <a:cubicBezTo>
                    <a:pt x="2575" y="905"/>
                    <a:pt x="2653" y="1091"/>
                    <a:pt x="2668" y="1261"/>
                  </a:cubicBezTo>
                  <a:lnTo>
                    <a:pt x="2777" y="2332"/>
                  </a:lnTo>
                  <a:lnTo>
                    <a:pt x="3118" y="6085"/>
                  </a:lnTo>
                  <a:lnTo>
                    <a:pt x="3133" y="6224"/>
                  </a:lnTo>
                  <a:lnTo>
                    <a:pt x="3133" y="6255"/>
                  </a:lnTo>
                  <a:lnTo>
                    <a:pt x="3133" y="6333"/>
                  </a:lnTo>
                  <a:cubicBezTo>
                    <a:pt x="3133" y="6380"/>
                    <a:pt x="3133" y="6442"/>
                    <a:pt x="3118" y="6504"/>
                  </a:cubicBezTo>
                  <a:cubicBezTo>
                    <a:pt x="3118" y="6519"/>
                    <a:pt x="3118" y="6535"/>
                    <a:pt x="3102" y="6550"/>
                  </a:cubicBezTo>
                  <a:cubicBezTo>
                    <a:pt x="3102" y="6581"/>
                    <a:pt x="3087" y="6612"/>
                    <a:pt x="3087" y="6659"/>
                  </a:cubicBezTo>
                  <a:cubicBezTo>
                    <a:pt x="2918" y="7258"/>
                    <a:pt x="2377" y="7649"/>
                    <a:pt x="1776" y="7649"/>
                  </a:cubicBezTo>
                  <a:cubicBezTo>
                    <a:pt x="1661" y="7649"/>
                    <a:pt x="1544" y="7635"/>
                    <a:pt x="1427" y="7605"/>
                  </a:cubicBezTo>
                  <a:cubicBezTo>
                    <a:pt x="869" y="7450"/>
                    <a:pt x="466" y="6938"/>
                    <a:pt x="450" y="6364"/>
                  </a:cubicBezTo>
                  <a:lnTo>
                    <a:pt x="450" y="6349"/>
                  </a:lnTo>
                  <a:lnTo>
                    <a:pt x="450" y="6209"/>
                  </a:lnTo>
                  <a:lnTo>
                    <a:pt x="450" y="6147"/>
                  </a:lnTo>
                  <a:lnTo>
                    <a:pt x="450" y="6085"/>
                  </a:lnTo>
                  <a:lnTo>
                    <a:pt x="885" y="1292"/>
                  </a:lnTo>
                  <a:cubicBezTo>
                    <a:pt x="916" y="1091"/>
                    <a:pt x="962" y="920"/>
                    <a:pt x="1102" y="781"/>
                  </a:cubicBezTo>
                  <a:cubicBezTo>
                    <a:pt x="1164" y="750"/>
                    <a:pt x="1179" y="719"/>
                    <a:pt x="1210" y="703"/>
                  </a:cubicBezTo>
                  <a:lnTo>
                    <a:pt x="1257" y="641"/>
                  </a:lnTo>
                  <a:cubicBezTo>
                    <a:pt x="1288" y="625"/>
                    <a:pt x="1303" y="610"/>
                    <a:pt x="1319" y="610"/>
                  </a:cubicBezTo>
                  <a:cubicBezTo>
                    <a:pt x="1381" y="563"/>
                    <a:pt x="1412" y="548"/>
                    <a:pt x="1474" y="517"/>
                  </a:cubicBezTo>
                  <a:cubicBezTo>
                    <a:pt x="1489" y="486"/>
                    <a:pt x="1536" y="486"/>
                    <a:pt x="1551" y="486"/>
                  </a:cubicBezTo>
                  <a:cubicBezTo>
                    <a:pt x="1567" y="486"/>
                    <a:pt x="1614" y="470"/>
                    <a:pt x="1629" y="470"/>
                  </a:cubicBezTo>
                  <a:lnTo>
                    <a:pt x="1645" y="470"/>
                  </a:lnTo>
                  <a:lnTo>
                    <a:pt x="1722" y="455"/>
                  </a:lnTo>
                  <a:close/>
                  <a:moveTo>
                    <a:pt x="1832" y="1"/>
                  </a:moveTo>
                  <a:cubicBezTo>
                    <a:pt x="1796" y="1"/>
                    <a:pt x="1759" y="2"/>
                    <a:pt x="1722" y="5"/>
                  </a:cubicBezTo>
                  <a:cubicBezTo>
                    <a:pt x="1071" y="52"/>
                    <a:pt x="528" y="594"/>
                    <a:pt x="481" y="1246"/>
                  </a:cubicBezTo>
                  <a:lnTo>
                    <a:pt x="47" y="6100"/>
                  </a:lnTo>
                  <a:lnTo>
                    <a:pt x="47" y="6193"/>
                  </a:lnTo>
                  <a:cubicBezTo>
                    <a:pt x="1" y="6674"/>
                    <a:pt x="171" y="7155"/>
                    <a:pt x="512" y="7527"/>
                  </a:cubicBezTo>
                  <a:cubicBezTo>
                    <a:pt x="863" y="7902"/>
                    <a:pt x="1341" y="8093"/>
                    <a:pt x="1823" y="8093"/>
                  </a:cubicBezTo>
                  <a:cubicBezTo>
                    <a:pt x="2257" y="8093"/>
                    <a:pt x="2694" y="7937"/>
                    <a:pt x="3040" y="7620"/>
                  </a:cubicBezTo>
                  <a:cubicBezTo>
                    <a:pt x="3428" y="7264"/>
                    <a:pt x="3645" y="6736"/>
                    <a:pt x="3614" y="6193"/>
                  </a:cubicBezTo>
                  <a:lnTo>
                    <a:pt x="3614" y="6100"/>
                  </a:lnTo>
                  <a:lnTo>
                    <a:pt x="3273" y="2533"/>
                  </a:lnTo>
                  <a:lnTo>
                    <a:pt x="3164" y="1246"/>
                  </a:lnTo>
                  <a:cubicBezTo>
                    <a:pt x="3106" y="553"/>
                    <a:pt x="2528"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7"/>
            <p:cNvSpPr/>
            <p:nvPr/>
          </p:nvSpPr>
          <p:spPr>
            <a:xfrm>
              <a:off x="1238446" y="3611996"/>
              <a:ext cx="242626" cy="242626"/>
            </a:xfrm>
            <a:custGeom>
              <a:avLst/>
              <a:gdLst/>
              <a:ahLst/>
              <a:cxnLst/>
              <a:rect l="l" t="t" r="r" b="b"/>
              <a:pathLst>
                <a:path w="2715" h="2715" extrusionOk="0">
                  <a:moveTo>
                    <a:pt x="1350" y="0"/>
                  </a:moveTo>
                  <a:cubicBezTo>
                    <a:pt x="606" y="0"/>
                    <a:pt x="1" y="605"/>
                    <a:pt x="1" y="1365"/>
                  </a:cubicBezTo>
                  <a:cubicBezTo>
                    <a:pt x="1" y="2109"/>
                    <a:pt x="606" y="2714"/>
                    <a:pt x="1350" y="2714"/>
                  </a:cubicBezTo>
                  <a:cubicBezTo>
                    <a:pt x="2110" y="2714"/>
                    <a:pt x="2715" y="2109"/>
                    <a:pt x="2715" y="1365"/>
                  </a:cubicBezTo>
                  <a:cubicBezTo>
                    <a:pt x="2715" y="605"/>
                    <a:pt x="2110" y="0"/>
                    <a:pt x="1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7"/>
            <p:cNvSpPr/>
            <p:nvPr/>
          </p:nvSpPr>
          <p:spPr>
            <a:xfrm>
              <a:off x="1274549" y="3648010"/>
              <a:ext cx="170508" cy="170598"/>
            </a:xfrm>
            <a:custGeom>
              <a:avLst/>
              <a:gdLst/>
              <a:ahLst/>
              <a:cxnLst/>
              <a:rect l="l" t="t" r="r" b="b"/>
              <a:pathLst>
                <a:path w="1908" h="1909" extrusionOk="0">
                  <a:moveTo>
                    <a:pt x="962" y="0"/>
                  </a:moveTo>
                  <a:cubicBezTo>
                    <a:pt x="434" y="0"/>
                    <a:pt x="0" y="435"/>
                    <a:pt x="0" y="962"/>
                  </a:cubicBezTo>
                  <a:cubicBezTo>
                    <a:pt x="0" y="1474"/>
                    <a:pt x="434" y="1908"/>
                    <a:pt x="962" y="1908"/>
                  </a:cubicBezTo>
                  <a:cubicBezTo>
                    <a:pt x="1473" y="1893"/>
                    <a:pt x="1908" y="1474"/>
                    <a:pt x="1908" y="962"/>
                  </a:cubicBezTo>
                  <a:cubicBezTo>
                    <a:pt x="1908" y="435"/>
                    <a:pt x="1473"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7"/>
            <p:cNvSpPr/>
            <p:nvPr/>
          </p:nvSpPr>
          <p:spPr>
            <a:xfrm>
              <a:off x="1274549" y="3207977"/>
              <a:ext cx="170508" cy="156657"/>
            </a:xfrm>
            <a:custGeom>
              <a:avLst/>
              <a:gdLst/>
              <a:ahLst/>
              <a:cxnLst/>
              <a:rect l="l" t="t" r="r" b="b"/>
              <a:pathLst>
                <a:path w="1908" h="1753" extrusionOk="0">
                  <a:moveTo>
                    <a:pt x="954" y="0"/>
                  </a:moveTo>
                  <a:cubicBezTo>
                    <a:pt x="733" y="0"/>
                    <a:pt x="512" y="85"/>
                    <a:pt x="341" y="256"/>
                  </a:cubicBezTo>
                  <a:cubicBezTo>
                    <a:pt x="0" y="597"/>
                    <a:pt x="0" y="1156"/>
                    <a:pt x="341" y="1497"/>
                  </a:cubicBezTo>
                  <a:cubicBezTo>
                    <a:pt x="512" y="1667"/>
                    <a:pt x="733" y="1753"/>
                    <a:pt x="954" y="1753"/>
                  </a:cubicBezTo>
                  <a:cubicBezTo>
                    <a:pt x="1175" y="1753"/>
                    <a:pt x="1396" y="1667"/>
                    <a:pt x="1567" y="1497"/>
                  </a:cubicBezTo>
                  <a:cubicBezTo>
                    <a:pt x="1908" y="1156"/>
                    <a:pt x="1908" y="597"/>
                    <a:pt x="1567" y="256"/>
                  </a:cubicBezTo>
                  <a:cubicBezTo>
                    <a:pt x="1396" y="85"/>
                    <a:pt x="1175" y="0"/>
                    <a:pt x="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1303593" y="3230854"/>
              <a:ext cx="112421" cy="110902"/>
            </a:xfrm>
            <a:custGeom>
              <a:avLst/>
              <a:gdLst/>
              <a:ahLst/>
              <a:cxnLst/>
              <a:rect l="l" t="t" r="r" b="b"/>
              <a:pathLst>
                <a:path w="1258" h="1241" extrusionOk="0">
                  <a:moveTo>
                    <a:pt x="621" y="0"/>
                  </a:moveTo>
                  <a:cubicBezTo>
                    <a:pt x="280" y="0"/>
                    <a:pt x="1" y="264"/>
                    <a:pt x="1" y="620"/>
                  </a:cubicBezTo>
                  <a:cubicBezTo>
                    <a:pt x="1" y="977"/>
                    <a:pt x="280" y="1241"/>
                    <a:pt x="621" y="1241"/>
                  </a:cubicBezTo>
                  <a:cubicBezTo>
                    <a:pt x="978" y="1241"/>
                    <a:pt x="1257" y="977"/>
                    <a:pt x="1257" y="620"/>
                  </a:cubicBezTo>
                  <a:cubicBezTo>
                    <a:pt x="1257" y="279"/>
                    <a:pt x="978" y="0"/>
                    <a:pt x="6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792157" y="2325050"/>
              <a:ext cx="224664" cy="618227"/>
            </a:xfrm>
            <a:custGeom>
              <a:avLst/>
              <a:gdLst/>
              <a:ahLst/>
              <a:cxnLst/>
              <a:rect l="l" t="t" r="r" b="b"/>
              <a:pathLst>
                <a:path w="2514" h="6918" extrusionOk="0">
                  <a:moveTo>
                    <a:pt x="883" y="1"/>
                  </a:moveTo>
                  <a:cubicBezTo>
                    <a:pt x="848" y="1"/>
                    <a:pt x="812" y="3"/>
                    <a:pt x="776" y="8"/>
                  </a:cubicBezTo>
                  <a:cubicBezTo>
                    <a:pt x="311" y="70"/>
                    <a:pt x="1" y="505"/>
                    <a:pt x="47" y="970"/>
                  </a:cubicBezTo>
                  <a:lnTo>
                    <a:pt x="792" y="6197"/>
                  </a:lnTo>
                  <a:cubicBezTo>
                    <a:pt x="848" y="6622"/>
                    <a:pt x="1204" y="6918"/>
                    <a:pt x="1620" y="6918"/>
                  </a:cubicBezTo>
                  <a:cubicBezTo>
                    <a:pt x="1659" y="6918"/>
                    <a:pt x="1698" y="6915"/>
                    <a:pt x="1738" y="6910"/>
                  </a:cubicBezTo>
                  <a:cubicBezTo>
                    <a:pt x="2203" y="6864"/>
                    <a:pt x="2513" y="6429"/>
                    <a:pt x="2451" y="5964"/>
                  </a:cubicBezTo>
                  <a:lnTo>
                    <a:pt x="1722" y="737"/>
                  </a:lnTo>
                  <a:cubicBezTo>
                    <a:pt x="1651" y="310"/>
                    <a:pt x="1279" y="1"/>
                    <a:pt x="8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904489" y="2836576"/>
              <a:ext cx="63807" cy="56300"/>
            </a:xfrm>
            <a:custGeom>
              <a:avLst/>
              <a:gdLst/>
              <a:ahLst/>
              <a:cxnLst/>
              <a:rect l="l" t="t" r="r" b="b"/>
              <a:pathLst>
                <a:path w="714" h="630" extrusionOk="0">
                  <a:moveTo>
                    <a:pt x="352" y="1"/>
                  </a:moveTo>
                  <a:cubicBezTo>
                    <a:pt x="249" y="1"/>
                    <a:pt x="150" y="45"/>
                    <a:pt x="93" y="131"/>
                  </a:cubicBezTo>
                  <a:cubicBezTo>
                    <a:pt x="0" y="286"/>
                    <a:pt x="31" y="473"/>
                    <a:pt x="171" y="566"/>
                  </a:cubicBezTo>
                  <a:cubicBezTo>
                    <a:pt x="232" y="609"/>
                    <a:pt x="299" y="630"/>
                    <a:pt x="364" y="630"/>
                  </a:cubicBezTo>
                  <a:cubicBezTo>
                    <a:pt x="461" y="630"/>
                    <a:pt x="555" y="582"/>
                    <a:pt x="620" y="488"/>
                  </a:cubicBezTo>
                  <a:cubicBezTo>
                    <a:pt x="713" y="349"/>
                    <a:pt x="682" y="147"/>
                    <a:pt x="543" y="54"/>
                  </a:cubicBezTo>
                  <a:cubicBezTo>
                    <a:pt x="483" y="18"/>
                    <a:pt x="417"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837912" y="2370269"/>
              <a:ext cx="65236" cy="56568"/>
            </a:xfrm>
            <a:custGeom>
              <a:avLst/>
              <a:gdLst/>
              <a:ahLst/>
              <a:cxnLst/>
              <a:rect l="l" t="t" r="r" b="b"/>
              <a:pathLst>
                <a:path w="730" h="633" extrusionOk="0">
                  <a:moveTo>
                    <a:pt x="361" y="1"/>
                  </a:moveTo>
                  <a:cubicBezTo>
                    <a:pt x="261" y="1"/>
                    <a:pt x="167" y="51"/>
                    <a:pt x="109" y="138"/>
                  </a:cubicBezTo>
                  <a:cubicBezTo>
                    <a:pt x="1" y="262"/>
                    <a:pt x="47" y="464"/>
                    <a:pt x="187" y="572"/>
                  </a:cubicBezTo>
                  <a:cubicBezTo>
                    <a:pt x="245" y="614"/>
                    <a:pt x="309" y="632"/>
                    <a:pt x="369" y="632"/>
                  </a:cubicBezTo>
                  <a:cubicBezTo>
                    <a:pt x="469" y="632"/>
                    <a:pt x="563" y="582"/>
                    <a:pt x="621" y="495"/>
                  </a:cubicBezTo>
                  <a:cubicBezTo>
                    <a:pt x="730" y="340"/>
                    <a:pt x="683" y="154"/>
                    <a:pt x="543" y="61"/>
                  </a:cubicBezTo>
                  <a:cubicBezTo>
                    <a:pt x="485" y="20"/>
                    <a:pt x="421" y="1"/>
                    <a:pt x="3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1092960" y="2134435"/>
              <a:ext cx="128954" cy="167827"/>
            </a:xfrm>
            <a:custGeom>
              <a:avLst/>
              <a:gdLst/>
              <a:ahLst/>
              <a:cxnLst/>
              <a:rect l="l" t="t" r="r" b="b"/>
              <a:pathLst>
                <a:path w="1443" h="1878" extrusionOk="0">
                  <a:moveTo>
                    <a:pt x="404" y="1"/>
                  </a:moveTo>
                  <a:lnTo>
                    <a:pt x="0" y="265"/>
                  </a:lnTo>
                  <a:lnTo>
                    <a:pt x="1039" y="1878"/>
                  </a:lnTo>
                  <a:lnTo>
                    <a:pt x="1443" y="1614"/>
                  </a:lnTo>
                  <a:lnTo>
                    <a:pt x="4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1141485" y="2060977"/>
              <a:ext cx="209382" cy="196960"/>
            </a:xfrm>
            <a:custGeom>
              <a:avLst/>
              <a:gdLst/>
              <a:ahLst/>
              <a:cxnLst/>
              <a:rect l="l" t="t" r="r" b="b"/>
              <a:pathLst>
                <a:path w="2343" h="2204" extrusionOk="0">
                  <a:moveTo>
                    <a:pt x="1598" y="1"/>
                  </a:moveTo>
                  <a:lnTo>
                    <a:pt x="0" y="1040"/>
                  </a:lnTo>
                  <a:lnTo>
                    <a:pt x="760" y="2203"/>
                  </a:lnTo>
                  <a:lnTo>
                    <a:pt x="2342" y="1164"/>
                  </a:lnTo>
                  <a:lnTo>
                    <a:pt x="15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1249527" y="1961246"/>
              <a:ext cx="208042" cy="255137"/>
            </a:xfrm>
            <a:custGeom>
              <a:avLst/>
              <a:gdLst/>
              <a:ahLst/>
              <a:cxnLst/>
              <a:rect l="l" t="t" r="r" b="b"/>
              <a:pathLst>
                <a:path w="2328" h="2855" extrusionOk="0">
                  <a:moveTo>
                    <a:pt x="807" y="0"/>
                  </a:moveTo>
                  <a:lnTo>
                    <a:pt x="1" y="528"/>
                  </a:lnTo>
                  <a:lnTo>
                    <a:pt x="1521" y="2854"/>
                  </a:lnTo>
                  <a:lnTo>
                    <a:pt x="2327" y="2311"/>
                  </a:lnTo>
                  <a:lnTo>
                    <a:pt x="8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1288401" y="2003336"/>
              <a:ext cx="47185" cy="43521"/>
            </a:xfrm>
            <a:custGeom>
              <a:avLst/>
              <a:gdLst/>
              <a:ahLst/>
              <a:cxnLst/>
              <a:rect l="l" t="t" r="r" b="b"/>
              <a:pathLst>
                <a:path w="528" h="487" extrusionOk="0">
                  <a:moveTo>
                    <a:pt x="270" y="1"/>
                  </a:moveTo>
                  <a:cubicBezTo>
                    <a:pt x="227" y="1"/>
                    <a:pt x="183" y="9"/>
                    <a:pt x="140" y="26"/>
                  </a:cubicBezTo>
                  <a:cubicBezTo>
                    <a:pt x="16" y="103"/>
                    <a:pt x="0" y="243"/>
                    <a:pt x="62" y="367"/>
                  </a:cubicBezTo>
                  <a:cubicBezTo>
                    <a:pt x="111" y="445"/>
                    <a:pt x="185" y="487"/>
                    <a:pt x="261" y="487"/>
                  </a:cubicBezTo>
                  <a:cubicBezTo>
                    <a:pt x="304" y="487"/>
                    <a:pt x="348" y="473"/>
                    <a:pt x="388" y="444"/>
                  </a:cubicBezTo>
                  <a:cubicBezTo>
                    <a:pt x="512" y="367"/>
                    <a:pt x="527" y="227"/>
                    <a:pt x="465" y="103"/>
                  </a:cubicBezTo>
                  <a:cubicBezTo>
                    <a:pt x="425" y="32"/>
                    <a:pt x="351"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1370170" y="2130682"/>
              <a:ext cx="49955" cy="43074"/>
            </a:xfrm>
            <a:custGeom>
              <a:avLst/>
              <a:gdLst/>
              <a:ahLst/>
              <a:cxnLst/>
              <a:rect l="l" t="t" r="r" b="b"/>
              <a:pathLst>
                <a:path w="559" h="482" extrusionOk="0">
                  <a:moveTo>
                    <a:pt x="283" y="1"/>
                  </a:moveTo>
                  <a:cubicBezTo>
                    <a:pt x="239" y="1"/>
                    <a:pt x="195" y="15"/>
                    <a:pt x="155" y="43"/>
                  </a:cubicBezTo>
                  <a:cubicBezTo>
                    <a:pt x="31" y="120"/>
                    <a:pt x="0" y="260"/>
                    <a:pt x="78" y="369"/>
                  </a:cubicBezTo>
                  <a:cubicBezTo>
                    <a:pt x="126" y="447"/>
                    <a:pt x="200" y="482"/>
                    <a:pt x="274" y="482"/>
                  </a:cubicBezTo>
                  <a:cubicBezTo>
                    <a:pt x="318" y="482"/>
                    <a:pt x="363" y="469"/>
                    <a:pt x="403" y="446"/>
                  </a:cubicBezTo>
                  <a:cubicBezTo>
                    <a:pt x="528" y="369"/>
                    <a:pt x="559" y="229"/>
                    <a:pt x="481" y="120"/>
                  </a:cubicBezTo>
                  <a:cubicBezTo>
                    <a:pt x="432" y="42"/>
                    <a:pt x="358" y="1"/>
                    <a:pt x="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1334066" y="1753293"/>
              <a:ext cx="119302" cy="310543"/>
            </a:xfrm>
            <a:custGeom>
              <a:avLst/>
              <a:gdLst/>
              <a:ahLst/>
              <a:cxnLst/>
              <a:rect l="l" t="t" r="r" b="b"/>
              <a:pathLst>
                <a:path w="1335" h="3475" extrusionOk="0">
                  <a:moveTo>
                    <a:pt x="932" y="1"/>
                  </a:moveTo>
                  <a:lnTo>
                    <a:pt x="1" y="2560"/>
                  </a:lnTo>
                  <a:lnTo>
                    <a:pt x="606" y="3475"/>
                  </a:lnTo>
                  <a:lnTo>
                    <a:pt x="1335" y="621"/>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1417265" y="1740871"/>
              <a:ext cx="183020" cy="68007"/>
            </a:xfrm>
            <a:custGeom>
              <a:avLst/>
              <a:gdLst/>
              <a:ahLst/>
              <a:cxnLst/>
              <a:rect l="l" t="t" r="r" b="b"/>
              <a:pathLst>
                <a:path w="2048" h="761" extrusionOk="0">
                  <a:moveTo>
                    <a:pt x="1862" y="0"/>
                  </a:moveTo>
                  <a:lnTo>
                    <a:pt x="1" y="140"/>
                  </a:lnTo>
                  <a:lnTo>
                    <a:pt x="404" y="760"/>
                  </a:lnTo>
                  <a:lnTo>
                    <a:pt x="2048" y="326"/>
                  </a:lnTo>
                  <a:lnTo>
                    <a:pt x="18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7"/>
            <p:cNvSpPr/>
            <p:nvPr/>
          </p:nvSpPr>
          <p:spPr>
            <a:xfrm>
              <a:off x="1389562" y="2066518"/>
              <a:ext cx="296692" cy="97140"/>
            </a:xfrm>
            <a:custGeom>
              <a:avLst/>
              <a:gdLst/>
              <a:ahLst/>
              <a:cxnLst/>
              <a:rect l="l" t="t" r="r" b="b"/>
              <a:pathLst>
                <a:path w="3320" h="1087" extrusionOk="0">
                  <a:moveTo>
                    <a:pt x="0" y="1"/>
                  </a:moveTo>
                  <a:lnTo>
                    <a:pt x="621" y="932"/>
                  </a:lnTo>
                  <a:lnTo>
                    <a:pt x="3319" y="1087"/>
                  </a:lnTo>
                  <a:lnTo>
                    <a:pt x="2901" y="46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1648721" y="1988949"/>
              <a:ext cx="115102" cy="174709"/>
            </a:xfrm>
            <a:custGeom>
              <a:avLst/>
              <a:gdLst/>
              <a:ahLst/>
              <a:cxnLst/>
              <a:rect l="l" t="t" r="r" b="b"/>
              <a:pathLst>
                <a:path w="1288" h="1955" extrusionOk="0">
                  <a:moveTo>
                    <a:pt x="1071" y="0"/>
                  </a:moveTo>
                  <a:lnTo>
                    <a:pt x="1" y="1334"/>
                  </a:lnTo>
                  <a:lnTo>
                    <a:pt x="419" y="1955"/>
                  </a:lnTo>
                  <a:lnTo>
                    <a:pt x="1288" y="326"/>
                  </a:lnTo>
                  <a:lnTo>
                    <a:pt x="10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2283570" y="4219052"/>
              <a:ext cx="770684" cy="192492"/>
            </a:xfrm>
            <a:custGeom>
              <a:avLst/>
              <a:gdLst/>
              <a:ahLst/>
              <a:cxnLst/>
              <a:rect l="l" t="t" r="r" b="b"/>
              <a:pathLst>
                <a:path w="8624" h="2154" extrusionOk="0">
                  <a:moveTo>
                    <a:pt x="8360" y="0"/>
                  </a:moveTo>
                  <a:cubicBezTo>
                    <a:pt x="8267" y="0"/>
                    <a:pt x="3288" y="202"/>
                    <a:pt x="2885" y="249"/>
                  </a:cubicBezTo>
                  <a:cubicBezTo>
                    <a:pt x="2482" y="280"/>
                    <a:pt x="233" y="729"/>
                    <a:pt x="171" y="791"/>
                  </a:cubicBezTo>
                  <a:cubicBezTo>
                    <a:pt x="78" y="900"/>
                    <a:pt x="0" y="1520"/>
                    <a:pt x="93" y="1582"/>
                  </a:cubicBezTo>
                  <a:cubicBezTo>
                    <a:pt x="207" y="1639"/>
                    <a:pt x="2203" y="2154"/>
                    <a:pt x="3465" y="2154"/>
                  </a:cubicBezTo>
                  <a:cubicBezTo>
                    <a:pt x="3578" y="2154"/>
                    <a:pt x="3685" y="2150"/>
                    <a:pt x="3784" y="2141"/>
                  </a:cubicBezTo>
                  <a:cubicBezTo>
                    <a:pt x="4575" y="2094"/>
                    <a:pt x="8515" y="977"/>
                    <a:pt x="8561" y="884"/>
                  </a:cubicBezTo>
                  <a:cubicBezTo>
                    <a:pt x="8623" y="791"/>
                    <a:pt x="8437" y="0"/>
                    <a:pt x="8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2311273" y="4011100"/>
              <a:ext cx="705537" cy="347987"/>
            </a:xfrm>
            <a:custGeom>
              <a:avLst/>
              <a:gdLst/>
              <a:ahLst/>
              <a:cxnLst/>
              <a:rect l="l" t="t" r="r" b="b"/>
              <a:pathLst>
                <a:path w="7895" h="3894" extrusionOk="0">
                  <a:moveTo>
                    <a:pt x="6809" y="1"/>
                  </a:moveTo>
                  <a:lnTo>
                    <a:pt x="3707" y="730"/>
                  </a:lnTo>
                  <a:cubicBezTo>
                    <a:pt x="3707" y="730"/>
                    <a:pt x="1923" y="1133"/>
                    <a:pt x="1567" y="1335"/>
                  </a:cubicBezTo>
                  <a:cubicBezTo>
                    <a:pt x="698" y="1862"/>
                    <a:pt x="0" y="3273"/>
                    <a:pt x="0" y="3273"/>
                  </a:cubicBezTo>
                  <a:cubicBezTo>
                    <a:pt x="0" y="3273"/>
                    <a:pt x="1319" y="3878"/>
                    <a:pt x="3257" y="3894"/>
                  </a:cubicBezTo>
                  <a:cubicBezTo>
                    <a:pt x="4343" y="3878"/>
                    <a:pt x="7895" y="2669"/>
                    <a:pt x="7895" y="2669"/>
                  </a:cubicBezTo>
                  <a:cubicBezTo>
                    <a:pt x="7895" y="2669"/>
                    <a:pt x="7771" y="1614"/>
                    <a:pt x="7693" y="1335"/>
                  </a:cubicBezTo>
                  <a:cubicBezTo>
                    <a:pt x="7615" y="1040"/>
                    <a:pt x="6809" y="1"/>
                    <a:pt x="6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7"/>
            <p:cNvSpPr/>
            <p:nvPr/>
          </p:nvSpPr>
          <p:spPr>
            <a:xfrm>
              <a:off x="2458189" y="2654807"/>
              <a:ext cx="389542" cy="735116"/>
            </a:xfrm>
            <a:custGeom>
              <a:avLst/>
              <a:gdLst/>
              <a:ahLst/>
              <a:cxnLst/>
              <a:rect l="l" t="t" r="r" b="b"/>
              <a:pathLst>
                <a:path w="4359" h="8226" extrusionOk="0">
                  <a:moveTo>
                    <a:pt x="2660" y="1"/>
                  </a:moveTo>
                  <a:cubicBezTo>
                    <a:pt x="2616" y="1"/>
                    <a:pt x="2572" y="4"/>
                    <a:pt x="2528" y="10"/>
                  </a:cubicBezTo>
                  <a:cubicBezTo>
                    <a:pt x="2079" y="72"/>
                    <a:pt x="1675" y="211"/>
                    <a:pt x="1288" y="754"/>
                  </a:cubicBezTo>
                  <a:cubicBezTo>
                    <a:pt x="822" y="1405"/>
                    <a:pt x="0" y="6880"/>
                    <a:pt x="217" y="7392"/>
                  </a:cubicBezTo>
                  <a:cubicBezTo>
                    <a:pt x="380" y="7787"/>
                    <a:pt x="1699" y="8225"/>
                    <a:pt x="2586" y="8225"/>
                  </a:cubicBezTo>
                  <a:cubicBezTo>
                    <a:pt x="2884" y="8225"/>
                    <a:pt x="3133" y="8176"/>
                    <a:pt x="3273" y="8059"/>
                  </a:cubicBezTo>
                  <a:cubicBezTo>
                    <a:pt x="3847" y="7594"/>
                    <a:pt x="4358" y="1157"/>
                    <a:pt x="3955" y="692"/>
                  </a:cubicBezTo>
                  <a:cubicBezTo>
                    <a:pt x="3589" y="270"/>
                    <a:pt x="3096" y="1"/>
                    <a:pt x="2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2725658" y="2734074"/>
              <a:ext cx="15907" cy="16443"/>
            </a:xfrm>
            <a:custGeom>
              <a:avLst/>
              <a:gdLst/>
              <a:ahLst/>
              <a:cxnLst/>
              <a:rect l="l" t="t" r="r" b="b"/>
              <a:pathLst>
                <a:path w="178" h="184" extrusionOk="0">
                  <a:moveTo>
                    <a:pt x="178" y="100"/>
                  </a:moveTo>
                  <a:cubicBezTo>
                    <a:pt x="178" y="111"/>
                    <a:pt x="176" y="121"/>
                    <a:pt x="171" y="130"/>
                  </a:cubicBezTo>
                  <a:lnTo>
                    <a:pt x="171" y="130"/>
                  </a:lnTo>
                  <a:cubicBezTo>
                    <a:pt x="176" y="121"/>
                    <a:pt x="178" y="111"/>
                    <a:pt x="178" y="100"/>
                  </a:cubicBezTo>
                  <a:close/>
                  <a:moveTo>
                    <a:pt x="97" y="1"/>
                  </a:moveTo>
                  <a:cubicBezTo>
                    <a:pt x="66" y="1"/>
                    <a:pt x="28" y="18"/>
                    <a:pt x="16" y="53"/>
                  </a:cubicBezTo>
                  <a:cubicBezTo>
                    <a:pt x="1" y="100"/>
                    <a:pt x="16" y="146"/>
                    <a:pt x="47" y="177"/>
                  </a:cubicBezTo>
                  <a:cubicBezTo>
                    <a:pt x="63" y="181"/>
                    <a:pt x="77" y="183"/>
                    <a:pt x="91" y="183"/>
                  </a:cubicBezTo>
                  <a:cubicBezTo>
                    <a:pt x="131" y="183"/>
                    <a:pt x="160" y="166"/>
                    <a:pt x="171" y="131"/>
                  </a:cubicBezTo>
                  <a:lnTo>
                    <a:pt x="171" y="131"/>
                  </a:lnTo>
                  <a:cubicBezTo>
                    <a:pt x="125" y="177"/>
                    <a:pt x="94" y="177"/>
                    <a:pt x="78" y="177"/>
                  </a:cubicBezTo>
                  <a:cubicBezTo>
                    <a:pt x="47" y="146"/>
                    <a:pt x="32" y="115"/>
                    <a:pt x="47" y="100"/>
                  </a:cubicBezTo>
                  <a:cubicBezTo>
                    <a:pt x="70" y="65"/>
                    <a:pt x="85" y="47"/>
                    <a:pt x="104" y="47"/>
                  </a:cubicBezTo>
                  <a:cubicBezTo>
                    <a:pt x="110" y="47"/>
                    <a:pt x="117" y="49"/>
                    <a:pt x="125" y="53"/>
                  </a:cubicBezTo>
                  <a:lnTo>
                    <a:pt x="156" y="53"/>
                  </a:lnTo>
                  <a:cubicBezTo>
                    <a:pt x="167" y="53"/>
                    <a:pt x="177" y="76"/>
                    <a:pt x="178" y="100"/>
                  </a:cubicBezTo>
                  <a:lnTo>
                    <a:pt x="178" y="100"/>
                  </a:lnTo>
                  <a:cubicBezTo>
                    <a:pt x="178" y="73"/>
                    <a:pt x="167" y="40"/>
                    <a:pt x="156" y="7"/>
                  </a:cubicBezTo>
                  <a:lnTo>
                    <a:pt x="125" y="7"/>
                  </a:lnTo>
                  <a:cubicBezTo>
                    <a:pt x="117" y="3"/>
                    <a:pt x="107" y="1"/>
                    <a:pt x="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2727088" y="2805566"/>
              <a:ext cx="15907" cy="15639"/>
            </a:xfrm>
            <a:custGeom>
              <a:avLst/>
              <a:gdLst/>
              <a:ahLst/>
              <a:cxnLst/>
              <a:rect l="l" t="t" r="r" b="b"/>
              <a:pathLst>
                <a:path w="178" h="175" extrusionOk="0">
                  <a:moveTo>
                    <a:pt x="177" y="92"/>
                  </a:moveTo>
                  <a:lnTo>
                    <a:pt x="177" y="92"/>
                  </a:lnTo>
                  <a:cubicBezTo>
                    <a:pt x="177" y="102"/>
                    <a:pt x="175" y="112"/>
                    <a:pt x="171" y="121"/>
                  </a:cubicBezTo>
                  <a:lnTo>
                    <a:pt x="171" y="121"/>
                  </a:lnTo>
                  <a:cubicBezTo>
                    <a:pt x="175" y="112"/>
                    <a:pt x="177" y="102"/>
                    <a:pt x="177" y="92"/>
                  </a:cubicBezTo>
                  <a:close/>
                  <a:moveTo>
                    <a:pt x="96" y="0"/>
                  </a:moveTo>
                  <a:cubicBezTo>
                    <a:pt x="61" y="0"/>
                    <a:pt x="27" y="22"/>
                    <a:pt x="16" y="44"/>
                  </a:cubicBezTo>
                  <a:cubicBezTo>
                    <a:pt x="0" y="91"/>
                    <a:pt x="16" y="153"/>
                    <a:pt x="62" y="168"/>
                  </a:cubicBezTo>
                  <a:cubicBezTo>
                    <a:pt x="74" y="172"/>
                    <a:pt x="85" y="174"/>
                    <a:pt x="97" y="174"/>
                  </a:cubicBezTo>
                  <a:cubicBezTo>
                    <a:pt x="130" y="174"/>
                    <a:pt x="159" y="157"/>
                    <a:pt x="171" y="122"/>
                  </a:cubicBezTo>
                  <a:lnTo>
                    <a:pt x="171" y="122"/>
                  </a:lnTo>
                  <a:cubicBezTo>
                    <a:pt x="155" y="168"/>
                    <a:pt x="109" y="168"/>
                    <a:pt x="78" y="168"/>
                  </a:cubicBezTo>
                  <a:cubicBezTo>
                    <a:pt x="62" y="153"/>
                    <a:pt x="31" y="106"/>
                    <a:pt x="62" y="91"/>
                  </a:cubicBezTo>
                  <a:cubicBezTo>
                    <a:pt x="74" y="56"/>
                    <a:pt x="85" y="38"/>
                    <a:pt x="110" y="38"/>
                  </a:cubicBezTo>
                  <a:cubicBezTo>
                    <a:pt x="118" y="38"/>
                    <a:pt x="128" y="40"/>
                    <a:pt x="140" y="44"/>
                  </a:cubicBezTo>
                  <a:lnTo>
                    <a:pt x="155" y="44"/>
                  </a:lnTo>
                  <a:cubicBezTo>
                    <a:pt x="166" y="44"/>
                    <a:pt x="177" y="67"/>
                    <a:pt x="177" y="92"/>
                  </a:cubicBezTo>
                  <a:lnTo>
                    <a:pt x="177" y="92"/>
                  </a:lnTo>
                  <a:cubicBezTo>
                    <a:pt x="177" y="65"/>
                    <a:pt x="166" y="35"/>
                    <a:pt x="155" y="13"/>
                  </a:cubicBezTo>
                  <a:lnTo>
                    <a:pt x="140" y="13"/>
                  </a:lnTo>
                  <a:cubicBezTo>
                    <a:pt x="126" y="4"/>
                    <a:pt x="11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2728428" y="2878220"/>
              <a:ext cx="18141" cy="15639"/>
            </a:xfrm>
            <a:custGeom>
              <a:avLst/>
              <a:gdLst/>
              <a:ahLst/>
              <a:cxnLst/>
              <a:rect l="l" t="t" r="r" b="b"/>
              <a:pathLst>
                <a:path w="203" h="175" extrusionOk="0">
                  <a:moveTo>
                    <a:pt x="106" y="1"/>
                  </a:moveTo>
                  <a:cubicBezTo>
                    <a:pt x="71" y="1"/>
                    <a:pt x="39" y="18"/>
                    <a:pt x="16" y="53"/>
                  </a:cubicBezTo>
                  <a:cubicBezTo>
                    <a:pt x="1" y="84"/>
                    <a:pt x="16" y="146"/>
                    <a:pt x="63" y="162"/>
                  </a:cubicBezTo>
                  <a:cubicBezTo>
                    <a:pt x="81" y="171"/>
                    <a:pt x="96" y="175"/>
                    <a:pt x="110" y="175"/>
                  </a:cubicBezTo>
                  <a:cubicBezTo>
                    <a:pt x="142" y="175"/>
                    <a:pt x="160" y="153"/>
                    <a:pt x="171" y="131"/>
                  </a:cubicBezTo>
                  <a:lnTo>
                    <a:pt x="171" y="131"/>
                  </a:lnTo>
                  <a:cubicBezTo>
                    <a:pt x="162" y="149"/>
                    <a:pt x="148" y="156"/>
                    <a:pt x="128" y="156"/>
                  </a:cubicBezTo>
                  <a:cubicBezTo>
                    <a:pt x="114" y="156"/>
                    <a:pt x="97" y="153"/>
                    <a:pt x="78" y="146"/>
                  </a:cubicBezTo>
                  <a:cubicBezTo>
                    <a:pt x="63" y="131"/>
                    <a:pt x="47" y="84"/>
                    <a:pt x="63" y="69"/>
                  </a:cubicBezTo>
                  <a:cubicBezTo>
                    <a:pt x="78" y="38"/>
                    <a:pt x="94" y="38"/>
                    <a:pt x="140" y="38"/>
                  </a:cubicBezTo>
                  <a:lnTo>
                    <a:pt x="156" y="38"/>
                  </a:lnTo>
                  <a:cubicBezTo>
                    <a:pt x="171" y="53"/>
                    <a:pt x="202" y="84"/>
                    <a:pt x="171" y="131"/>
                  </a:cubicBezTo>
                  <a:cubicBezTo>
                    <a:pt x="202" y="84"/>
                    <a:pt x="202" y="38"/>
                    <a:pt x="156" y="7"/>
                  </a:cubicBezTo>
                  <a:lnTo>
                    <a:pt x="140" y="7"/>
                  </a:lnTo>
                  <a:cubicBezTo>
                    <a:pt x="129" y="3"/>
                    <a:pt x="117" y="1"/>
                    <a:pt x="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2722888" y="2948908"/>
              <a:ext cx="17337" cy="17784"/>
            </a:xfrm>
            <a:custGeom>
              <a:avLst/>
              <a:gdLst/>
              <a:ahLst/>
              <a:cxnLst/>
              <a:rect l="l" t="t" r="r" b="b"/>
              <a:pathLst>
                <a:path w="194" h="199" extrusionOk="0">
                  <a:moveTo>
                    <a:pt x="192" y="112"/>
                  </a:moveTo>
                  <a:cubicBezTo>
                    <a:pt x="192" y="124"/>
                    <a:pt x="190" y="135"/>
                    <a:pt x="187" y="146"/>
                  </a:cubicBezTo>
                  <a:cubicBezTo>
                    <a:pt x="192" y="136"/>
                    <a:pt x="194" y="124"/>
                    <a:pt x="192" y="112"/>
                  </a:cubicBezTo>
                  <a:close/>
                  <a:moveTo>
                    <a:pt x="112" y="1"/>
                  </a:moveTo>
                  <a:cubicBezTo>
                    <a:pt x="81" y="1"/>
                    <a:pt x="43" y="18"/>
                    <a:pt x="32" y="53"/>
                  </a:cubicBezTo>
                  <a:lnTo>
                    <a:pt x="32" y="69"/>
                  </a:lnTo>
                  <a:cubicBezTo>
                    <a:pt x="1" y="115"/>
                    <a:pt x="32" y="177"/>
                    <a:pt x="63" y="193"/>
                  </a:cubicBezTo>
                  <a:cubicBezTo>
                    <a:pt x="74" y="197"/>
                    <a:pt x="86" y="199"/>
                    <a:pt x="97" y="199"/>
                  </a:cubicBezTo>
                  <a:cubicBezTo>
                    <a:pt x="102" y="199"/>
                    <a:pt x="107" y="198"/>
                    <a:pt x="112" y="197"/>
                  </a:cubicBezTo>
                  <a:lnTo>
                    <a:pt x="112" y="197"/>
                  </a:lnTo>
                  <a:cubicBezTo>
                    <a:pt x="113" y="198"/>
                    <a:pt x="115" y="199"/>
                    <a:pt x="117" y="199"/>
                  </a:cubicBezTo>
                  <a:cubicBezTo>
                    <a:pt x="131" y="199"/>
                    <a:pt x="163" y="181"/>
                    <a:pt x="186" y="147"/>
                  </a:cubicBezTo>
                  <a:lnTo>
                    <a:pt x="186" y="147"/>
                  </a:lnTo>
                  <a:cubicBezTo>
                    <a:pt x="166" y="176"/>
                    <a:pt x="140" y="193"/>
                    <a:pt x="112" y="197"/>
                  </a:cubicBezTo>
                  <a:lnTo>
                    <a:pt x="112" y="197"/>
                  </a:lnTo>
                  <a:cubicBezTo>
                    <a:pt x="110" y="196"/>
                    <a:pt x="109" y="195"/>
                    <a:pt x="109" y="193"/>
                  </a:cubicBezTo>
                  <a:cubicBezTo>
                    <a:pt x="63" y="177"/>
                    <a:pt x="63" y="131"/>
                    <a:pt x="78" y="100"/>
                  </a:cubicBezTo>
                  <a:cubicBezTo>
                    <a:pt x="109" y="53"/>
                    <a:pt x="125" y="53"/>
                    <a:pt x="156" y="53"/>
                  </a:cubicBezTo>
                  <a:cubicBezTo>
                    <a:pt x="176" y="64"/>
                    <a:pt x="190" y="88"/>
                    <a:pt x="192" y="112"/>
                  </a:cubicBezTo>
                  <a:lnTo>
                    <a:pt x="192" y="112"/>
                  </a:lnTo>
                  <a:cubicBezTo>
                    <a:pt x="193" y="73"/>
                    <a:pt x="176" y="30"/>
                    <a:pt x="140" y="7"/>
                  </a:cubicBezTo>
                  <a:cubicBezTo>
                    <a:pt x="132" y="3"/>
                    <a:pt x="123" y="1"/>
                    <a:pt x="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2720118" y="3022366"/>
              <a:ext cx="16622" cy="15013"/>
            </a:xfrm>
            <a:custGeom>
              <a:avLst/>
              <a:gdLst/>
              <a:ahLst/>
              <a:cxnLst/>
              <a:rect l="l" t="t" r="r" b="b"/>
              <a:pathLst>
                <a:path w="186" h="168" extrusionOk="0">
                  <a:moveTo>
                    <a:pt x="181" y="62"/>
                  </a:moveTo>
                  <a:cubicBezTo>
                    <a:pt x="182" y="84"/>
                    <a:pt x="178" y="109"/>
                    <a:pt x="171" y="131"/>
                  </a:cubicBezTo>
                  <a:cubicBezTo>
                    <a:pt x="182" y="109"/>
                    <a:pt x="185" y="88"/>
                    <a:pt x="181" y="62"/>
                  </a:cubicBezTo>
                  <a:close/>
                  <a:moveTo>
                    <a:pt x="103" y="1"/>
                  </a:moveTo>
                  <a:cubicBezTo>
                    <a:pt x="66" y="1"/>
                    <a:pt x="28" y="18"/>
                    <a:pt x="16" y="53"/>
                  </a:cubicBezTo>
                  <a:cubicBezTo>
                    <a:pt x="1" y="84"/>
                    <a:pt x="16" y="146"/>
                    <a:pt x="63" y="162"/>
                  </a:cubicBezTo>
                  <a:cubicBezTo>
                    <a:pt x="71" y="166"/>
                    <a:pt x="81" y="168"/>
                    <a:pt x="93" y="168"/>
                  </a:cubicBezTo>
                  <a:cubicBezTo>
                    <a:pt x="124" y="168"/>
                    <a:pt x="160" y="153"/>
                    <a:pt x="171" y="131"/>
                  </a:cubicBezTo>
                  <a:lnTo>
                    <a:pt x="171" y="131"/>
                  </a:lnTo>
                  <a:cubicBezTo>
                    <a:pt x="162" y="140"/>
                    <a:pt x="143" y="149"/>
                    <a:pt x="122" y="149"/>
                  </a:cubicBezTo>
                  <a:cubicBezTo>
                    <a:pt x="107" y="149"/>
                    <a:pt x="91" y="144"/>
                    <a:pt x="78" y="131"/>
                  </a:cubicBezTo>
                  <a:cubicBezTo>
                    <a:pt x="63" y="100"/>
                    <a:pt x="32" y="69"/>
                    <a:pt x="63" y="53"/>
                  </a:cubicBezTo>
                  <a:lnTo>
                    <a:pt x="78" y="22"/>
                  </a:lnTo>
                  <a:cubicBezTo>
                    <a:pt x="94" y="14"/>
                    <a:pt x="113" y="10"/>
                    <a:pt x="130" y="10"/>
                  </a:cubicBezTo>
                  <a:cubicBezTo>
                    <a:pt x="148" y="10"/>
                    <a:pt x="163" y="14"/>
                    <a:pt x="171" y="22"/>
                  </a:cubicBezTo>
                  <a:cubicBezTo>
                    <a:pt x="176" y="37"/>
                    <a:pt x="179" y="50"/>
                    <a:pt x="181" y="62"/>
                  </a:cubicBezTo>
                  <a:lnTo>
                    <a:pt x="181" y="62"/>
                  </a:lnTo>
                  <a:cubicBezTo>
                    <a:pt x="180" y="36"/>
                    <a:pt x="172" y="15"/>
                    <a:pt x="156" y="7"/>
                  </a:cubicBezTo>
                  <a:lnTo>
                    <a:pt x="140" y="7"/>
                  </a:lnTo>
                  <a:cubicBezTo>
                    <a:pt x="129" y="3"/>
                    <a:pt x="116"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2714577" y="3086172"/>
              <a:ext cx="17784" cy="15550"/>
            </a:xfrm>
            <a:custGeom>
              <a:avLst/>
              <a:gdLst/>
              <a:ahLst/>
              <a:cxnLst/>
              <a:rect l="l" t="t" r="r" b="b"/>
              <a:pathLst>
                <a:path w="199" h="174" extrusionOk="0">
                  <a:moveTo>
                    <a:pt x="193" y="74"/>
                  </a:moveTo>
                  <a:lnTo>
                    <a:pt x="193" y="74"/>
                  </a:lnTo>
                  <a:cubicBezTo>
                    <a:pt x="191" y="92"/>
                    <a:pt x="184" y="111"/>
                    <a:pt x="171" y="130"/>
                  </a:cubicBezTo>
                  <a:cubicBezTo>
                    <a:pt x="191" y="120"/>
                    <a:pt x="198" y="97"/>
                    <a:pt x="193" y="74"/>
                  </a:cubicBezTo>
                  <a:close/>
                  <a:moveTo>
                    <a:pt x="105" y="0"/>
                  </a:moveTo>
                  <a:cubicBezTo>
                    <a:pt x="71" y="0"/>
                    <a:pt x="39" y="18"/>
                    <a:pt x="16" y="53"/>
                  </a:cubicBezTo>
                  <a:cubicBezTo>
                    <a:pt x="1" y="84"/>
                    <a:pt x="16" y="146"/>
                    <a:pt x="63" y="161"/>
                  </a:cubicBezTo>
                  <a:cubicBezTo>
                    <a:pt x="72" y="170"/>
                    <a:pt x="83" y="174"/>
                    <a:pt x="96" y="174"/>
                  </a:cubicBezTo>
                  <a:cubicBezTo>
                    <a:pt x="126" y="174"/>
                    <a:pt x="160" y="152"/>
                    <a:pt x="171" y="130"/>
                  </a:cubicBezTo>
                  <a:lnTo>
                    <a:pt x="171" y="130"/>
                  </a:lnTo>
                  <a:cubicBezTo>
                    <a:pt x="162" y="139"/>
                    <a:pt x="148" y="148"/>
                    <a:pt x="129" y="148"/>
                  </a:cubicBezTo>
                  <a:cubicBezTo>
                    <a:pt x="115" y="148"/>
                    <a:pt x="98" y="143"/>
                    <a:pt x="78" y="130"/>
                  </a:cubicBezTo>
                  <a:cubicBezTo>
                    <a:pt x="63" y="115"/>
                    <a:pt x="47" y="68"/>
                    <a:pt x="63" y="53"/>
                  </a:cubicBezTo>
                  <a:lnTo>
                    <a:pt x="78" y="37"/>
                  </a:lnTo>
                  <a:cubicBezTo>
                    <a:pt x="101" y="22"/>
                    <a:pt x="121" y="14"/>
                    <a:pt x="136" y="14"/>
                  </a:cubicBezTo>
                  <a:cubicBezTo>
                    <a:pt x="152" y="14"/>
                    <a:pt x="163" y="22"/>
                    <a:pt x="171" y="37"/>
                  </a:cubicBezTo>
                  <a:cubicBezTo>
                    <a:pt x="182" y="48"/>
                    <a:pt x="189" y="61"/>
                    <a:pt x="193" y="74"/>
                  </a:cubicBezTo>
                  <a:lnTo>
                    <a:pt x="193" y="74"/>
                  </a:lnTo>
                  <a:cubicBezTo>
                    <a:pt x="194" y="48"/>
                    <a:pt x="183" y="24"/>
                    <a:pt x="156" y="6"/>
                  </a:cubicBezTo>
                  <a:lnTo>
                    <a:pt x="140" y="6"/>
                  </a:lnTo>
                  <a:cubicBezTo>
                    <a:pt x="128" y="2"/>
                    <a:pt x="117"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2706266" y="3149889"/>
              <a:ext cx="16711" cy="16354"/>
            </a:xfrm>
            <a:custGeom>
              <a:avLst/>
              <a:gdLst/>
              <a:ahLst/>
              <a:cxnLst/>
              <a:rect l="l" t="t" r="r" b="b"/>
              <a:pathLst>
                <a:path w="187" h="183" extrusionOk="0">
                  <a:moveTo>
                    <a:pt x="171" y="131"/>
                  </a:moveTo>
                  <a:cubicBezTo>
                    <a:pt x="168" y="141"/>
                    <a:pt x="162" y="149"/>
                    <a:pt x="156" y="156"/>
                  </a:cubicBezTo>
                  <a:lnTo>
                    <a:pt x="156" y="156"/>
                  </a:lnTo>
                  <a:cubicBezTo>
                    <a:pt x="162" y="150"/>
                    <a:pt x="167" y="142"/>
                    <a:pt x="171" y="131"/>
                  </a:cubicBezTo>
                  <a:close/>
                  <a:moveTo>
                    <a:pt x="103" y="1"/>
                  </a:moveTo>
                  <a:cubicBezTo>
                    <a:pt x="65" y="1"/>
                    <a:pt x="28" y="18"/>
                    <a:pt x="16" y="53"/>
                  </a:cubicBezTo>
                  <a:cubicBezTo>
                    <a:pt x="0" y="100"/>
                    <a:pt x="16" y="146"/>
                    <a:pt x="63" y="177"/>
                  </a:cubicBezTo>
                  <a:cubicBezTo>
                    <a:pt x="70" y="181"/>
                    <a:pt x="80" y="183"/>
                    <a:pt x="90" y="183"/>
                  </a:cubicBezTo>
                  <a:cubicBezTo>
                    <a:pt x="113" y="183"/>
                    <a:pt x="139" y="174"/>
                    <a:pt x="156" y="156"/>
                  </a:cubicBezTo>
                  <a:lnTo>
                    <a:pt x="156" y="156"/>
                  </a:lnTo>
                  <a:cubicBezTo>
                    <a:pt x="147" y="164"/>
                    <a:pt x="137" y="168"/>
                    <a:pt x="128" y="168"/>
                  </a:cubicBezTo>
                  <a:cubicBezTo>
                    <a:pt x="114" y="168"/>
                    <a:pt x="101" y="160"/>
                    <a:pt x="94" y="146"/>
                  </a:cubicBezTo>
                  <a:cubicBezTo>
                    <a:pt x="78" y="131"/>
                    <a:pt x="63" y="100"/>
                    <a:pt x="78" y="69"/>
                  </a:cubicBezTo>
                  <a:cubicBezTo>
                    <a:pt x="89" y="47"/>
                    <a:pt x="100" y="25"/>
                    <a:pt x="122" y="25"/>
                  </a:cubicBezTo>
                  <a:cubicBezTo>
                    <a:pt x="131" y="25"/>
                    <a:pt x="142" y="28"/>
                    <a:pt x="156" y="37"/>
                  </a:cubicBezTo>
                  <a:cubicBezTo>
                    <a:pt x="171" y="53"/>
                    <a:pt x="187" y="84"/>
                    <a:pt x="171" y="131"/>
                  </a:cubicBezTo>
                  <a:cubicBezTo>
                    <a:pt x="187" y="100"/>
                    <a:pt x="187" y="53"/>
                    <a:pt x="156" y="6"/>
                  </a:cubicBezTo>
                  <a:lnTo>
                    <a:pt x="140" y="6"/>
                  </a:lnTo>
                  <a:cubicBezTo>
                    <a:pt x="128" y="3"/>
                    <a:pt x="116" y="1"/>
                    <a:pt x="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2699474" y="3213070"/>
              <a:ext cx="15818" cy="17516"/>
            </a:xfrm>
            <a:custGeom>
              <a:avLst/>
              <a:gdLst/>
              <a:ahLst/>
              <a:cxnLst/>
              <a:rect l="l" t="t" r="r" b="b"/>
              <a:pathLst>
                <a:path w="177" h="196" extrusionOk="0">
                  <a:moveTo>
                    <a:pt x="176" y="85"/>
                  </a:moveTo>
                  <a:cubicBezTo>
                    <a:pt x="176" y="95"/>
                    <a:pt x="174" y="107"/>
                    <a:pt x="170" y="120"/>
                  </a:cubicBezTo>
                  <a:lnTo>
                    <a:pt x="170" y="120"/>
                  </a:lnTo>
                  <a:cubicBezTo>
                    <a:pt x="174" y="107"/>
                    <a:pt x="176" y="95"/>
                    <a:pt x="176" y="85"/>
                  </a:cubicBezTo>
                  <a:close/>
                  <a:moveTo>
                    <a:pt x="170" y="121"/>
                  </a:moveTo>
                  <a:cubicBezTo>
                    <a:pt x="160" y="131"/>
                    <a:pt x="157" y="134"/>
                    <a:pt x="155" y="146"/>
                  </a:cubicBezTo>
                  <a:lnTo>
                    <a:pt x="155" y="146"/>
                  </a:lnTo>
                  <a:cubicBezTo>
                    <a:pt x="161" y="139"/>
                    <a:pt x="166" y="131"/>
                    <a:pt x="170" y="121"/>
                  </a:cubicBezTo>
                  <a:close/>
                  <a:moveTo>
                    <a:pt x="90" y="0"/>
                  </a:moveTo>
                  <a:cubicBezTo>
                    <a:pt x="60" y="0"/>
                    <a:pt x="25" y="22"/>
                    <a:pt x="14" y="44"/>
                  </a:cubicBezTo>
                  <a:cubicBezTo>
                    <a:pt x="1" y="85"/>
                    <a:pt x="11" y="126"/>
                    <a:pt x="45" y="156"/>
                  </a:cubicBezTo>
                  <a:lnTo>
                    <a:pt x="45" y="156"/>
                  </a:lnTo>
                  <a:cubicBezTo>
                    <a:pt x="31" y="125"/>
                    <a:pt x="36" y="103"/>
                    <a:pt x="61" y="90"/>
                  </a:cubicBezTo>
                  <a:cubicBezTo>
                    <a:pt x="73" y="56"/>
                    <a:pt x="84" y="38"/>
                    <a:pt x="102" y="38"/>
                  </a:cubicBezTo>
                  <a:cubicBezTo>
                    <a:pt x="108" y="38"/>
                    <a:pt x="115" y="40"/>
                    <a:pt x="123" y="44"/>
                  </a:cubicBezTo>
                  <a:lnTo>
                    <a:pt x="154" y="44"/>
                  </a:lnTo>
                  <a:cubicBezTo>
                    <a:pt x="165" y="44"/>
                    <a:pt x="176" y="59"/>
                    <a:pt x="176" y="85"/>
                  </a:cubicBezTo>
                  <a:lnTo>
                    <a:pt x="176" y="85"/>
                  </a:lnTo>
                  <a:cubicBezTo>
                    <a:pt x="176" y="57"/>
                    <a:pt x="165" y="35"/>
                    <a:pt x="154" y="13"/>
                  </a:cubicBezTo>
                  <a:lnTo>
                    <a:pt x="123" y="13"/>
                  </a:lnTo>
                  <a:cubicBezTo>
                    <a:pt x="114" y="4"/>
                    <a:pt x="102" y="0"/>
                    <a:pt x="90" y="0"/>
                  </a:cubicBezTo>
                  <a:close/>
                  <a:moveTo>
                    <a:pt x="155" y="146"/>
                  </a:moveTo>
                  <a:cubicBezTo>
                    <a:pt x="138" y="165"/>
                    <a:pt x="112" y="174"/>
                    <a:pt x="89" y="174"/>
                  </a:cubicBezTo>
                  <a:cubicBezTo>
                    <a:pt x="78" y="174"/>
                    <a:pt x="69" y="172"/>
                    <a:pt x="61" y="168"/>
                  </a:cubicBezTo>
                  <a:cubicBezTo>
                    <a:pt x="55" y="164"/>
                    <a:pt x="50" y="160"/>
                    <a:pt x="45" y="156"/>
                  </a:cubicBezTo>
                  <a:lnTo>
                    <a:pt x="45" y="156"/>
                  </a:lnTo>
                  <a:cubicBezTo>
                    <a:pt x="49" y="165"/>
                    <a:pt x="54" y="174"/>
                    <a:pt x="61" y="184"/>
                  </a:cubicBezTo>
                  <a:cubicBezTo>
                    <a:pt x="69" y="191"/>
                    <a:pt x="80" y="195"/>
                    <a:pt x="96" y="195"/>
                  </a:cubicBezTo>
                  <a:cubicBezTo>
                    <a:pt x="111" y="195"/>
                    <a:pt x="131" y="191"/>
                    <a:pt x="154" y="184"/>
                  </a:cubicBezTo>
                  <a:cubicBezTo>
                    <a:pt x="154" y="165"/>
                    <a:pt x="154" y="154"/>
                    <a:pt x="155" y="1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2690985" y="3270443"/>
              <a:ext cx="16711" cy="16979"/>
            </a:xfrm>
            <a:custGeom>
              <a:avLst/>
              <a:gdLst/>
              <a:ahLst/>
              <a:cxnLst/>
              <a:rect l="l" t="t" r="r" b="b"/>
              <a:pathLst>
                <a:path w="187" h="190" extrusionOk="0">
                  <a:moveTo>
                    <a:pt x="95" y="1"/>
                  </a:moveTo>
                  <a:cubicBezTo>
                    <a:pt x="64" y="1"/>
                    <a:pt x="28" y="15"/>
                    <a:pt x="16" y="38"/>
                  </a:cubicBezTo>
                  <a:lnTo>
                    <a:pt x="16" y="69"/>
                  </a:lnTo>
                  <a:cubicBezTo>
                    <a:pt x="1" y="100"/>
                    <a:pt x="16" y="162"/>
                    <a:pt x="47" y="177"/>
                  </a:cubicBezTo>
                  <a:cubicBezTo>
                    <a:pt x="60" y="182"/>
                    <a:pt x="73" y="183"/>
                    <a:pt x="87" y="183"/>
                  </a:cubicBezTo>
                  <a:lnTo>
                    <a:pt x="87" y="183"/>
                  </a:lnTo>
                  <a:cubicBezTo>
                    <a:pt x="84" y="182"/>
                    <a:pt x="81" y="180"/>
                    <a:pt x="78" y="177"/>
                  </a:cubicBezTo>
                  <a:cubicBezTo>
                    <a:pt x="47" y="146"/>
                    <a:pt x="47" y="100"/>
                    <a:pt x="78" y="84"/>
                  </a:cubicBezTo>
                  <a:cubicBezTo>
                    <a:pt x="94" y="38"/>
                    <a:pt x="109" y="38"/>
                    <a:pt x="156" y="38"/>
                  </a:cubicBezTo>
                  <a:cubicBezTo>
                    <a:pt x="171" y="69"/>
                    <a:pt x="187" y="100"/>
                    <a:pt x="172" y="146"/>
                  </a:cubicBezTo>
                  <a:lnTo>
                    <a:pt x="172" y="146"/>
                  </a:lnTo>
                  <a:cubicBezTo>
                    <a:pt x="187" y="100"/>
                    <a:pt x="187" y="38"/>
                    <a:pt x="125" y="7"/>
                  </a:cubicBezTo>
                  <a:cubicBezTo>
                    <a:pt x="117" y="3"/>
                    <a:pt x="106" y="1"/>
                    <a:pt x="95" y="1"/>
                  </a:cubicBezTo>
                  <a:close/>
                  <a:moveTo>
                    <a:pt x="171" y="146"/>
                  </a:moveTo>
                  <a:cubicBezTo>
                    <a:pt x="160" y="169"/>
                    <a:pt x="124" y="183"/>
                    <a:pt x="87" y="183"/>
                  </a:cubicBezTo>
                  <a:cubicBezTo>
                    <a:pt x="87" y="183"/>
                    <a:pt x="87" y="183"/>
                    <a:pt x="87" y="183"/>
                  </a:cubicBezTo>
                  <a:lnTo>
                    <a:pt x="87" y="183"/>
                  </a:lnTo>
                  <a:cubicBezTo>
                    <a:pt x="94" y="187"/>
                    <a:pt x="103" y="189"/>
                    <a:pt x="113" y="189"/>
                  </a:cubicBezTo>
                  <a:cubicBezTo>
                    <a:pt x="129" y="189"/>
                    <a:pt x="148" y="185"/>
                    <a:pt x="171" y="177"/>
                  </a:cubicBezTo>
                  <a:lnTo>
                    <a:pt x="171" y="1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2679903" y="3329156"/>
              <a:ext cx="16711" cy="17337"/>
            </a:xfrm>
            <a:custGeom>
              <a:avLst/>
              <a:gdLst/>
              <a:ahLst/>
              <a:cxnLst/>
              <a:rect l="l" t="t" r="r" b="b"/>
              <a:pathLst>
                <a:path w="187" h="194" extrusionOk="0">
                  <a:moveTo>
                    <a:pt x="175" y="75"/>
                  </a:moveTo>
                  <a:cubicBezTo>
                    <a:pt x="181" y="87"/>
                    <a:pt x="184" y="98"/>
                    <a:pt x="184" y="109"/>
                  </a:cubicBezTo>
                  <a:lnTo>
                    <a:pt x="184" y="109"/>
                  </a:lnTo>
                  <a:cubicBezTo>
                    <a:pt x="186" y="94"/>
                    <a:pt x="182" y="82"/>
                    <a:pt x="175" y="75"/>
                  </a:cubicBezTo>
                  <a:close/>
                  <a:moveTo>
                    <a:pt x="184" y="109"/>
                  </a:moveTo>
                  <a:lnTo>
                    <a:pt x="184" y="109"/>
                  </a:lnTo>
                  <a:cubicBezTo>
                    <a:pt x="183" y="119"/>
                    <a:pt x="179" y="129"/>
                    <a:pt x="171" y="141"/>
                  </a:cubicBezTo>
                  <a:cubicBezTo>
                    <a:pt x="181" y="131"/>
                    <a:pt x="184" y="121"/>
                    <a:pt x="184" y="109"/>
                  </a:cubicBezTo>
                  <a:close/>
                  <a:moveTo>
                    <a:pt x="92" y="1"/>
                  </a:moveTo>
                  <a:cubicBezTo>
                    <a:pt x="63" y="1"/>
                    <a:pt x="36" y="18"/>
                    <a:pt x="16" y="48"/>
                  </a:cubicBezTo>
                  <a:lnTo>
                    <a:pt x="16" y="63"/>
                  </a:lnTo>
                  <a:cubicBezTo>
                    <a:pt x="1" y="110"/>
                    <a:pt x="16" y="156"/>
                    <a:pt x="63" y="187"/>
                  </a:cubicBezTo>
                  <a:cubicBezTo>
                    <a:pt x="71" y="191"/>
                    <a:pt x="80" y="193"/>
                    <a:pt x="91" y="193"/>
                  </a:cubicBezTo>
                  <a:cubicBezTo>
                    <a:pt x="122" y="193"/>
                    <a:pt x="160" y="176"/>
                    <a:pt x="171" y="141"/>
                  </a:cubicBezTo>
                  <a:lnTo>
                    <a:pt x="171" y="141"/>
                  </a:lnTo>
                  <a:cubicBezTo>
                    <a:pt x="140" y="187"/>
                    <a:pt x="94" y="187"/>
                    <a:pt x="78" y="187"/>
                  </a:cubicBezTo>
                  <a:cubicBezTo>
                    <a:pt x="63" y="156"/>
                    <a:pt x="47" y="125"/>
                    <a:pt x="63" y="110"/>
                  </a:cubicBezTo>
                  <a:cubicBezTo>
                    <a:pt x="74" y="75"/>
                    <a:pt x="86" y="57"/>
                    <a:pt x="111" y="57"/>
                  </a:cubicBezTo>
                  <a:cubicBezTo>
                    <a:pt x="119" y="57"/>
                    <a:pt x="129" y="59"/>
                    <a:pt x="140" y="63"/>
                  </a:cubicBezTo>
                  <a:lnTo>
                    <a:pt x="156" y="63"/>
                  </a:lnTo>
                  <a:cubicBezTo>
                    <a:pt x="161" y="63"/>
                    <a:pt x="169" y="67"/>
                    <a:pt x="175" y="75"/>
                  </a:cubicBezTo>
                  <a:lnTo>
                    <a:pt x="175" y="75"/>
                  </a:lnTo>
                  <a:cubicBezTo>
                    <a:pt x="167" y="56"/>
                    <a:pt x="153" y="36"/>
                    <a:pt x="140" y="17"/>
                  </a:cubicBezTo>
                  <a:cubicBezTo>
                    <a:pt x="124" y="6"/>
                    <a:pt x="107"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2704836" y="2704137"/>
              <a:ext cx="63896" cy="655671"/>
            </a:xfrm>
            <a:custGeom>
              <a:avLst/>
              <a:gdLst/>
              <a:ahLst/>
              <a:cxnLst/>
              <a:rect l="l" t="t" r="r" b="b"/>
              <a:pathLst>
                <a:path w="715" h="7337" extrusionOk="0">
                  <a:moveTo>
                    <a:pt x="637" y="0"/>
                  </a:moveTo>
                  <a:cubicBezTo>
                    <a:pt x="652" y="311"/>
                    <a:pt x="652" y="621"/>
                    <a:pt x="637" y="931"/>
                  </a:cubicBezTo>
                  <a:cubicBezTo>
                    <a:pt x="637" y="1226"/>
                    <a:pt x="621" y="1536"/>
                    <a:pt x="621" y="1846"/>
                  </a:cubicBezTo>
                  <a:cubicBezTo>
                    <a:pt x="590" y="2466"/>
                    <a:pt x="559" y="3056"/>
                    <a:pt x="497" y="3692"/>
                  </a:cubicBezTo>
                  <a:cubicBezTo>
                    <a:pt x="451" y="3971"/>
                    <a:pt x="435" y="4281"/>
                    <a:pt x="404" y="4591"/>
                  </a:cubicBezTo>
                  <a:cubicBezTo>
                    <a:pt x="358" y="4901"/>
                    <a:pt x="327" y="5196"/>
                    <a:pt x="280" y="5506"/>
                  </a:cubicBezTo>
                  <a:cubicBezTo>
                    <a:pt x="249" y="5816"/>
                    <a:pt x="187" y="6111"/>
                    <a:pt x="141" y="6421"/>
                  </a:cubicBezTo>
                  <a:lnTo>
                    <a:pt x="1" y="7336"/>
                  </a:lnTo>
                  <a:lnTo>
                    <a:pt x="1" y="7336"/>
                  </a:lnTo>
                  <a:lnTo>
                    <a:pt x="172" y="6421"/>
                  </a:lnTo>
                  <a:cubicBezTo>
                    <a:pt x="218" y="6111"/>
                    <a:pt x="265" y="5816"/>
                    <a:pt x="327" y="5506"/>
                  </a:cubicBezTo>
                  <a:cubicBezTo>
                    <a:pt x="389" y="5196"/>
                    <a:pt x="420" y="4901"/>
                    <a:pt x="451" y="4591"/>
                  </a:cubicBezTo>
                  <a:cubicBezTo>
                    <a:pt x="513" y="4312"/>
                    <a:pt x="528" y="4002"/>
                    <a:pt x="575" y="3692"/>
                  </a:cubicBezTo>
                  <a:cubicBezTo>
                    <a:pt x="637" y="3056"/>
                    <a:pt x="668" y="2466"/>
                    <a:pt x="699" y="1846"/>
                  </a:cubicBezTo>
                  <a:cubicBezTo>
                    <a:pt x="714" y="1226"/>
                    <a:pt x="699" y="621"/>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2470610" y="3367761"/>
              <a:ext cx="476941" cy="685608"/>
            </a:xfrm>
            <a:custGeom>
              <a:avLst/>
              <a:gdLst/>
              <a:ahLst/>
              <a:cxnLst/>
              <a:rect l="l" t="t" r="r" b="b"/>
              <a:pathLst>
                <a:path w="5337" h="7672" extrusionOk="0">
                  <a:moveTo>
                    <a:pt x="3055" y="0"/>
                  </a:moveTo>
                  <a:cubicBezTo>
                    <a:pt x="3049" y="0"/>
                    <a:pt x="3044" y="1"/>
                    <a:pt x="3041" y="3"/>
                  </a:cubicBezTo>
                  <a:cubicBezTo>
                    <a:pt x="1614" y="763"/>
                    <a:pt x="140" y="329"/>
                    <a:pt x="78" y="701"/>
                  </a:cubicBezTo>
                  <a:cubicBezTo>
                    <a:pt x="1" y="1120"/>
                    <a:pt x="1784" y="7371"/>
                    <a:pt x="2095" y="7603"/>
                  </a:cubicBezTo>
                  <a:cubicBezTo>
                    <a:pt x="2154" y="7650"/>
                    <a:pt x="2283" y="7672"/>
                    <a:pt x="2455" y="7672"/>
                  </a:cubicBezTo>
                  <a:cubicBezTo>
                    <a:pt x="3187" y="7672"/>
                    <a:pt x="4703" y="7286"/>
                    <a:pt x="4979" y="6859"/>
                  </a:cubicBezTo>
                  <a:cubicBezTo>
                    <a:pt x="5336" y="6347"/>
                    <a:pt x="4979" y="3043"/>
                    <a:pt x="4886" y="2407"/>
                  </a:cubicBezTo>
                  <a:cubicBezTo>
                    <a:pt x="4796" y="1787"/>
                    <a:pt x="3273" y="0"/>
                    <a:pt x="3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2704836" y="3445688"/>
              <a:ext cx="16801" cy="15281"/>
            </a:xfrm>
            <a:custGeom>
              <a:avLst/>
              <a:gdLst/>
              <a:ahLst/>
              <a:cxnLst/>
              <a:rect l="l" t="t" r="r" b="b"/>
              <a:pathLst>
                <a:path w="188" h="171" extrusionOk="0">
                  <a:moveTo>
                    <a:pt x="94" y="0"/>
                  </a:moveTo>
                  <a:cubicBezTo>
                    <a:pt x="47" y="0"/>
                    <a:pt x="1" y="31"/>
                    <a:pt x="1" y="78"/>
                  </a:cubicBezTo>
                  <a:cubicBezTo>
                    <a:pt x="1" y="124"/>
                    <a:pt x="32" y="171"/>
                    <a:pt x="79" y="171"/>
                  </a:cubicBezTo>
                  <a:cubicBezTo>
                    <a:pt x="110" y="171"/>
                    <a:pt x="172" y="140"/>
                    <a:pt x="172" y="93"/>
                  </a:cubicBezTo>
                  <a:lnTo>
                    <a:pt x="172" y="93"/>
                  </a:lnTo>
                  <a:cubicBezTo>
                    <a:pt x="156" y="140"/>
                    <a:pt x="110" y="155"/>
                    <a:pt x="79" y="155"/>
                  </a:cubicBezTo>
                  <a:cubicBezTo>
                    <a:pt x="47" y="140"/>
                    <a:pt x="32" y="124"/>
                    <a:pt x="32" y="78"/>
                  </a:cubicBezTo>
                  <a:cubicBezTo>
                    <a:pt x="47" y="47"/>
                    <a:pt x="79" y="16"/>
                    <a:pt x="110" y="16"/>
                  </a:cubicBezTo>
                  <a:cubicBezTo>
                    <a:pt x="156" y="47"/>
                    <a:pt x="172" y="62"/>
                    <a:pt x="172" y="93"/>
                  </a:cubicBezTo>
                  <a:cubicBezTo>
                    <a:pt x="187" y="47"/>
                    <a:pt x="156" y="0"/>
                    <a:pt x="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7"/>
            <p:cNvSpPr/>
            <p:nvPr/>
          </p:nvSpPr>
          <p:spPr>
            <a:xfrm>
              <a:off x="2743710" y="3494123"/>
              <a:ext cx="16711" cy="15371"/>
            </a:xfrm>
            <a:custGeom>
              <a:avLst/>
              <a:gdLst/>
              <a:ahLst/>
              <a:cxnLst/>
              <a:rect l="l" t="t" r="r" b="b"/>
              <a:pathLst>
                <a:path w="187" h="172" extrusionOk="0">
                  <a:moveTo>
                    <a:pt x="153" y="29"/>
                  </a:moveTo>
                  <a:lnTo>
                    <a:pt x="153" y="29"/>
                  </a:lnTo>
                  <a:cubicBezTo>
                    <a:pt x="172" y="49"/>
                    <a:pt x="186" y="77"/>
                    <a:pt x="186" y="94"/>
                  </a:cubicBezTo>
                  <a:cubicBezTo>
                    <a:pt x="186" y="73"/>
                    <a:pt x="172" y="45"/>
                    <a:pt x="153" y="29"/>
                  </a:cubicBezTo>
                  <a:close/>
                  <a:moveTo>
                    <a:pt x="109" y="1"/>
                  </a:moveTo>
                  <a:cubicBezTo>
                    <a:pt x="62" y="1"/>
                    <a:pt x="0" y="32"/>
                    <a:pt x="0" y="78"/>
                  </a:cubicBezTo>
                  <a:cubicBezTo>
                    <a:pt x="0" y="140"/>
                    <a:pt x="47" y="171"/>
                    <a:pt x="78" y="171"/>
                  </a:cubicBezTo>
                  <a:cubicBezTo>
                    <a:pt x="140" y="171"/>
                    <a:pt x="186" y="140"/>
                    <a:pt x="186" y="94"/>
                  </a:cubicBezTo>
                  <a:lnTo>
                    <a:pt x="186" y="94"/>
                  </a:lnTo>
                  <a:cubicBezTo>
                    <a:pt x="155" y="140"/>
                    <a:pt x="124" y="156"/>
                    <a:pt x="78" y="156"/>
                  </a:cubicBezTo>
                  <a:cubicBezTo>
                    <a:pt x="62" y="140"/>
                    <a:pt x="47" y="125"/>
                    <a:pt x="47" y="78"/>
                  </a:cubicBezTo>
                  <a:cubicBezTo>
                    <a:pt x="47" y="47"/>
                    <a:pt x="78" y="16"/>
                    <a:pt x="124" y="16"/>
                  </a:cubicBezTo>
                  <a:cubicBezTo>
                    <a:pt x="134" y="16"/>
                    <a:pt x="144" y="21"/>
                    <a:pt x="153" y="29"/>
                  </a:cubicBezTo>
                  <a:lnTo>
                    <a:pt x="153" y="29"/>
                  </a:lnTo>
                  <a:cubicBezTo>
                    <a:pt x="139" y="13"/>
                    <a:pt x="12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7"/>
            <p:cNvSpPr/>
            <p:nvPr/>
          </p:nvSpPr>
          <p:spPr>
            <a:xfrm>
              <a:off x="2781064" y="3542649"/>
              <a:ext cx="15371" cy="15371"/>
            </a:xfrm>
            <a:custGeom>
              <a:avLst/>
              <a:gdLst/>
              <a:ahLst/>
              <a:cxnLst/>
              <a:rect l="l" t="t" r="r" b="b"/>
              <a:pathLst>
                <a:path w="172" h="172" extrusionOk="0">
                  <a:moveTo>
                    <a:pt x="94" y="1"/>
                  </a:moveTo>
                  <a:cubicBezTo>
                    <a:pt x="32" y="1"/>
                    <a:pt x="1" y="32"/>
                    <a:pt x="1" y="78"/>
                  </a:cubicBezTo>
                  <a:cubicBezTo>
                    <a:pt x="1" y="140"/>
                    <a:pt x="32" y="171"/>
                    <a:pt x="79" y="171"/>
                  </a:cubicBezTo>
                  <a:cubicBezTo>
                    <a:pt x="125" y="171"/>
                    <a:pt x="172" y="140"/>
                    <a:pt x="172" y="94"/>
                  </a:cubicBezTo>
                  <a:lnTo>
                    <a:pt x="172" y="94"/>
                  </a:lnTo>
                  <a:cubicBezTo>
                    <a:pt x="156" y="140"/>
                    <a:pt x="110" y="156"/>
                    <a:pt x="79" y="156"/>
                  </a:cubicBezTo>
                  <a:cubicBezTo>
                    <a:pt x="48" y="140"/>
                    <a:pt x="32" y="125"/>
                    <a:pt x="32" y="78"/>
                  </a:cubicBezTo>
                  <a:cubicBezTo>
                    <a:pt x="45" y="51"/>
                    <a:pt x="70" y="13"/>
                    <a:pt x="97" y="13"/>
                  </a:cubicBezTo>
                  <a:cubicBezTo>
                    <a:pt x="101" y="13"/>
                    <a:pt x="105" y="14"/>
                    <a:pt x="110" y="16"/>
                  </a:cubicBezTo>
                  <a:cubicBezTo>
                    <a:pt x="156" y="47"/>
                    <a:pt x="172" y="63"/>
                    <a:pt x="172" y="94"/>
                  </a:cubicBezTo>
                  <a:cubicBezTo>
                    <a:pt x="172" y="47"/>
                    <a:pt x="156" y="1"/>
                    <a:pt x="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7"/>
            <p:cNvSpPr/>
            <p:nvPr/>
          </p:nvSpPr>
          <p:spPr>
            <a:xfrm>
              <a:off x="2808857" y="3591174"/>
              <a:ext cx="16711" cy="15371"/>
            </a:xfrm>
            <a:custGeom>
              <a:avLst/>
              <a:gdLst/>
              <a:ahLst/>
              <a:cxnLst/>
              <a:rect l="l" t="t" r="r" b="b"/>
              <a:pathLst>
                <a:path w="187" h="172" extrusionOk="0">
                  <a:moveTo>
                    <a:pt x="171" y="94"/>
                  </a:moveTo>
                  <a:lnTo>
                    <a:pt x="171" y="94"/>
                  </a:lnTo>
                  <a:cubicBezTo>
                    <a:pt x="171" y="108"/>
                    <a:pt x="165" y="120"/>
                    <a:pt x="157" y="131"/>
                  </a:cubicBezTo>
                  <a:lnTo>
                    <a:pt x="157" y="131"/>
                  </a:lnTo>
                  <a:cubicBezTo>
                    <a:pt x="165" y="121"/>
                    <a:pt x="171" y="109"/>
                    <a:pt x="171" y="94"/>
                  </a:cubicBezTo>
                  <a:close/>
                  <a:moveTo>
                    <a:pt x="93" y="1"/>
                  </a:moveTo>
                  <a:cubicBezTo>
                    <a:pt x="47" y="1"/>
                    <a:pt x="0" y="47"/>
                    <a:pt x="0" y="78"/>
                  </a:cubicBezTo>
                  <a:cubicBezTo>
                    <a:pt x="0" y="125"/>
                    <a:pt x="31" y="171"/>
                    <a:pt x="78" y="171"/>
                  </a:cubicBezTo>
                  <a:cubicBezTo>
                    <a:pt x="100" y="171"/>
                    <a:pt x="137" y="156"/>
                    <a:pt x="157" y="131"/>
                  </a:cubicBezTo>
                  <a:lnTo>
                    <a:pt x="157" y="131"/>
                  </a:lnTo>
                  <a:cubicBezTo>
                    <a:pt x="139" y="149"/>
                    <a:pt x="109" y="156"/>
                    <a:pt x="78" y="156"/>
                  </a:cubicBezTo>
                  <a:cubicBezTo>
                    <a:pt x="47" y="140"/>
                    <a:pt x="31" y="125"/>
                    <a:pt x="31" y="78"/>
                  </a:cubicBezTo>
                  <a:cubicBezTo>
                    <a:pt x="31" y="47"/>
                    <a:pt x="78" y="16"/>
                    <a:pt x="109" y="16"/>
                  </a:cubicBezTo>
                  <a:cubicBezTo>
                    <a:pt x="155" y="16"/>
                    <a:pt x="171" y="63"/>
                    <a:pt x="171" y="94"/>
                  </a:cubicBezTo>
                  <a:cubicBezTo>
                    <a:pt x="186" y="63"/>
                    <a:pt x="155" y="16"/>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7"/>
            <p:cNvSpPr/>
            <p:nvPr/>
          </p:nvSpPr>
          <p:spPr>
            <a:xfrm>
              <a:off x="2822709" y="3654891"/>
              <a:ext cx="15281" cy="15371"/>
            </a:xfrm>
            <a:custGeom>
              <a:avLst/>
              <a:gdLst/>
              <a:ahLst/>
              <a:cxnLst/>
              <a:rect l="l" t="t" r="r" b="b"/>
              <a:pathLst>
                <a:path w="171" h="172" extrusionOk="0">
                  <a:moveTo>
                    <a:pt x="93" y="1"/>
                  </a:moveTo>
                  <a:cubicBezTo>
                    <a:pt x="47" y="1"/>
                    <a:pt x="0" y="47"/>
                    <a:pt x="0" y="79"/>
                  </a:cubicBezTo>
                  <a:cubicBezTo>
                    <a:pt x="0" y="125"/>
                    <a:pt x="31" y="172"/>
                    <a:pt x="78" y="172"/>
                  </a:cubicBezTo>
                  <a:cubicBezTo>
                    <a:pt x="109" y="172"/>
                    <a:pt x="171" y="141"/>
                    <a:pt x="171" y="110"/>
                  </a:cubicBezTo>
                  <a:lnTo>
                    <a:pt x="171" y="110"/>
                  </a:lnTo>
                  <a:cubicBezTo>
                    <a:pt x="160" y="132"/>
                    <a:pt x="140" y="147"/>
                    <a:pt x="118" y="147"/>
                  </a:cubicBezTo>
                  <a:cubicBezTo>
                    <a:pt x="110" y="147"/>
                    <a:pt x="102" y="145"/>
                    <a:pt x="93" y="141"/>
                  </a:cubicBezTo>
                  <a:cubicBezTo>
                    <a:pt x="78" y="141"/>
                    <a:pt x="47" y="110"/>
                    <a:pt x="47" y="63"/>
                  </a:cubicBezTo>
                  <a:cubicBezTo>
                    <a:pt x="47" y="47"/>
                    <a:pt x="93" y="32"/>
                    <a:pt x="124" y="32"/>
                  </a:cubicBezTo>
                  <a:cubicBezTo>
                    <a:pt x="155" y="32"/>
                    <a:pt x="171" y="63"/>
                    <a:pt x="171" y="110"/>
                  </a:cubicBezTo>
                  <a:cubicBezTo>
                    <a:pt x="171" y="47"/>
                    <a:pt x="155" y="1"/>
                    <a:pt x="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7"/>
            <p:cNvSpPr/>
            <p:nvPr/>
          </p:nvSpPr>
          <p:spPr>
            <a:xfrm>
              <a:off x="2837901" y="3789385"/>
              <a:ext cx="15371" cy="15281"/>
            </a:xfrm>
            <a:custGeom>
              <a:avLst/>
              <a:gdLst/>
              <a:ahLst/>
              <a:cxnLst/>
              <a:rect l="l" t="t" r="r" b="b"/>
              <a:pathLst>
                <a:path w="172" h="171" extrusionOk="0">
                  <a:moveTo>
                    <a:pt x="140" y="19"/>
                  </a:moveTo>
                  <a:cubicBezTo>
                    <a:pt x="160" y="37"/>
                    <a:pt x="171" y="65"/>
                    <a:pt x="171" y="93"/>
                  </a:cubicBezTo>
                  <a:cubicBezTo>
                    <a:pt x="171" y="55"/>
                    <a:pt x="161" y="28"/>
                    <a:pt x="140" y="19"/>
                  </a:cubicBezTo>
                  <a:close/>
                  <a:moveTo>
                    <a:pt x="94" y="0"/>
                  </a:moveTo>
                  <a:cubicBezTo>
                    <a:pt x="63" y="0"/>
                    <a:pt x="1" y="31"/>
                    <a:pt x="1" y="78"/>
                  </a:cubicBezTo>
                  <a:cubicBezTo>
                    <a:pt x="1" y="109"/>
                    <a:pt x="32" y="171"/>
                    <a:pt x="78" y="171"/>
                  </a:cubicBezTo>
                  <a:cubicBezTo>
                    <a:pt x="109" y="171"/>
                    <a:pt x="171" y="124"/>
                    <a:pt x="171" y="93"/>
                  </a:cubicBezTo>
                  <a:lnTo>
                    <a:pt x="171" y="93"/>
                  </a:lnTo>
                  <a:cubicBezTo>
                    <a:pt x="161" y="115"/>
                    <a:pt x="134" y="137"/>
                    <a:pt x="114" y="137"/>
                  </a:cubicBezTo>
                  <a:cubicBezTo>
                    <a:pt x="106" y="137"/>
                    <a:pt x="98" y="134"/>
                    <a:pt x="94" y="124"/>
                  </a:cubicBezTo>
                  <a:cubicBezTo>
                    <a:pt x="78" y="124"/>
                    <a:pt x="63" y="93"/>
                    <a:pt x="63" y="47"/>
                  </a:cubicBezTo>
                  <a:cubicBezTo>
                    <a:pt x="63" y="31"/>
                    <a:pt x="109" y="16"/>
                    <a:pt x="125" y="16"/>
                  </a:cubicBezTo>
                  <a:cubicBezTo>
                    <a:pt x="131" y="16"/>
                    <a:pt x="136" y="17"/>
                    <a:pt x="140" y="19"/>
                  </a:cubicBezTo>
                  <a:lnTo>
                    <a:pt x="140" y="19"/>
                  </a:lnTo>
                  <a:cubicBezTo>
                    <a:pt x="128" y="8"/>
                    <a:pt x="112"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7"/>
            <p:cNvSpPr/>
            <p:nvPr/>
          </p:nvSpPr>
          <p:spPr>
            <a:xfrm>
              <a:off x="2853182" y="3927097"/>
              <a:ext cx="18141" cy="15103"/>
            </a:xfrm>
            <a:custGeom>
              <a:avLst/>
              <a:gdLst/>
              <a:ahLst/>
              <a:cxnLst/>
              <a:rect l="l" t="t" r="r" b="b"/>
              <a:pathLst>
                <a:path w="203" h="169" extrusionOk="0">
                  <a:moveTo>
                    <a:pt x="171" y="103"/>
                  </a:moveTo>
                  <a:cubicBezTo>
                    <a:pt x="171" y="115"/>
                    <a:pt x="164" y="130"/>
                    <a:pt x="153" y="142"/>
                  </a:cubicBezTo>
                  <a:lnTo>
                    <a:pt x="153" y="142"/>
                  </a:lnTo>
                  <a:cubicBezTo>
                    <a:pt x="165" y="131"/>
                    <a:pt x="171" y="117"/>
                    <a:pt x="171" y="103"/>
                  </a:cubicBezTo>
                  <a:close/>
                  <a:moveTo>
                    <a:pt x="91" y="0"/>
                  </a:moveTo>
                  <a:cubicBezTo>
                    <a:pt x="53" y="0"/>
                    <a:pt x="16" y="33"/>
                    <a:pt x="16" y="57"/>
                  </a:cubicBezTo>
                  <a:cubicBezTo>
                    <a:pt x="0" y="103"/>
                    <a:pt x="47" y="165"/>
                    <a:pt x="78" y="165"/>
                  </a:cubicBezTo>
                  <a:cubicBezTo>
                    <a:pt x="63" y="134"/>
                    <a:pt x="47" y="119"/>
                    <a:pt x="47" y="88"/>
                  </a:cubicBezTo>
                  <a:cubicBezTo>
                    <a:pt x="63" y="41"/>
                    <a:pt x="78" y="26"/>
                    <a:pt x="125" y="26"/>
                  </a:cubicBezTo>
                  <a:cubicBezTo>
                    <a:pt x="156" y="41"/>
                    <a:pt x="171" y="57"/>
                    <a:pt x="171" y="103"/>
                  </a:cubicBezTo>
                  <a:cubicBezTo>
                    <a:pt x="202" y="57"/>
                    <a:pt x="171" y="26"/>
                    <a:pt x="125" y="10"/>
                  </a:cubicBezTo>
                  <a:cubicBezTo>
                    <a:pt x="114" y="3"/>
                    <a:pt x="102" y="0"/>
                    <a:pt x="91" y="0"/>
                  </a:cubicBezTo>
                  <a:close/>
                  <a:moveTo>
                    <a:pt x="153" y="142"/>
                  </a:moveTo>
                  <a:cubicBezTo>
                    <a:pt x="138" y="156"/>
                    <a:pt x="113" y="165"/>
                    <a:pt x="78" y="165"/>
                  </a:cubicBezTo>
                  <a:cubicBezTo>
                    <a:pt x="84" y="168"/>
                    <a:pt x="91" y="169"/>
                    <a:pt x="97" y="169"/>
                  </a:cubicBezTo>
                  <a:cubicBezTo>
                    <a:pt x="119" y="169"/>
                    <a:pt x="139" y="157"/>
                    <a:pt x="153" y="1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p:nvPr/>
          </p:nvSpPr>
          <p:spPr>
            <a:xfrm>
              <a:off x="2829590" y="3721468"/>
              <a:ext cx="16711" cy="15371"/>
            </a:xfrm>
            <a:custGeom>
              <a:avLst/>
              <a:gdLst/>
              <a:ahLst/>
              <a:cxnLst/>
              <a:rect l="l" t="t" r="r" b="b"/>
              <a:pathLst>
                <a:path w="187" h="172" extrusionOk="0">
                  <a:moveTo>
                    <a:pt x="171" y="94"/>
                  </a:moveTo>
                  <a:lnTo>
                    <a:pt x="171" y="94"/>
                  </a:lnTo>
                  <a:cubicBezTo>
                    <a:pt x="171" y="107"/>
                    <a:pt x="166" y="120"/>
                    <a:pt x="157" y="131"/>
                  </a:cubicBezTo>
                  <a:lnTo>
                    <a:pt x="157" y="131"/>
                  </a:lnTo>
                  <a:cubicBezTo>
                    <a:pt x="166" y="121"/>
                    <a:pt x="171" y="109"/>
                    <a:pt x="171" y="94"/>
                  </a:cubicBezTo>
                  <a:close/>
                  <a:moveTo>
                    <a:pt x="94" y="0"/>
                  </a:moveTo>
                  <a:cubicBezTo>
                    <a:pt x="47" y="0"/>
                    <a:pt x="1" y="31"/>
                    <a:pt x="1" y="78"/>
                  </a:cubicBezTo>
                  <a:cubicBezTo>
                    <a:pt x="1" y="109"/>
                    <a:pt x="32" y="171"/>
                    <a:pt x="78" y="171"/>
                  </a:cubicBezTo>
                  <a:cubicBezTo>
                    <a:pt x="100" y="171"/>
                    <a:pt x="137" y="156"/>
                    <a:pt x="157" y="131"/>
                  </a:cubicBezTo>
                  <a:lnTo>
                    <a:pt x="157" y="131"/>
                  </a:lnTo>
                  <a:cubicBezTo>
                    <a:pt x="140" y="149"/>
                    <a:pt x="109" y="156"/>
                    <a:pt x="78" y="156"/>
                  </a:cubicBezTo>
                  <a:cubicBezTo>
                    <a:pt x="47" y="140"/>
                    <a:pt x="32" y="109"/>
                    <a:pt x="32" y="78"/>
                  </a:cubicBezTo>
                  <a:cubicBezTo>
                    <a:pt x="32" y="31"/>
                    <a:pt x="78" y="16"/>
                    <a:pt x="109" y="16"/>
                  </a:cubicBezTo>
                  <a:cubicBezTo>
                    <a:pt x="156" y="16"/>
                    <a:pt x="171" y="62"/>
                    <a:pt x="171" y="93"/>
                  </a:cubicBezTo>
                  <a:cubicBezTo>
                    <a:pt x="187" y="62"/>
                    <a:pt x="156"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7"/>
            <p:cNvSpPr/>
            <p:nvPr/>
          </p:nvSpPr>
          <p:spPr>
            <a:xfrm>
              <a:off x="2843441" y="3855873"/>
              <a:ext cx="15371" cy="16711"/>
            </a:xfrm>
            <a:custGeom>
              <a:avLst/>
              <a:gdLst/>
              <a:ahLst/>
              <a:cxnLst/>
              <a:rect l="l" t="t" r="r" b="b"/>
              <a:pathLst>
                <a:path w="172" h="187" extrusionOk="0">
                  <a:moveTo>
                    <a:pt x="161" y="55"/>
                  </a:moveTo>
                  <a:cubicBezTo>
                    <a:pt x="168" y="71"/>
                    <a:pt x="171" y="88"/>
                    <a:pt x="172" y="109"/>
                  </a:cubicBezTo>
                  <a:lnTo>
                    <a:pt x="172" y="109"/>
                  </a:lnTo>
                  <a:cubicBezTo>
                    <a:pt x="171" y="87"/>
                    <a:pt x="168" y="68"/>
                    <a:pt x="161" y="55"/>
                  </a:cubicBezTo>
                  <a:close/>
                  <a:moveTo>
                    <a:pt x="94" y="1"/>
                  </a:moveTo>
                  <a:cubicBezTo>
                    <a:pt x="32" y="1"/>
                    <a:pt x="1" y="47"/>
                    <a:pt x="1" y="78"/>
                  </a:cubicBezTo>
                  <a:cubicBezTo>
                    <a:pt x="1" y="140"/>
                    <a:pt x="32" y="187"/>
                    <a:pt x="78" y="187"/>
                  </a:cubicBezTo>
                  <a:cubicBezTo>
                    <a:pt x="125" y="187"/>
                    <a:pt x="172" y="140"/>
                    <a:pt x="172" y="109"/>
                  </a:cubicBezTo>
                  <a:lnTo>
                    <a:pt x="172" y="109"/>
                  </a:lnTo>
                  <a:cubicBezTo>
                    <a:pt x="161" y="140"/>
                    <a:pt x="138" y="163"/>
                    <a:pt x="119" y="163"/>
                  </a:cubicBezTo>
                  <a:cubicBezTo>
                    <a:pt x="109" y="163"/>
                    <a:pt x="99" y="157"/>
                    <a:pt x="94" y="140"/>
                  </a:cubicBezTo>
                  <a:cubicBezTo>
                    <a:pt x="78" y="125"/>
                    <a:pt x="47" y="109"/>
                    <a:pt x="47" y="63"/>
                  </a:cubicBezTo>
                  <a:cubicBezTo>
                    <a:pt x="47" y="47"/>
                    <a:pt x="94" y="32"/>
                    <a:pt x="125" y="32"/>
                  </a:cubicBezTo>
                  <a:cubicBezTo>
                    <a:pt x="141" y="32"/>
                    <a:pt x="153" y="40"/>
                    <a:pt x="161" y="55"/>
                  </a:cubicBezTo>
                  <a:lnTo>
                    <a:pt x="161" y="55"/>
                  </a:lnTo>
                  <a:cubicBezTo>
                    <a:pt x="151" y="35"/>
                    <a:pt x="135" y="18"/>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7"/>
            <p:cNvSpPr/>
            <p:nvPr/>
          </p:nvSpPr>
          <p:spPr>
            <a:xfrm>
              <a:off x="2720118" y="3412444"/>
              <a:ext cx="165057" cy="540569"/>
            </a:xfrm>
            <a:custGeom>
              <a:avLst/>
              <a:gdLst/>
              <a:ahLst/>
              <a:cxnLst/>
              <a:rect l="l" t="t" r="r" b="b"/>
              <a:pathLst>
                <a:path w="1847" h="6049" extrusionOk="0">
                  <a:moveTo>
                    <a:pt x="1" y="0"/>
                  </a:moveTo>
                  <a:cubicBezTo>
                    <a:pt x="171" y="217"/>
                    <a:pt x="342" y="450"/>
                    <a:pt x="497" y="667"/>
                  </a:cubicBezTo>
                  <a:cubicBezTo>
                    <a:pt x="652" y="884"/>
                    <a:pt x="807" y="1085"/>
                    <a:pt x="962" y="1318"/>
                  </a:cubicBezTo>
                  <a:cubicBezTo>
                    <a:pt x="1024" y="1427"/>
                    <a:pt x="1102" y="1535"/>
                    <a:pt x="1179" y="1659"/>
                  </a:cubicBezTo>
                  <a:cubicBezTo>
                    <a:pt x="1226" y="1706"/>
                    <a:pt x="1241" y="1768"/>
                    <a:pt x="1272" y="1830"/>
                  </a:cubicBezTo>
                  <a:cubicBezTo>
                    <a:pt x="1303" y="1861"/>
                    <a:pt x="1303" y="1892"/>
                    <a:pt x="1319" y="1923"/>
                  </a:cubicBezTo>
                  <a:cubicBezTo>
                    <a:pt x="1334" y="1970"/>
                    <a:pt x="1334" y="1985"/>
                    <a:pt x="1350" y="2016"/>
                  </a:cubicBezTo>
                  <a:cubicBezTo>
                    <a:pt x="1412" y="2280"/>
                    <a:pt x="1458" y="2543"/>
                    <a:pt x="1489" y="2823"/>
                  </a:cubicBezTo>
                  <a:cubicBezTo>
                    <a:pt x="1567" y="3334"/>
                    <a:pt x="1614" y="3877"/>
                    <a:pt x="1660" y="4420"/>
                  </a:cubicBezTo>
                  <a:lnTo>
                    <a:pt x="1738" y="5242"/>
                  </a:lnTo>
                  <a:cubicBezTo>
                    <a:pt x="1784" y="5506"/>
                    <a:pt x="1800" y="5785"/>
                    <a:pt x="1846" y="6049"/>
                  </a:cubicBezTo>
                  <a:lnTo>
                    <a:pt x="1784" y="5242"/>
                  </a:lnTo>
                  <a:lnTo>
                    <a:pt x="1722" y="4420"/>
                  </a:lnTo>
                  <a:cubicBezTo>
                    <a:pt x="1691" y="3877"/>
                    <a:pt x="1645" y="3334"/>
                    <a:pt x="1567" y="2792"/>
                  </a:cubicBezTo>
                  <a:cubicBezTo>
                    <a:pt x="1536" y="2528"/>
                    <a:pt x="1489" y="2280"/>
                    <a:pt x="1412" y="2001"/>
                  </a:cubicBezTo>
                  <a:cubicBezTo>
                    <a:pt x="1396" y="1970"/>
                    <a:pt x="1381" y="1938"/>
                    <a:pt x="1381" y="1907"/>
                  </a:cubicBezTo>
                  <a:cubicBezTo>
                    <a:pt x="1381" y="1861"/>
                    <a:pt x="1350" y="1845"/>
                    <a:pt x="1334" y="1814"/>
                  </a:cubicBezTo>
                  <a:lnTo>
                    <a:pt x="1226" y="1628"/>
                  </a:lnTo>
                  <a:cubicBezTo>
                    <a:pt x="1148" y="1520"/>
                    <a:pt x="1071" y="1427"/>
                    <a:pt x="993" y="1303"/>
                  </a:cubicBezTo>
                  <a:cubicBezTo>
                    <a:pt x="683" y="853"/>
                    <a:pt x="342" y="4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a:off x="2466500" y="3207172"/>
              <a:ext cx="307058" cy="396959"/>
            </a:xfrm>
            <a:custGeom>
              <a:avLst/>
              <a:gdLst/>
              <a:ahLst/>
              <a:cxnLst/>
              <a:rect l="l" t="t" r="r" b="b"/>
              <a:pathLst>
                <a:path w="3436" h="4442" extrusionOk="0">
                  <a:moveTo>
                    <a:pt x="609" y="1"/>
                  </a:moveTo>
                  <a:cubicBezTo>
                    <a:pt x="494" y="1"/>
                    <a:pt x="375" y="31"/>
                    <a:pt x="342" y="48"/>
                  </a:cubicBezTo>
                  <a:cubicBezTo>
                    <a:pt x="264" y="94"/>
                    <a:pt x="124" y="1552"/>
                    <a:pt x="78" y="1894"/>
                  </a:cubicBezTo>
                  <a:cubicBezTo>
                    <a:pt x="0" y="2591"/>
                    <a:pt x="233" y="4298"/>
                    <a:pt x="311" y="4375"/>
                  </a:cubicBezTo>
                  <a:cubicBezTo>
                    <a:pt x="353" y="4418"/>
                    <a:pt x="475" y="4442"/>
                    <a:pt x="595" y="4442"/>
                  </a:cubicBezTo>
                  <a:cubicBezTo>
                    <a:pt x="693" y="4442"/>
                    <a:pt x="789" y="4426"/>
                    <a:pt x="838" y="4391"/>
                  </a:cubicBezTo>
                  <a:cubicBezTo>
                    <a:pt x="961" y="4313"/>
                    <a:pt x="1193" y="2545"/>
                    <a:pt x="1286" y="2545"/>
                  </a:cubicBezTo>
                  <a:cubicBezTo>
                    <a:pt x="1287" y="2545"/>
                    <a:pt x="1287" y="2545"/>
                    <a:pt x="1288" y="2545"/>
                  </a:cubicBezTo>
                  <a:cubicBezTo>
                    <a:pt x="1425" y="2566"/>
                    <a:pt x="1564" y="2575"/>
                    <a:pt x="1702" y="2575"/>
                  </a:cubicBezTo>
                  <a:cubicBezTo>
                    <a:pt x="2485" y="2575"/>
                    <a:pt x="3227" y="2283"/>
                    <a:pt x="3319" y="2204"/>
                  </a:cubicBezTo>
                  <a:cubicBezTo>
                    <a:pt x="3435" y="2117"/>
                    <a:pt x="3402" y="1638"/>
                    <a:pt x="3309" y="1638"/>
                  </a:cubicBezTo>
                  <a:cubicBezTo>
                    <a:pt x="3302" y="1638"/>
                    <a:pt x="3296" y="1640"/>
                    <a:pt x="3288" y="1645"/>
                  </a:cubicBezTo>
                  <a:cubicBezTo>
                    <a:pt x="2999" y="1826"/>
                    <a:pt x="2562" y="1879"/>
                    <a:pt x="2161" y="1879"/>
                  </a:cubicBezTo>
                  <a:cubicBezTo>
                    <a:pt x="1703" y="1879"/>
                    <a:pt x="1293" y="1810"/>
                    <a:pt x="1210" y="1785"/>
                  </a:cubicBezTo>
                  <a:cubicBezTo>
                    <a:pt x="1055" y="1723"/>
                    <a:pt x="915" y="250"/>
                    <a:pt x="838" y="94"/>
                  </a:cubicBezTo>
                  <a:cubicBezTo>
                    <a:pt x="802" y="23"/>
                    <a:pt x="707"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2436026" y="3287601"/>
              <a:ext cx="170508" cy="228864"/>
            </a:xfrm>
            <a:custGeom>
              <a:avLst/>
              <a:gdLst/>
              <a:ahLst/>
              <a:cxnLst/>
              <a:rect l="l" t="t" r="r" b="b"/>
              <a:pathLst>
                <a:path w="1908" h="2561" extrusionOk="0">
                  <a:moveTo>
                    <a:pt x="972" y="1"/>
                  </a:moveTo>
                  <a:cubicBezTo>
                    <a:pt x="469" y="1"/>
                    <a:pt x="46" y="553"/>
                    <a:pt x="16" y="1257"/>
                  </a:cubicBezTo>
                  <a:cubicBezTo>
                    <a:pt x="0" y="1971"/>
                    <a:pt x="403" y="2544"/>
                    <a:pt x="915" y="2560"/>
                  </a:cubicBezTo>
                  <a:cubicBezTo>
                    <a:pt x="922" y="2560"/>
                    <a:pt x="929" y="2560"/>
                    <a:pt x="936" y="2560"/>
                  </a:cubicBezTo>
                  <a:cubicBezTo>
                    <a:pt x="1439" y="2560"/>
                    <a:pt x="1861" y="2007"/>
                    <a:pt x="1877" y="1304"/>
                  </a:cubicBezTo>
                  <a:cubicBezTo>
                    <a:pt x="1908" y="606"/>
                    <a:pt x="1505" y="16"/>
                    <a:pt x="993" y="1"/>
                  </a:cubicBezTo>
                  <a:cubicBezTo>
                    <a:pt x="986" y="1"/>
                    <a:pt x="979" y="1"/>
                    <a:pt x="9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2629859" y="3970260"/>
              <a:ext cx="313492" cy="129937"/>
            </a:xfrm>
            <a:custGeom>
              <a:avLst/>
              <a:gdLst/>
              <a:ahLst/>
              <a:cxnLst/>
              <a:rect l="l" t="t" r="r" b="b"/>
              <a:pathLst>
                <a:path w="3508" h="1454" extrusionOk="0">
                  <a:moveTo>
                    <a:pt x="3284" y="1"/>
                  </a:moveTo>
                  <a:cubicBezTo>
                    <a:pt x="3273" y="1"/>
                    <a:pt x="3264" y="8"/>
                    <a:pt x="3259" y="24"/>
                  </a:cubicBezTo>
                  <a:cubicBezTo>
                    <a:pt x="3190" y="121"/>
                    <a:pt x="1829" y="908"/>
                    <a:pt x="687" y="908"/>
                  </a:cubicBezTo>
                  <a:cubicBezTo>
                    <a:pt x="558" y="908"/>
                    <a:pt x="433" y="899"/>
                    <a:pt x="313" y="877"/>
                  </a:cubicBezTo>
                  <a:cubicBezTo>
                    <a:pt x="295" y="873"/>
                    <a:pt x="278" y="872"/>
                    <a:pt x="263" y="872"/>
                  </a:cubicBezTo>
                  <a:cubicBezTo>
                    <a:pt x="1" y="872"/>
                    <a:pt x="133" y="1347"/>
                    <a:pt x="778" y="1435"/>
                  </a:cubicBezTo>
                  <a:cubicBezTo>
                    <a:pt x="868" y="1447"/>
                    <a:pt x="961" y="1453"/>
                    <a:pt x="1058" y="1453"/>
                  </a:cubicBezTo>
                  <a:cubicBezTo>
                    <a:pt x="2043" y="1453"/>
                    <a:pt x="3302" y="848"/>
                    <a:pt x="3415" y="551"/>
                  </a:cubicBezTo>
                  <a:cubicBezTo>
                    <a:pt x="3508" y="259"/>
                    <a:pt x="3350" y="1"/>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2570431" y="2609767"/>
              <a:ext cx="277300" cy="202680"/>
            </a:xfrm>
            <a:custGeom>
              <a:avLst/>
              <a:gdLst/>
              <a:ahLst/>
              <a:cxnLst/>
              <a:rect l="l" t="t" r="r" b="b"/>
              <a:pathLst>
                <a:path w="3103" h="2268" extrusionOk="0">
                  <a:moveTo>
                    <a:pt x="1494" y="0"/>
                  </a:moveTo>
                  <a:cubicBezTo>
                    <a:pt x="830" y="0"/>
                    <a:pt x="318" y="413"/>
                    <a:pt x="233" y="607"/>
                  </a:cubicBezTo>
                  <a:cubicBezTo>
                    <a:pt x="1" y="1180"/>
                    <a:pt x="667" y="1816"/>
                    <a:pt x="1210" y="2033"/>
                  </a:cubicBezTo>
                  <a:cubicBezTo>
                    <a:pt x="1590" y="2195"/>
                    <a:pt x="1901" y="2267"/>
                    <a:pt x="2153" y="2267"/>
                  </a:cubicBezTo>
                  <a:cubicBezTo>
                    <a:pt x="2508" y="2267"/>
                    <a:pt x="2747" y="2123"/>
                    <a:pt x="2901" y="1878"/>
                  </a:cubicBezTo>
                  <a:cubicBezTo>
                    <a:pt x="3102" y="1491"/>
                    <a:pt x="2947" y="452"/>
                    <a:pt x="2079" y="110"/>
                  </a:cubicBezTo>
                  <a:cubicBezTo>
                    <a:pt x="1876" y="33"/>
                    <a:pt x="1679" y="0"/>
                    <a:pt x="1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3073556" y="3995908"/>
              <a:ext cx="432527" cy="224574"/>
            </a:xfrm>
            <a:custGeom>
              <a:avLst/>
              <a:gdLst/>
              <a:ahLst/>
              <a:cxnLst/>
              <a:rect l="l" t="t" r="r" b="b"/>
              <a:pathLst>
                <a:path w="4840" h="2513" extrusionOk="0">
                  <a:moveTo>
                    <a:pt x="3366" y="0"/>
                  </a:moveTo>
                  <a:lnTo>
                    <a:pt x="404" y="435"/>
                  </a:lnTo>
                  <a:lnTo>
                    <a:pt x="1" y="2513"/>
                  </a:lnTo>
                  <a:cubicBezTo>
                    <a:pt x="1" y="2513"/>
                    <a:pt x="4810" y="2296"/>
                    <a:pt x="4839" y="2280"/>
                  </a:cubicBezTo>
                  <a:lnTo>
                    <a:pt x="4839" y="2280"/>
                  </a:lnTo>
                  <a:cubicBezTo>
                    <a:pt x="4839" y="2280"/>
                    <a:pt x="4839" y="2280"/>
                    <a:pt x="4839" y="2280"/>
                  </a:cubicBezTo>
                  <a:cubicBezTo>
                    <a:pt x="4839" y="2280"/>
                    <a:pt x="4840" y="2280"/>
                    <a:pt x="4840" y="2280"/>
                  </a:cubicBezTo>
                  <a:lnTo>
                    <a:pt x="4840" y="2280"/>
                  </a:lnTo>
                  <a:cubicBezTo>
                    <a:pt x="4839" y="2280"/>
                    <a:pt x="4839" y="2280"/>
                    <a:pt x="4839" y="2280"/>
                  </a:cubicBezTo>
                  <a:lnTo>
                    <a:pt x="4839" y="2280"/>
                  </a:lnTo>
                  <a:cubicBezTo>
                    <a:pt x="4826" y="2274"/>
                    <a:pt x="3366" y="0"/>
                    <a:pt x="3366"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3073556" y="3995908"/>
              <a:ext cx="432527" cy="224574"/>
            </a:xfrm>
            <a:custGeom>
              <a:avLst/>
              <a:gdLst/>
              <a:ahLst/>
              <a:cxnLst/>
              <a:rect l="l" t="t" r="r" b="b"/>
              <a:pathLst>
                <a:path w="4840" h="2513" extrusionOk="0">
                  <a:moveTo>
                    <a:pt x="3366" y="0"/>
                  </a:moveTo>
                  <a:lnTo>
                    <a:pt x="404" y="435"/>
                  </a:lnTo>
                  <a:lnTo>
                    <a:pt x="1" y="2513"/>
                  </a:lnTo>
                  <a:cubicBezTo>
                    <a:pt x="1" y="2513"/>
                    <a:pt x="4810" y="2296"/>
                    <a:pt x="4839" y="2280"/>
                  </a:cubicBezTo>
                  <a:lnTo>
                    <a:pt x="4839" y="2280"/>
                  </a:lnTo>
                  <a:cubicBezTo>
                    <a:pt x="4839" y="2280"/>
                    <a:pt x="4839" y="2280"/>
                    <a:pt x="4839" y="2280"/>
                  </a:cubicBezTo>
                  <a:cubicBezTo>
                    <a:pt x="4839" y="2280"/>
                    <a:pt x="4840" y="2280"/>
                    <a:pt x="4840" y="2280"/>
                  </a:cubicBezTo>
                  <a:lnTo>
                    <a:pt x="4840" y="2280"/>
                  </a:lnTo>
                  <a:cubicBezTo>
                    <a:pt x="4839" y="2280"/>
                    <a:pt x="4839" y="2280"/>
                    <a:pt x="4839" y="2280"/>
                  </a:cubicBezTo>
                  <a:lnTo>
                    <a:pt x="4839" y="2280"/>
                  </a:lnTo>
                  <a:cubicBezTo>
                    <a:pt x="4826" y="2274"/>
                    <a:pt x="3366" y="0"/>
                    <a:pt x="3366"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2979276" y="4311188"/>
              <a:ext cx="629398" cy="182662"/>
            </a:xfrm>
            <a:custGeom>
              <a:avLst/>
              <a:gdLst/>
              <a:ahLst/>
              <a:cxnLst/>
              <a:rect l="l" t="t" r="r" b="b"/>
              <a:pathLst>
                <a:path w="7043" h="2044" extrusionOk="0">
                  <a:moveTo>
                    <a:pt x="3527" y="1"/>
                  </a:moveTo>
                  <a:cubicBezTo>
                    <a:pt x="3457" y="1"/>
                    <a:pt x="3403" y="3"/>
                    <a:pt x="3366" y="9"/>
                  </a:cubicBezTo>
                  <a:cubicBezTo>
                    <a:pt x="2917" y="71"/>
                    <a:pt x="234" y="288"/>
                    <a:pt x="234" y="288"/>
                  </a:cubicBezTo>
                  <a:cubicBezTo>
                    <a:pt x="234" y="288"/>
                    <a:pt x="1" y="1172"/>
                    <a:pt x="32" y="1218"/>
                  </a:cubicBezTo>
                  <a:cubicBezTo>
                    <a:pt x="32" y="1249"/>
                    <a:pt x="1831" y="1994"/>
                    <a:pt x="3025" y="2040"/>
                  </a:cubicBezTo>
                  <a:cubicBezTo>
                    <a:pt x="3062" y="2042"/>
                    <a:pt x="3100" y="2043"/>
                    <a:pt x="3139" y="2043"/>
                  </a:cubicBezTo>
                  <a:cubicBezTo>
                    <a:pt x="4402" y="2043"/>
                    <a:pt x="7042" y="1108"/>
                    <a:pt x="7042" y="1063"/>
                  </a:cubicBezTo>
                  <a:cubicBezTo>
                    <a:pt x="7042" y="1001"/>
                    <a:pt x="6903" y="288"/>
                    <a:pt x="6903" y="288"/>
                  </a:cubicBezTo>
                  <a:cubicBezTo>
                    <a:pt x="6903" y="288"/>
                    <a:pt x="4296" y="1"/>
                    <a:pt x="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3005639" y="4096444"/>
              <a:ext cx="576672" cy="338961"/>
            </a:xfrm>
            <a:custGeom>
              <a:avLst/>
              <a:gdLst/>
              <a:ahLst/>
              <a:cxnLst/>
              <a:rect l="l" t="t" r="r" b="b"/>
              <a:pathLst>
                <a:path w="6453" h="3793" extrusionOk="0">
                  <a:moveTo>
                    <a:pt x="3207" y="1"/>
                  </a:moveTo>
                  <a:cubicBezTo>
                    <a:pt x="2512" y="1"/>
                    <a:pt x="1839" y="168"/>
                    <a:pt x="1474" y="411"/>
                  </a:cubicBezTo>
                  <a:cubicBezTo>
                    <a:pt x="776" y="876"/>
                    <a:pt x="1" y="3125"/>
                    <a:pt x="1" y="3125"/>
                  </a:cubicBezTo>
                  <a:cubicBezTo>
                    <a:pt x="1" y="3125"/>
                    <a:pt x="1629" y="3761"/>
                    <a:pt x="2529" y="3792"/>
                  </a:cubicBezTo>
                  <a:cubicBezTo>
                    <a:pt x="2536" y="3792"/>
                    <a:pt x="2544" y="3792"/>
                    <a:pt x="2552" y="3792"/>
                  </a:cubicBezTo>
                  <a:cubicBezTo>
                    <a:pt x="3465" y="3792"/>
                    <a:pt x="6453" y="2923"/>
                    <a:pt x="6453" y="2923"/>
                  </a:cubicBezTo>
                  <a:cubicBezTo>
                    <a:pt x="6453" y="2923"/>
                    <a:pt x="5879" y="1233"/>
                    <a:pt x="4948" y="488"/>
                  </a:cubicBezTo>
                  <a:cubicBezTo>
                    <a:pt x="4496" y="140"/>
                    <a:pt x="3843" y="1"/>
                    <a:pt x="32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2831020" y="2650071"/>
              <a:ext cx="450489" cy="729486"/>
            </a:xfrm>
            <a:custGeom>
              <a:avLst/>
              <a:gdLst/>
              <a:ahLst/>
              <a:cxnLst/>
              <a:rect l="l" t="t" r="r" b="b"/>
              <a:pathLst>
                <a:path w="5041" h="8163" extrusionOk="0">
                  <a:moveTo>
                    <a:pt x="1660" y="1"/>
                  </a:moveTo>
                  <a:cubicBezTo>
                    <a:pt x="1195" y="1"/>
                    <a:pt x="683" y="326"/>
                    <a:pt x="326" y="854"/>
                  </a:cubicBezTo>
                  <a:cubicBezTo>
                    <a:pt x="0" y="1365"/>
                    <a:pt x="1319" y="7678"/>
                    <a:pt x="1939" y="8065"/>
                  </a:cubicBezTo>
                  <a:cubicBezTo>
                    <a:pt x="2046" y="8133"/>
                    <a:pt x="2201" y="8162"/>
                    <a:pt x="2385" y="8162"/>
                  </a:cubicBezTo>
                  <a:cubicBezTo>
                    <a:pt x="3260" y="8162"/>
                    <a:pt x="4786" y="7491"/>
                    <a:pt x="4901" y="7042"/>
                  </a:cubicBezTo>
                  <a:cubicBezTo>
                    <a:pt x="5041" y="6499"/>
                    <a:pt x="3552" y="1164"/>
                    <a:pt x="3009" y="590"/>
                  </a:cubicBezTo>
                  <a:cubicBezTo>
                    <a:pt x="2544" y="78"/>
                    <a:pt x="2125" y="1"/>
                    <a:pt x="1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7"/>
            <p:cNvSpPr/>
            <p:nvPr/>
          </p:nvSpPr>
          <p:spPr>
            <a:xfrm>
              <a:off x="2907248" y="2749087"/>
              <a:ext cx="13852" cy="15728"/>
            </a:xfrm>
            <a:custGeom>
              <a:avLst/>
              <a:gdLst/>
              <a:ahLst/>
              <a:cxnLst/>
              <a:rect l="l" t="t" r="r" b="b"/>
              <a:pathLst>
                <a:path w="155" h="176" extrusionOk="0">
                  <a:moveTo>
                    <a:pt x="70" y="0"/>
                  </a:moveTo>
                  <a:cubicBezTo>
                    <a:pt x="52" y="0"/>
                    <a:pt x="34" y="6"/>
                    <a:pt x="16" y="25"/>
                  </a:cubicBezTo>
                  <a:cubicBezTo>
                    <a:pt x="0" y="56"/>
                    <a:pt x="0" y="118"/>
                    <a:pt x="0" y="118"/>
                  </a:cubicBezTo>
                  <a:cubicBezTo>
                    <a:pt x="2" y="119"/>
                    <a:pt x="4" y="120"/>
                    <a:pt x="6" y="121"/>
                  </a:cubicBezTo>
                  <a:lnTo>
                    <a:pt x="6" y="121"/>
                  </a:lnTo>
                  <a:cubicBezTo>
                    <a:pt x="4" y="96"/>
                    <a:pt x="11" y="76"/>
                    <a:pt x="31" y="56"/>
                  </a:cubicBezTo>
                  <a:cubicBezTo>
                    <a:pt x="40" y="52"/>
                    <a:pt x="48" y="50"/>
                    <a:pt x="56" y="50"/>
                  </a:cubicBezTo>
                  <a:cubicBezTo>
                    <a:pt x="78" y="50"/>
                    <a:pt x="98" y="64"/>
                    <a:pt x="109" y="87"/>
                  </a:cubicBezTo>
                  <a:cubicBezTo>
                    <a:pt x="124" y="94"/>
                    <a:pt x="132" y="105"/>
                    <a:pt x="132" y="118"/>
                  </a:cubicBezTo>
                  <a:lnTo>
                    <a:pt x="132" y="118"/>
                  </a:lnTo>
                  <a:cubicBezTo>
                    <a:pt x="155" y="93"/>
                    <a:pt x="152" y="49"/>
                    <a:pt x="140" y="25"/>
                  </a:cubicBezTo>
                  <a:cubicBezTo>
                    <a:pt x="121" y="15"/>
                    <a:pt x="97" y="0"/>
                    <a:pt x="70" y="0"/>
                  </a:cubicBezTo>
                  <a:close/>
                  <a:moveTo>
                    <a:pt x="132" y="118"/>
                  </a:moveTo>
                  <a:lnTo>
                    <a:pt x="132" y="118"/>
                  </a:lnTo>
                  <a:cubicBezTo>
                    <a:pt x="126" y="125"/>
                    <a:pt x="119" y="130"/>
                    <a:pt x="109" y="133"/>
                  </a:cubicBezTo>
                  <a:cubicBezTo>
                    <a:pt x="99" y="143"/>
                    <a:pt x="88" y="147"/>
                    <a:pt x="77" y="147"/>
                  </a:cubicBezTo>
                  <a:cubicBezTo>
                    <a:pt x="53" y="147"/>
                    <a:pt x="27" y="131"/>
                    <a:pt x="6" y="121"/>
                  </a:cubicBezTo>
                  <a:lnTo>
                    <a:pt x="6" y="121"/>
                  </a:lnTo>
                  <a:cubicBezTo>
                    <a:pt x="7" y="134"/>
                    <a:pt x="10" y="148"/>
                    <a:pt x="16" y="164"/>
                  </a:cubicBezTo>
                  <a:cubicBezTo>
                    <a:pt x="24" y="172"/>
                    <a:pt x="39" y="176"/>
                    <a:pt x="57" y="176"/>
                  </a:cubicBezTo>
                  <a:cubicBezTo>
                    <a:pt x="74" y="176"/>
                    <a:pt x="93" y="172"/>
                    <a:pt x="109" y="164"/>
                  </a:cubicBezTo>
                  <a:cubicBezTo>
                    <a:pt x="125" y="148"/>
                    <a:pt x="133" y="132"/>
                    <a:pt x="132" y="11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7"/>
            <p:cNvSpPr/>
            <p:nvPr/>
          </p:nvSpPr>
          <p:spPr>
            <a:xfrm>
              <a:off x="2914129" y="2819864"/>
              <a:ext cx="15371" cy="15550"/>
            </a:xfrm>
            <a:custGeom>
              <a:avLst/>
              <a:gdLst/>
              <a:ahLst/>
              <a:cxnLst/>
              <a:rect l="l" t="t" r="r" b="b"/>
              <a:pathLst>
                <a:path w="172" h="174" extrusionOk="0">
                  <a:moveTo>
                    <a:pt x="84" y="0"/>
                  </a:moveTo>
                  <a:cubicBezTo>
                    <a:pt x="63" y="0"/>
                    <a:pt x="40" y="8"/>
                    <a:pt x="16" y="24"/>
                  </a:cubicBezTo>
                  <a:cubicBezTo>
                    <a:pt x="1" y="70"/>
                    <a:pt x="1" y="101"/>
                    <a:pt x="1" y="148"/>
                  </a:cubicBezTo>
                  <a:cubicBezTo>
                    <a:pt x="8" y="151"/>
                    <a:pt x="15" y="155"/>
                    <a:pt x="23" y="158"/>
                  </a:cubicBezTo>
                  <a:lnTo>
                    <a:pt x="23" y="158"/>
                  </a:lnTo>
                  <a:cubicBezTo>
                    <a:pt x="21" y="155"/>
                    <a:pt x="18" y="152"/>
                    <a:pt x="16" y="148"/>
                  </a:cubicBezTo>
                  <a:cubicBezTo>
                    <a:pt x="1" y="101"/>
                    <a:pt x="1" y="70"/>
                    <a:pt x="32" y="39"/>
                  </a:cubicBezTo>
                  <a:cubicBezTo>
                    <a:pt x="40" y="35"/>
                    <a:pt x="49" y="33"/>
                    <a:pt x="57" y="33"/>
                  </a:cubicBezTo>
                  <a:cubicBezTo>
                    <a:pt x="78" y="33"/>
                    <a:pt x="98" y="48"/>
                    <a:pt x="109" y="70"/>
                  </a:cubicBezTo>
                  <a:cubicBezTo>
                    <a:pt x="156" y="101"/>
                    <a:pt x="141" y="148"/>
                    <a:pt x="109" y="163"/>
                  </a:cubicBezTo>
                  <a:lnTo>
                    <a:pt x="141" y="148"/>
                  </a:lnTo>
                  <a:cubicBezTo>
                    <a:pt x="172" y="117"/>
                    <a:pt x="172" y="70"/>
                    <a:pt x="141" y="24"/>
                  </a:cubicBezTo>
                  <a:cubicBezTo>
                    <a:pt x="125" y="8"/>
                    <a:pt x="106" y="0"/>
                    <a:pt x="84" y="0"/>
                  </a:cubicBezTo>
                  <a:close/>
                  <a:moveTo>
                    <a:pt x="23" y="158"/>
                  </a:moveTo>
                  <a:cubicBezTo>
                    <a:pt x="34" y="169"/>
                    <a:pt x="50" y="173"/>
                    <a:pt x="66" y="173"/>
                  </a:cubicBezTo>
                  <a:cubicBezTo>
                    <a:pt x="81" y="173"/>
                    <a:pt x="97" y="170"/>
                    <a:pt x="109" y="163"/>
                  </a:cubicBezTo>
                  <a:lnTo>
                    <a:pt x="109" y="163"/>
                  </a:lnTo>
                  <a:cubicBezTo>
                    <a:pt x="100" y="168"/>
                    <a:pt x="90" y="170"/>
                    <a:pt x="79" y="170"/>
                  </a:cubicBezTo>
                  <a:cubicBezTo>
                    <a:pt x="61" y="170"/>
                    <a:pt x="41" y="165"/>
                    <a:pt x="23" y="1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7"/>
            <p:cNvSpPr/>
            <p:nvPr/>
          </p:nvSpPr>
          <p:spPr>
            <a:xfrm>
              <a:off x="2921099" y="2892786"/>
              <a:ext cx="16711" cy="15013"/>
            </a:xfrm>
            <a:custGeom>
              <a:avLst/>
              <a:gdLst/>
              <a:ahLst/>
              <a:cxnLst/>
              <a:rect l="l" t="t" r="r" b="b"/>
              <a:pathLst>
                <a:path w="187" h="168" extrusionOk="0">
                  <a:moveTo>
                    <a:pt x="15" y="46"/>
                  </a:moveTo>
                  <a:cubicBezTo>
                    <a:pt x="0" y="62"/>
                    <a:pt x="1" y="108"/>
                    <a:pt x="16" y="138"/>
                  </a:cubicBezTo>
                  <a:cubicBezTo>
                    <a:pt x="4" y="114"/>
                    <a:pt x="1" y="71"/>
                    <a:pt x="15" y="46"/>
                  </a:cubicBezTo>
                  <a:close/>
                  <a:moveTo>
                    <a:pt x="98" y="0"/>
                  </a:moveTo>
                  <a:cubicBezTo>
                    <a:pt x="77" y="0"/>
                    <a:pt x="52" y="9"/>
                    <a:pt x="31" y="30"/>
                  </a:cubicBezTo>
                  <a:cubicBezTo>
                    <a:pt x="25" y="33"/>
                    <a:pt x="19" y="39"/>
                    <a:pt x="15" y="46"/>
                  </a:cubicBezTo>
                  <a:lnTo>
                    <a:pt x="15" y="46"/>
                  </a:lnTo>
                  <a:cubicBezTo>
                    <a:pt x="16" y="46"/>
                    <a:pt x="16" y="45"/>
                    <a:pt x="16" y="45"/>
                  </a:cubicBezTo>
                  <a:cubicBezTo>
                    <a:pt x="39" y="37"/>
                    <a:pt x="59" y="34"/>
                    <a:pt x="74" y="34"/>
                  </a:cubicBezTo>
                  <a:cubicBezTo>
                    <a:pt x="90" y="34"/>
                    <a:pt x="101" y="37"/>
                    <a:pt x="109" y="45"/>
                  </a:cubicBezTo>
                  <a:cubicBezTo>
                    <a:pt x="140" y="76"/>
                    <a:pt x="140" y="123"/>
                    <a:pt x="109" y="138"/>
                  </a:cubicBezTo>
                  <a:cubicBezTo>
                    <a:pt x="101" y="146"/>
                    <a:pt x="90" y="150"/>
                    <a:pt x="74" y="150"/>
                  </a:cubicBezTo>
                  <a:cubicBezTo>
                    <a:pt x="59" y="150"/>
                    <a:pt x="39" y="146"/>
                    <a:pt x="16" y="138"/>
                  </a:cubicBezTo>
                  <a:lnTo>
                    <a:pt x="16" y="138"/>
                  </a:lnTo>
                  <a:cubicBezTo>
                    <a:pt x="48" y="149"/>
                    <a:pt x="73" y="167"/>
                    <a:pt x="100" y="167"/>
                  </a:cubicBezTo>
                  <a:cubicBezTo>
                    <a:pt x="113" y="167"/>
                    <a:pt x="126" y="163"/>
                    <a:pt x="140" y="154"/>
                  </a:cubicBezTo>
                  <a:cubicBezTo>
                    <a:pt x="140" y="138"/>
                    <a:pt x="156" y="138"/>
                    <a:pt x="156" y="138"/>
                  </a:cubicBezTo>
                  <a:cubicBezTo>
                    <a:pt x="171" y="123"/>
                    <a:pt x="187" y="61"/>
                    <a:pt x="156" y="30"/>
                  </a:cubicBezTo>
                  <a:cubicBezTo>
                    <a:pt x="147" y="13"/>
                    <a:pt x="125"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7"/>
            <p:cNvSpPr/>
            <p:nvPr/>
          </p:nvSpPr>
          <p:spPr>
            <a:xfrm>
              <a:off x="2934951" y="2963921"/>
              <a:ext cx="16711" cy="15460"/>
            </a:xfrm>
            <a:custGeom>
              <a:avLst/>
              <a:gdLst/>
              <a:ahLst/>
              <a:cxnLst/>
              <a:rect l="l" t="t" r="r" b="b"/>
              <a:pathLst>
                <a:path w="187" h="173" extrusionOk="0">
                  <a:moveTo>
                    <a:pt x="90" y="0"/>
                  </a:moveTo>
                  <a:cubicBezTo>
                    <a:pt x="70" y="0"/>
                    <a:pt x="50" y="6"/>
                    <a:pt x="32" y="25"/>
                  </a:cubicBezTo>
                  <a:cubicBezTo>
                    <a:pt x="1" y="56"/>
                    <a:pt x="1" y="102"/>
                    <a:pt x="16" y="133"/>
                  </a:cubicBezTo>
                  <a:cubicBezTo>
                    <a:pt x="20" y="136"/>
                    <a:pt x="24" y="139"/>
                    <a:pt x="28" y="141"/>
                  </a:cubicBezTo>
                  <a:lnTo>
                    <a:pt x="28" y="141"/>
                  </a:lnTo>
                  <a:cubicBezTo>
                    <a:pt x="16" y="113"/>
                    <a:pt x="20" y="84"/>
                    <a:pt x="63" y="56"/>
                  </a:cubicBezTo>
                  <a:cubicBezTo>
                    <a:pt x="67" y="52"/>
                    <a:pt x="72" y="50"/>
                    <a:pt x="78" y="50"/>
                  </a:cubicBezTo>
                  <a:cubicBezTo>
                    <a:pt x="95" y="50"/>
                    <a:pt x="117" y="64"/>
                    <a:pt x="140" y="87"/>
                  </a:cubicBezTo>
                  <a:cubicBezTo>
                    <a:pt x="152" y="99"/>
                    <a:pt x="155" y="121"/>
                    <a:pt x="148" y="137"/>
                  </a:cubicBezTo>
                  <a:lnTo>
                    <a:pt x="148" y="137"/>
                  </a:lnTo>
                  <a:cubicBezTo>
                    <a:pt x="152" y="133"/>
                    <a:pt x="156" y="133"/>
                    <a:pt x="156" y="133"/>
                  </a:cubicBezTo>
                  <a:cubicBezTo>
                    <a:pt x="171" y="118"/>
                    <a:pt x="187" y="56"/>
                    <a:pt x="156" y="25"/>
                  </a:cubicBezTo>
                  <a:cubicBezTo>
                    <a:pt x="146" y="15"/>
                    <a:pt x="120" y="0"/>
                    <a:pt x="90" y="0"/>
                  </a:cubicBezTo>
                  <a:close/>
                  <a:moveTo>
                    <a:pt x="148" y="137"/>
                  </a:moveTo>
                  <a:cubicBezTo>
                    <a:pt x="146" y="139"/>
                    <a:pt x="144" y="142"/>
                    <a:pt x="143" y="146"/>
                  </a:cubicBezTo>
                  <a:lnTo>
                    <a:pt x="143" y="146"/>
                  </a:lnTo>
                  <a:cubicBezTo>
                    <a:pt x="145" y="143"/>
                    <a:pt x="147" y="140"/>
                    <a:pt x="148" y="137"/>
                  </a:cubicBezTo>
                  <a:close/>
                  <a:moveTo>
                    <a:pt x="28" y="141"/>
                  </a:moveTo>
                  <a:cubicBezTo>
                    <a:pt x="29" y="144"/>
                    <a:pt x="30" y="146"/>
                    <a:pt x="32" y="149"/>
                  </a:cubicBezTo>
                  <a:cubicBezTo>
                    <a:pt x="47" y="164"/>
                    <a:pt x="63" y="172"/>
                    <a:pt x="80" y="172"/>
                  </a:cubicBezTo>
                  <a:cubicBezTo>
                    <a:pt x="85" y="172"/>
                    <a:pt x="91" y="171"/>
                    <a:pt x="96" y="170"/>
                  </a:cubicBezTo>
                  <a:lnTo>
                    <a:pt x="96" y="170"/>
                  </a:lnTo>
                  <a:cubicBezTo>
                    <a:pt x="99" y="170"/>
                    <a:pt x="102" y="170"/>
                    <a:pt x="105" y="170"/>
                  </a:cubicBezTo>
                  <a:cubicBezTo>
                    <a:pt x="116" y="170"/>
                    <a:pt x="128" y="168"/>
                    <a:pt x="140" y="164"/>
                  </a:cubicBezTo>
                  <a:cubicBezTo>
                    <a:pt x="140" y="156"/>
                    <a:pt x="141" y="150"/>
                    <a:pt x="143" y="146"/>
                  </a:cubicBezTo>
                  <a:lnTo>
                    <a:pt x="143" y="146"/>
                  </a:lnTo>
                  <a:cubicBezTo>
                    <a:pt x="142" y="147"/>
                    <a:pt x="141" y="148"/>
                    <a:pt x="140" y="149"/>
                  </a:cubicBezTo>
                  <a:cubicBezTo>
                    <a:pt x="124" y="160"/>
                    <a:pt x="110" y="167"/>
                    <a:pt x="96" y="170"/>
                  </a:cubicBezTo>
                  <a:lnTo>
                    <a:pt x="96" y="170"/>
                  </a:lnTo>
                  <a:cubicBezTo>
                    <a:pt x="74" y="168"/>
                    <a:pt x="53" y="157"/>
                    <a:pt x="28" y="1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7"/>
            <p:cNvSpPr/>
            <p:nvPr/>
          </p:nvSpPr>
          <p:spPr>
            <a:xfrm>
              <a:off x="2947641" y="3032285"/>
              <a:ext cx="16533" cy="16354"/>
            </a:xfrm>
            <a:custGeom>
              <a:avLst/>
              <a:gdLst/>
              <a:ahLst/>
              <a:cxnLst/>
              <a:rect l="l" t="t" r="r" b="b"/>
              <a:pathLst>
                <a:path w="185" h="183" extrusionOk="0">
                  <a:moveTo>
                    <a:pt x="97" y="0"/>
                  </a:moveTo>
                  <a:cubicBezTo>
                    <a:pt x="76" y="0"/>
                    <a:pt x="52" y="12"/>
                    <a:pt x="29" y="35"/>
                  </a:cubicBezTo>
                  <a:cubicBezTo>
                    <a:pt x="7" y="57"/>
                    <a:pt x="1" y="88"/>
                    <a:pt x="5" y="109"/>
                  </a:cubicBezTo>
                  <a:lnTo>
                    <a:pt x="5" y="109"/>
                  </a:lnTo>
                  <a:cubicBezTo>
                    <a:pt x="7" y="95"/>
                    <a:pt x="15" y="80"/>
                    <a:pt x="29" y="66"/>
                  </a:cubicBezTo>
                  <a:cubicBezTo>
                    <a:pt x="33" y="62"/>
                    <a:pt x="40" y="60"/>
                    <a:pt x="47" y="60"/>
                  </a:cubicBezTo>
                  <a:cubicBezTo>
                    <a:pt x="67" y="60"/>
                    <a:pt x="95" y="75"/>
                    <a:pt x="107" y="97"/>
                  </a:cubicBezTo>
                  <a:cubicBezTo>
                    <a:pt x="122" y="113"/>
                    <a:pt x="122" y="144"/>
                    <a:pt x="107" y="159"/>
                  </a:cubicBezTo>
                  <a:cubicBezTo>
                    <a:pt x="102" y="169"/>
                    <a:pt x="93" y="176"/>
                    <a:pt x="83" y="180"/>
                  </a:cubicBezTo>
                  <a:lnTo>
                    <a:pt x="83" y="180"/>
                  </a:lnTo>
                  <a:cubicBezTo>
                    <a:pt x="54" y="176"/>
                    <a:pt x="24" y="159"/>
                    <a:pt x="14" y="128"/>
                  </a:cubicBezTo>
                  <a:cubicBezTo>
                    <a:pt x="9" y="124"/>
                    <a:pt x="6" y="117"/>
                    <a:pt x="5" y="109"/>
                  </a:cubicBezTo>
                  <a:lnTo>
                    <a:pt x="5" y="109"/>
                  </a:lnTo>
                  <a:cubicBezTo>
                    <a:pt x="1" y="126"/>
                    <a:pt x="5" y="142"/>
                    <a:pt x="14" y="159"/>
                  </a:cubicBezTo>
                  <a:cubicBezTo>
                    <a:pt x="29" y="175"/>
                    <a:pt x="49" y="183"/>
                    <a:pt x="66" y="183"/>
                  </a:cubicBezTo>
                  <a:cubicBezTo>
                    <a:pt x="72" y="183"/>
                    <a:pt x="78" y="182"/>
                    <a:pt x="83" y="180"/>
                  </a:cubicBezTo>
                  <a:lnTo>
                    <a:pt x="83" y="180"/>
                  </a:lnTo>
                  <a:cubicBezTo>
                    <a:pt x="87" y="180"/>
                    <a:pt x="91" y="181"/>
                    <a:pt x="94" y="181"/>
                  </a:cubicBezTo>
                  <a:cubicBezTo>
                    <a:pt x="105" y="181"/>
                    <a:pt x="114" y="179"/>
                    <a:pt x="122" y="175"/>
                  </a:cubicBezTo>
                  <a:lnTo>
                    <a:pt x="153" y="144"/>
                  </a:lnTo>
                  <a:cubicBezTo>
                    <a:pt x="184" y="128"/>
                    <a:pt x="184" y="66"/>
                    <a:pt x="153" y="35"/>
                  </a:cubicBezTo>
                  <a:cubicBezTo>
                    <a:pt x="138" y="12"/>
                    <a:pt x="118"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7"/>
            <p:cNvSpPr/>
            <p:nvPr/>
          </p:nvSpPr>
          <p:spPr>
            <a:xfrm>
              <a:off x="2958543" y="3096985"/>
              <a:ext cx="18052" cy="14924"/>
            </a:xfrm>
            <a:custGeom>
              <a:avLst/>
              <a:gdLst/>
              <a:ahLst/>
              <a:cxnLst/>
              <a:rect l="l" t="t" r="r" b="b"/>
              <a:pathLst>
                <a:path w="202" h="167" extrusionOk="0">
                  <a:moveTo>
                    <a:pt x="116" y="0"/>
                  </a:moveTo>
                  <a:cubicBezTo>
                    <a:pt x="99" y="0"/>
                    <a:pt x="81" y="6"/>
                    <a:pt x="62" y="25"/>
                  </a:cubicBezTo>
                  <a:cubicBezTo>
                    <a:pt x="60" y="29"/>
                    <a:pt x="57" y="33"/>
                    <a:pt x="55" y="37"/>
                  </a:cubicBezTo>
                  <a:lnTo>
                    <a:pt x="55" y="37"/>
                  </a:lnTo>
                  <a:cubicBezTo>
                    <a:pt x="64" y="33"/>
                    <a:pt x="75" y="31"/>
                    <a:pt x="85" y="31"/>
                  </a:cubicBezTo>
                  <a:cubicBezTo>
                    <a:pt x="108" y="31"/>
                    <a:pt x="130" y="42"/>
                    <a:pt x="140" y="71"/>
                  </a:cubicBezTo>
                  <a:cubicBezTo>
                    <a:pt x="155" y="87"/>
                    <a:pt x="155" y="118"/>
                    <a:pt x="140" y="149"/>
                  </a:cubicBezTo>
                  <a:cubicBezTo>
                    <a:pt x="138" y="151"/>
                    <a:pt x="135" y="153"/>
                    <a:pt x="133" y="155"/>
                  </a:cubicBezTo>
                  <a:lnTo>
                    <a:pt x="133" y="155"/>
                  </a:lnTo>
                  <a:cubicBezTo>
                    <a:pt x="141" y="154"/>
                    <a:pt x="149" y="152"/>
                    <a:pt x="155" y="149"/>
                  </a:cubicBezTo>
                  <a:cubicBezTo>
                    <a:pt x="202" y="118"/>
                    <a:pt x="202" y="71"/>
                    <a:pt x="186" y="25"/>
                  </a:cubicBezTo>
                  <a:cubicBezTo>
                    <a:pt x="167" y="15"/>
                    <a:pt x="143" y="0"/>
                    <a:pt x="116" y="0"/>
                  </a:cubicBezTo>
                  <a:close/>
                  <a:moveTo>
                    <a:pt x="55" y="37"/>
                  </a:moveTo>
                  <a:cubicBezTo>
                    <a:pt x="52" y="38"/>
                    <a:pt x="49" y="39"/>
                    <a:pt x="47" y="40"/>
                  </a:cubicBezTo>
                  <a:cubicBezTo>
                    <a:pt x="0" y="71"/>
                    <a:pt x="0" y="102"/>
                    <a:pt x="31" y="149"/>
                  </a:cubicBezTo>
                  <a:cubicBezTo>
                    <a:pt x="49" y="158"/>
                    <a:pt x="72" y="167"/>
                    <a:pt x="95" y="167"/>
                  </a:cubicBezTo>
                  <a:cubicBezTo>
                    <a:pt x="108" y="167"/>
                    <a:pt x="121" y="163"/>
                    <a:pt x="133" y="155"/>
                  </a:cubicBezTo>
                  <a:lnTo>
                    <a:pt x="133" y="155"/>
                  </a:lnTo>
                  <a:cubicBezTo>
                    <a:pt x="131" y="155"/>
                    <a:pt x="129" y="155"/>
                    <a:pt x="128" y="155"/>
                  </a:cubicBezTo>
                  <a:cubicBezTo>
                    <a:pt x="100" y="155"/>
                    <a:pt x="69" y="140"/>
                    <a:pt x="47" y="118"/>
                  </a:cubicBezTo>
                  <a:cubicBezTo>
                    <a:pt x="33" y="104"/>
                    <a:pt x="31" y="77"/>
                    <a:pt x="55" y="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7"/>
            <p:cNvSpPr/>
            <p:nvPr/>
          </p:nvSpPr>
          <p:spPr>
            <a:xfrm>
              <a:off x="2976506" y="3159273"/>
              <a:ext cx="15371" cy="14835"/>
            </a:xfrm>
            <a:custGeom>
              <a:avLst/>
              <a:gdLst/>
              <a:ahLst/>
              <a:cxnLst/>
              <a:rect l="l" t="t" r="r" b="b"/>
              <a:pathLst>
                <a:path w="172" h="166" extrusionOk="0">
                  <a:moveTo>
                    <a:pt x="90" y="1"/>
                  </a:moveTo>
                  <a:cubicBezTo>
                    <a:pt x="71" y="1"/>
                    <a:pt x="50" y="7"/>
                    <a:pt x="32" y="26"/>
                  </a:cubicBezTo>
                  <a:cubicBezTo>
                    <a:pt x="1" y="72"/>
                    <a:pt x="1" y="103"/>
                    <a:pt x="16" y="119"/>
                  </a:cubicBezTo>
                  <a:cubicBezTo>
                    <a:pt x="27" y="125"/>
                    <a:pt x="36" y="132"/>
                    <a:pt x="45" y="137"/>
                  </a:cubicBezTo>
                  <a:lnTo>
                    <a:pt x="45" y="137"/>
                  </a:lnTo>
                  <a:cubicBezTo>
                    <a:pt x="41" y="131"/>
                    <a:pt x="36" y="125"/>
                    <a:pt x="32" y="119"/>
                  </a:cubicBezTo>
                  <a:cubicBezTo>
                    <a:pt x="16" y="103"/>
                    <a:pt x="16" y="72"/>
                    <a:pt x="32" y="41"/>
                  </a:cubicBezTo>
                  <a:cubicBezTo>
                    <a:pt x="55" y="33"/>
                    <a:pt x="75" y="29"/>
                    <a:pt x="92" y="29"/>
                  </a:cubicBezTo>
                  <a:cubicBezTo>
                    <a:pt x="109" y="29"/>
                    <a:pt x="125" y="33"/>
                    <a:pt x="140" y="41"/>
                  </a:cubicBezTo>
                  <a:cubicBezTo>
                    <a:pt x="156" y="88"/>
                    <a:pt x="156" y="119"/>
                    <a:pt x="140" y="150"/>
                  </a:cubicBezTo>
                  <a:cubicBezTo>
                    <a:pt x="171" y="119"/>
                    <a:pt x="171" y="72"/>
                    <a:pt x="156" y="26"/>
                  </a:cubicBezTo>
                  <a:cubicBezTo>
                    <a:pt x="147" y="16"/>
                    <a:pt x="120" y="1"/>
                    <a:pt x="90" y="1"/>
                  </a:cubicBezTo>
                  <a:close/>
                  <a:moveTo>
                    <a:pt x="140" y="150"/>
                  </a:moveTo>
                  <a:cubicBezTo>
                    <a:pt x="126" y="150"/>
                    <a:pt x="118" y="153"/>
                    <a:pt x="117" y="155"/>
                  </a:cubicBezTo>
                  <a:lnTo>
                    <a:pt x="117" y="155"/>
                  </a:lnTo>
                  <a:cubicBezTo>
                    <a:pt x="125" y="154"/>
                    <a:pt x="132" y="152"/>
                    <a:pt x="140" y="150"/>
                  </a:cubicBezTo>
                  <a:lnTo>
                    <a:pt x="140" y="150"/>
                  </a:lnTo>
                  <a:cubicBezTo>
                    <a:pt x="140" y="150"/>
                    <a:pt x="140" y="150"/>
                    <a:pt x="140" y="150"/>
                  </a:cubicBezTo>
                  <a:close/>
                  <a:moveTo>
                    <a:pt x="45" y="137"/>
                  </a:moveTo>
                  <a:cubicBezTo>
                    <a:pt x="61" y="155"/>
                    <a:pt x="77" y="166"/>
                    <a:pt x="96" y="166"/>
                  </a:cubicBezTo>
                  <a:cubicBezTo>
                    <a:pt x="109" y="166"/>
                    <a:pt x="124" y="161"/>
                    <a:pt x="140" y="150"/>
                  </a:cubicBezTo>
                  <a:lnTo>
                    <a:pt x="140" y="150"/>
                  </a:lnTo>
                  <a:cubicBezTo>
                    <a:pt x="130" y="155"/>
                    <a:pt x="123" y="157"/>
                    <a:pt x="120" y="157"/>
                  </a:cubicBezTo>
                  <a:cubicBezTo>
                    <a:pt x="118" y="157"/>
                    <a:pt x="117" y="156"/>
                    <a:pt x="117" y="155"/>
                  </a:cubicBezTo>
                  <a:lnTo>
                    <a:pt x="117" y="155"/>
                  </a:lnTo>
                  <a:cubicBezTo>
                    <a:pt x="113" y="155"/>
                    <a:pt x="110" y="156"/>
                    <a:pt x="106" y="156"/>
                  </a:cubicBezTo>
                  <a:cubicBezTo>
                    <a:pt x="85" y="156"/>
                    <a:pt x="66" y="149"/>
                    <a:pt x="45" y="1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7"/>
            <p:cNvSpPr/>
            <p:nvPr/>
          </p:nvSpPr>
          <p:spPr>
            <a:xfrm>
              <a:off x="2993128" y="3220756"/>
              <a:ext cx="16801" cy="16175"/>
            </a:xfrm>
            <a:custGeom>
              <a:avLst/>
              <a:gdLst/>
              <a:ahLst/>
              <a:cxnLst/>
              <a:rect l="l" t="t" r="r" b="b"/>
              <a:pathLst>
                <a:path w="188" h="181" extrusionOk="0">
                  <a:moveTo>
                    <a:pt x="92" y="33"/>
                  </a:moveTo>
                  <a:cubicBezTo>
                    <a:pt x="106" y="33"/>
                    <a:pt x="118" y="38"/>
                    <a:pt x="125" y="51"/>
                  </a:cubicBezTo>
                  <a:cubicBezTo>
                    <a:pt x="141" y="98"/>
                    <a:pt x="141" y="129"/>
                    <a:pt x="125" y="160"/>
                  </a:cubicBezTo>
                  <a:cubicBezTo>
                    <a:pt x="108" y="165"/>
                    <a:pt x="93" y="169"/>
                    <a:pt x="80" y="169"/>
                  </a:cubicBezTo>
                  <a:cubicBezTo>
                    <a:pt x="58" y="169"/>
                    <a:pt x="42" y="158"/>
                    <a:pt x="32" y="129"/>
                  </a:cubicBezTo>
                  <a:cubicBezTo>
                    <a:pt x="1" y="113"/>
                    <a:pt x="1" y="82"/>
                    <a:pt x="32" y="51"/>
                  </a:cubicBezTo>
                  <a:cubicBezTo>
                    <a:pt x="50" y="42"/>
                    <a:pt x="73" y="33"/>
                    <a:pt x="92" y="33"/>
                  </a:cubicBezTo>
                  <a:close/>
                  <a:moveTo>
                    <a:pt x="92" y="1"/>
                  </a:moveTo>
                  <a:cubicBezTo>
                    <a:pt x="71" y="1"/>
                    <a:pt x="47" y="12"/>
                    <a:pt x="32" y="35"/>
                  </a:cubicBezTo>
                  <a:cubicBezTo>
                    <a:pt x="1" y="51"/>
                    <a:pt x="1" y="98"/>
                    <a:pt x="1" y="129"/>
                  </a:cubicBezTo>
                  <a:cubicBezTo>
                    <a:pt x="24" y="163"/>
                    <a:pt x="56" y="181"/>
                    <a:pt x="90" y="181"/>
                  </a:cubicBezTo>
                  <a:cubicBezTo>
                    <a:pt x="102" y="181"/>
                    <a:pt x="113" y="179"/>
                    <a:pt x="125" y="175"/>
                  </a:cubicBezTo>
                  <a:lnTo>
                    <a:pt x="141" y="160"/>
                  </a:lnTo>
                  <a:cubicBezTo>
                    <a:pt x="187" y="129"/>
                    <a:pt x="187" y="82"/>
                    <a:pt x="141" y="35"/>
                  </a:cubicBezTo>
                  <a:cubicBezTo>
                    <a:pt x="133" y="12"/>
                    <a:pt x="113"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7"/>
            <p:cNvSpPr/>
            <p:nvPr/>
          </p:nvSpPr>
          <p:spPr>
            <a:xfrm>
              <a:off x="3007337" y="3277235"/>
              <a:ext cx="17784" cy="15460"/>
            </a:xfrm>
            <a:custGeom>
              <a:avLst/>
              <a:gdLst/>
              <a:ahLst/>
              <a:cxnLst/>
              <a:rect l="l" t="t" r="r" b="b"/>
              <a:pathLst>
                <a:path w="199" h="173" extrusionOk="0">
                  <a:moveTo>
                    <a:pt x="104" y="1"/>
                  </a:moveTo>
                  <a:cubicBezTo>
                    <a:pt x="82" y="1"/>
                    <a:pt x="59" y="8"/>
                    <a:pt x="44" y="24"/>
                  </a:cubicBezTo>
                  <a:cubicBezTo>
                    <a:pt x="15" y="52"/>
                    <a:pt x="4" y="75"/>
                    <a:pt x="7" y="91"/>
                  </a:cubicBezTo>
                  <a:lnTo>
                    <a:pt x="7" y="91"/>
                  </a:lnTo>
                  <a:cubicBezTo>
                    <a:pt x="10" y="83"/>
                    <a:pt x="17" y="76"/>
                    <a:pt x="28" y="70"/>
                  </a:cubicBezTo>
                  <a:cubicBezTo>
                    <a:pt x="44" y="55"/>
                    <a:pt x="63" y="47"/>
                    <a:pt x="80" y="47"/>
                  </a:cubicBezTo>
                  <a:cubicBezTo>
                    <a:pt x="98" y="47"/>
                    <a:pt x="113" y="55"/>
                    <a:pt x="121" y="70"/>
                  </a:cubicBezTo>
                  <a:cubicBezTo>
                    <a:pt x="137" y="101"/>
                    <a:pt x="137" y="132"/>
                    <a:pt x="121" y="163"/>
                  </a:cubicBezTo>
                  <a:cubicBezTo>
                    <a:pt x="111" y="167"/>
                    <a:pt x="101" y="170"/>
                    <a:pt x="92" y="171"/>
                  </a:cubicBezTo>
                  <a:lnTo>
                    <a:pt x="92" y="171"/>
                  </a:lnTo>
                  <a:cubicBezTo>
                    <a:pt x="113" y="171"/>
                    <a:pt x="137" y="163"/>
                    <a:pt x="152" y="148"/>
                  </a:cubicBezTo>
                  <a:cubicBezTo>
                    <a:pt x="199" y="117"/>
                    <a:pt x="199" y="70"/>
                    <a:pt x="152" y="24"/>
                  </a:cubicBezTo>
                  <a:cubicBezTo>
                    <a:pt x="144" y="8"/>
                    <a:pt x="125" y="1"/>
                    <a:pt x="104" y="1"/>
                  </a:cubicBezTo>
                  <a:close/>
                  <a:moveTo>
                    <a:pt x="7" y="91"/>
                  </a:moveTo>
                  <a:cubicBezTo>
                    <a:pt x="1" y="106"/>
                    <a:pt x="8" y="122"/>
                    <a:pt x="28" y="132"/>
                  </a:cubicBezTo>
                  <a:cubicBezTo>
                    <a:pt x="38" y="162"/>
                    <a:pt x="54" y="173"/>
                    <a:pt x="76" y="173"/>
                  </a:cubicBezTo>
                  <a:cubicBezTo>
                    <a:pt x="81" y="173"/>
                    <a:pt x="87" y="172"/>
                    <a:pt x="92" y="171"/>
                  </a:cubicBezTo>
                  <a:lnTo>
                    <a:pt x="92" y="171"/>
                  </a:lnTo>
                  <a:cubicBezTo>
                    <a:pt x="92" y="171"/>
                    <a:pt x="92" y="171"/>
                    <a:pt x="92" y="171"/>
                  </a:cubicBezTo>
                  <a:cubicBezTo>
                    <a:pt x="71" y="171"/>
                    <a:pt x="51" y="163"/>
                    <a:pt x="44" y="148"/>
                  </a:cubicBezTo>
                  <a:lnTo>
                    <a:pt x="28" y="117"/>
                  </a:lnTo>
                  <a:cubicBezTo>
                    <a:pt x="16" y="111"/>
                    <a:pt x="8" y="102"/>
                    <a:pt x="7" y="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7"/>
            <p:cNvSpPr/>
            <p:nvPr/>
          </p:nvSpPr>
          <p:spPr>
            <a:xfrm>
              <a:off x="3026550" y="3336305"/>
              <a:ext cx="17962" cy="15013"/>
            </a:xfrm>
            <a:custGeom>
              <a:avLst/>
              <a:gdLst/>
              <a:ahLst/>
              <a:cxnLst/>
              <a:rect l="l" t="t" r="r" b="b"/>
              <a:pathLst>
                <a:path w="201" h="168" extrusionOk="0">
                  <a:moveTo>
                    <a:pt x="25" y="42"/>
                  </a:moveTo>
                  <a:cubicBezTo>
                    <a:pt x="22" y="43"/>
                    <a:pt x="18" y="44"/>
                    <a:pt x="15" y="45"/>
                  </a:cubicBezTo>
                  <a:cubicBezTo>
                    <a:pt x="3" y="57"/>
                    <a:pt x="0" y="86"/>
                    <a:pt x="6" y="106"/>
                  </a:cubicBezTo>
                  <a:lnTo>
                    <a:pt x="6" y="106"/>
                  </a:lnTo>
                  <a:cubicBezTo>
                    <a:pt x="4" y="83"/>
                    <a:pt x="8" y="58"/>
                    <a:pt x="25" y="42"/>
                  </a:cubicBezTo>
                  <a:close/>
                  <a:moveTo>
                    <a:pt x="100" y="0"/>
                  </a:moveTo>
                  <a:cubicBezTo>
                    <a:pt x="80" y="0"/>
                    <a:pt x="60" y="9"/>
                    <a:pt x="46" y="30"/>
                  </a:cubicBezTo>
                  <a:cubicBezTo>
                    <a:pt x="37" y="33"/>
                    <a:pt x="31" y="37"/>
                    <a:pt x="25" y="42"/>
                  </a:cubicBezTo>
                  <a:lnTo>
                    <a:pt x="25" y="42"/>
                  </a:lnTo>
                  <a:cubicBezTo>
                    <a:pt x="44" y="36"/>
                    <a:pt x="60" y="34"/>
                    <a:pt x="75" y="34"/>
                  </a:cubicBezTo>
                  <a:cubicBezTo>
                    <a:pt x="92" y="34"/>
                    <a:pt x="108" y="38"/>
                    <a:pt x="123" y="45"/>
                  </a:cubicBezTo>
                  <a:cubicBezTo>
                    <a:pt x="139" y="76"/>
                    <a:pt x="139" y="123"/>
                    <a:pt x="123" y="138"/>
                  </a:cubicBezTo>
                  <a:cubicBezTo>
                    <a:pt x="110" y="145"/>
                    <a:pt x="98" y="149"/>
                    <a:pt x="84" y="149"/>
                  </a:cubicBezTo>
                  <a:cubicBezTo>
                    <a:pt x="64" y="149"/>
                    <a:pt x="42" y="141"/>
                    <a:pt x="15" y="123"/>
                  </a:cubicBezTo>
                  <a:cubicBezTo>
                    <a:pt x="11" y="119"/>
                    <a:pt x="8" y="113"/>
                    <a:pt x="6" y="106"/>
                  </a:cubicBezTo>
                  <a:lnTo>
                    <a:pt x="6" y="106"/>
                  </a:lnTo>
                  <a:cubicBezTo>
                    <a:pt x="7" y="118"/>
                    <a:pt x="10" y="130"/>
                    <a:pt x="15" y="138"/>
                  </a:cubicBezTo>
                  <a:cubicBezTo>
                    <a:pt x="47" y="149"/>
                    <a:pt x="72" y="167"/>
                    <a:pt x="99" y="167"/>
                  </a:cubicBezTo>
                  <a:cubicBezTo>
                    <a:pt x="111" y="167"/>
                    <a:pt x="124" y="163"/>
                    <a:pt x="139" y="154"/>
                  </a:cubicBezTo>
                  <a:cubicBezTo>
                    <a:pt x="139" y="138"/>
                    <a:pt x="154" y="138"/>
                    <a:pt x="154" y="138"/>
                  </a:cubicBezTo>
                  <a:cubicBezTo>
                    <a:pt x="170" y="123"/>
                    <a:pt x="201" y="61"/>
                    <a:pt x="154" y="30"/>
                  </a:cubicBezTo>
                  <a:cubicBezTo>
                    <a:pt x="146" y="13"/>
                    <a:pt x="123"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7"/>
            <p:cNvSpPr/>
            <p:nvPr/>
          </p:nvSpPr>
          <p:spPr>
            <a:xfrm>
              <a:off x="2882315" y="2723529"/>
              <a:ext cx="135924" cy="643160"/>
            </a:xfrm>
            <a:custGeom>
              <a:avLst/>
              <a:gdLst/>
              <a:ahLst/>
              <a:cxnLst/>
              <a:rect l="l" t="t" r="r" b="b"/>
              <a:pathLst>
                <a:path w="1521" h="7197" extrusionOk="0">
                  <a:moveTo>
                    <a:pt x="0" y="1"/>
                  </a:moveTo>
                  <a:cubicBezTo>
                    <a:pt x="31" y="621"/>
                    <a:pt x="78" y="1226"/>
                    <a:pt x="186" y="1846"/>
                  </a:cubicBezTo>
                  <a:cubicBezTo>
                    <a:pt x="279" y="2436"/>
                    <a:pt x="388" y="3056"/>
                    <a:pt x="512" y="3645"/>
                  </a:cubicBezTo>
                  <a:cubicBezTo>
                    <a:pt x="590" y="3940"/>
                    <a:pt x="652" y="4250"/>
                    <a:pt x="729" y="4529"/>
                  </a:cubicBezTo>
                  <a:cubicBezTo>
                    <a:pt x="807" y="4824"/>
                    <a:pt x="884" y="5134"/>
                    <a:pt x="962" y="5429"/>
                  </a:cubicBezTo>
                  <a:cubicBezTo>
                    <a:pt x="1039" y="5724"/>
                    <a:pt x="1132" y="6003"/>
                    <a:pt x="1225" y="6313"/>
                  </a:cubicBezTo>
                  <a:lnTo>
                    <a:pt x="1520" y="7197"/>
                  </a:lnTo>
                  <a:lnTo>
                    <a:pt x="1241" y="6313"/>
                  </a:lnTo>
                  <a:cubicBezTo>
                    <a:pt x="1163" y="6034"/>
                    <a:pt x="1070" y="5739"/>
                    <a:pt x="993" y="5429"/>
                  </a:cubicBezTo>
                  <a:cubicBezTo>
                    <a:pt x="915" y="5134"/>
                    <a:pt x="838" y="4840"/>
                    <a:pt x="760" y="4529"/>
                  </a:cubicBezTo>
                  <a:cubicBezTo>
                    <a:pt x="683" y="4219"/>
                    <a:pt x="621" y="3940"/>
                    <a:pt x="543" y="3645"/>
                  </a:cubicBezTo>
                  <a:cubicBezTo>
                    <a:pt x="419" y="3040"/>
                    <a:pt x="295" y="2436"/>
                    <a:pt x="202" y="1846"/>
                  </a:cubicBezTo>
                  <a:cubicBezTo>
                    <a:pt x="155" y="1536"/>
                    <a:pt x="109" y="1241"/>
                    <a:pt x="78" y="931"/>
                  </a:cubicBezTo>
                  <a:cubicBezTo>
                    <a:pt x="62" y="621"/>
                    <a:pt x="31" y="31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7"/>
            <p:cNvSpPr/>
            <p:nvPr/>
          </p:nvSpPr>
          <p:spPr>
            <a:xfrm>
              <a:off x="2997328" y="3329334"/>
              <a:ext cx="393742" cy="696868"/>
            </a:xfrm>
            <a:custGeom>
              <a:avLst/>
              <a:gdLst/>
              <a:ahLst/>
              <a:cxnLst/>
              <a:rect l="l" t="t" r="r" b="b"/>
              <a:pathLst>
                <a:path w="4406" h="7798" extrusionOk="0">
                  <a:moveTo>
                    <a:pt x="3188" y="1"/>
                  </a:moveTo>
                  <a:cubicBezTo>
                    <a:pt x="2790" y="1"/>
                    <a:pt x="1773" y="618"/>
                    <a:pt x="544" y="618"/>
                  </a:cubicBezTo>
                  <a:cubicBezTo>
                    <a:pt x="442" y="618"/>
                    <a:pt x="338" y="613"/>
                    <a:pt x="233" y="604"/>
                  </a:cubicBezTo>
                  <a:cubicBezTo>
                    <a:pt x="32" y="604"/>
                    <a:pt x="0" y="2900"/>
                    <a:pt x="94" y="3535"/>
                  </a:cubicBezTo>
                  <a:cubicBezTo>
                    <a:pt x="218" y="4280"/>
                    <a:pt x="776" y="7335"/>
                    <a:pt x="1303" y="7676"/>
                  </a:cubicBezTo>
                  <a:cubicBezTo>
                    <a:pt x="1432" y="7762"/>
                    <a:pt x="1668" y="7798"/>
                    <a:pt x="1954" y="7798"/>
                  </a:cubicBezTo>
                  <a:cubicBezTo>
                    <a:pt x="2806" y="7798"/>
                    <a:pt x="4091" y="7478"/>
                    <a:pt x="4219" y="7211"/>
                  </a:cubicBezTo>
                  <a:cubicBezTo>
                    <a:pt x="4328" y="6994"/>
                    <a:pt x="4405" y="4854"/>
                    <a:pt x="4142" y="2977"/>
                  </a:cubicBezTo>
                  <a:cubicBezTo>
                    <a:pt x="3955" y="1488"/>
                    <a:pt x="3428" y="216"/>
                    <a:pt x="3335" y="61"/>
                  </a:cubicBezTo>
                  <a:cubicBezTo>
                    <a:pt x="3305" y="19"/>
                    <a:pt x="3256" y="1"/>
                    <a:pt x="3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7"/>
            <p:cNvSpPr/>
            <p:nvPr/>
          </p:nvSpPr>
          <p:spPr>
            <a:xfrm>
              <a:off x="3045853" y="3401988"/>
              <a:ext cx="14656" cy="15639"/>
            </a:xfrm>
            <a:custGeom>
              <a:avLst/>
              <a:gdLst/>
              <a:ahLst/>
              <a:cxnLst/>
              <a:rect l="l" t="t" r="r" b="b"/>
              <a:pathLst>
                <a:path w="164" h="175" extrusionOk="0">
                  <a:moveTo>
                    <a:pt x="86" y="0"/>
                  </a:moveTo>
                  <a:cubicBezTo>
                    <a:pt x="68" y="0"/>
                    <a:pt x="48" y="7"/>
                    <a:pt x="31" y="24"/>
                  </a:cubicBezTo>
                  <a:cubicBezTo>
                    <a:pt x="16" y="70"/>
                    <a:pt x="0" y="101"/>
                    <a:pt x="0" y="148"/>
                  </a:cubicBezTo>
                  <a:cubicBezTo>
                    <a:pt x="10" y="152"/>
                    <a:pt x="20" y="157"/>
                    <a:pt x="31" y="161"/>
                  </a:cubicBezTo>
                  <a:lnTo>
                    <a:pt x="31" y="161"/>
                  </a:lnTo>
                  <a:cubicBezTo>
                    <a:pt x="31" y="116"/>
                    <a:pt x="32" y="85"/>
                    <a:pt x="78" y="70"/>
                  </a:cubicBezTo>
                  <a:cubicBezTo>
                    <a:pt x="83" y="61"/>
                    <a:pt x="90" y="57"/>
                    <a:pt x="99" y="57"/>
                  </a:cubicBezTo>
                  <a:cubicBezTo>
                    <a:pt x="119" y="57"/>
                    <a:pt x="145" y="75"/>
                    <a:pt x="155" y="86"/>
                  </a:cubicBezTo>
                  <a:cubicBezTo>
                    <a:pt x="155" y="92"/>
                    <a:pt x="155" y="103"/>
                    <a:pt x="154" y="116"/>
                  </a:cubicBezTo>
                  <a:lnTo>
                    <a:pt x="154" y="116"/>
                  </a:lnTo>
                  <a:cubicBezTo>
                    <a:pt x="163" y="92"/>
                    <a:pt x="164" y="64"/>
                    <a:pt x="155" y="39"/>
                  </a:cubicBezTo>
                  <a:cubicBezTo>
                    <a:pt x="146" y="20"/>
                    <a:pt x="117" y="0"/>
                    <a:pt x="86" y="0"/>
                  </a:cubicBezTo>
                  <a:close/>
                  <a:moveTo>
                    <a:pt x="154" y="116"/>
                  </a:moveTo>
                  <a:lnTo>
                    <a:pt x="154" y="116"/>
                  </a:lnTo>
                  <a:cubicBezTo>
                    <a:pt x="146" y="138"/>
                    <a:pt x="131" y="156"/>
                    <a:pt x="109" y="163"/>
                  </a:cubicBezTo>
                  <a:cubicBezTo>
                    <a:pt x="100" y="168"/>
                    <a:pt x="89" y="170"/>
                    <a:pt x="78" y="170"/>
                  </a:cubicBezTo>
                  <a:cubicBezTo>
                    <a:pt x="63" y="170"/>
                    <a:pt x="47" y="166"/>
                    <a:pt x="31" y="161"/>
                  </a:cubicBezTo>
                  <a:lnTo>
                    <a:pt x="31" y="161"/>
                  </a:lnTo>
                  <a:cubicBezTo>
                    <a:pt x="31" y="162"/>
                    <a:pt x="31" y="162"/>
                    <a:pt x="31" y="163"/>
                  </a:cubicBezTo>
                  <a:cubicBezTo>
                    <a:pt x="47" y="171"/>
                    <a:pt x="62" y="175"/>
                    <a:pt x="80" y="175"/>
                  </a:cubicBezTo>
                  <a:cubicBezTo>
                    <a:pt x="97" y="175"/>
                    <a:pt x="117" y="171"/>
                    <a:pt x="140" y="163"/>
                  </a:cubicBezTo>
                  <a:cubicBezTo>
                    <a:pt x="149" y="154"/>
                    <a:pt x="153" y="134"/>
                    <a:pt x="154" y="11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7"/>
            <p:cNvSpPr/>
            <p:nvPr/>
          </p:nvSpPr>
          <p:spPr>
            <a:xfrm>
              <a:off x="3048623" y="3473123"/>
              <a:ext cx="18052" cy="15103"/>
            </a:xfrm>
            <a:custGeom>
              <a:avLst/>
              <a:gdLst/>
              <a:ahLst/>
              <a:cxnLst/>
              <a:rect l="l" t="t" r="r" b="b"/>
              <a:pathLst>
                <a:path w="202" h="169" extrusionOk="0">
                  <a:moveTo>
                    <a:pt x="97" y="1"/>
                  </a:moveTo>
                  <a:cubicBezTo>
                    <a:pt x="79" y="1"/>
                    <a:pt x="60" y="6"/>
                    <a:pt x="47" y="19"/>
                  </a:cubicBezTo>
                  <a:cubicBezTo>
                    <a:pt x="26" y="39"/>
                    <a:pt x="15" y="57"/>
                    <a:pt x="12" y="73"/>
                  </a:cubicBezTo>
                  <a:lnTo>
                    <a:pt x="12" y="73"/>
                  </a:lnTo>
                  <a:cubicBezTo>
                    <a:pt x="19" y="63"/>
                    <a:pt x="30" y="55"/>
                    <a:pt x="47" y="50"/>
                  </a:cubicBezTo>
                  <a:cubicBezTo>
                    <a:pt x="78" y="50"/>
                    <a:pt x="109" y="50"/>
                    <a:pt x="124" y="65"/>
                  </a:cubicBezTo>
                  <a:cubicBezTo>
                    <a:pt x="140" y="96"/>
                    <a:pt x="140" y="143"/>
                    <a:pt x="124" y="158"/>
                  </a:cubicBezTo>
                  <a:cubicBezTo>
                    <a:pt x="123" y="159"/>
                    <a:pt x="122" y="159"/>
                    <a:pt x="121" y="159"/>
                  </a:cubicBezTo>
                  <a:lnTo>
                    <a:pt x="121" y="159"/>
                  </a:lnTo>
                  <a:cubicBezTo>
                    <a:pt x="134" y="157"/>
                    <a:pt x="146" y="152"/>
                    <a:pt x="155" y="143"/>
                  </a:cubicBezTo>
                  <a:cubicBezTo>
                    <a:pt x="186" y="127"/>
                    <a:pt x="202" y="65"/>
                    <a:pt x="155" y="19"/>
                  </a:cubicBezTo>
                  <a:cubicBezTo>
                    <a:pt x="146" y="10"/>
                    <a:pt x="122" y="1"/>
                    <a:pt x="97" y="1"/>
                  </a:cubicBezTo>
                  <a:close/>
                  <a:moveTo>
                    <a:pt x="12" y="73"/>
                  </a:moveTo>
                  <a:cubicBezTo>
                    <a:pt x="0" y="90"/>
                    <a:pt x="0" y="113"/>
                    <a:pt x="0" y="143"/>
                  </a:cubicBezTo>
                  <a:cubicBezTo>
                    <a:pt x="28" y="161"/>
                    <a:pt x="50" y="168"/>
                    <a:pt x="72" y="168"/>
                  </a:cubicBezTo>
                  <a:cubicBezTo>
                    <a:pt x="88" y="168"/>
                    <a:pt x="103" y="165"/>
                    <a:pt x="121" y="159"/>
                  </a:cubicBezTo>
                  <a:lnTo>
                    <a:pt x="121" y="159"/>
                  </a:lnTo>
                  <a:cubicBezTo>
                    <a:pt x="116" y="160"/>
                    <a:pt x="111" y="161"/>
                    <a:pt x="105" y="161"/>
                  </a:cubicBezTo>
                  <a:cubicBezTo>
                    <a:pt x="80" y="161"/>
                    <a:pt x="56" y="152"/>
                    <a:pt x="47" y="143"/>
                  </a:cubicBezTo>
                  <a:lnTo>
                    <a:pt x="47" y="127"/>
                  </a:lnTo>
                  <a:cubicBezTo>
                    <a:pt x="21" y="110"/>
                    <a:pt x="9" y="93"/>
                    <a:pt x="12" y="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7"/>
            <p:cNvSpPr/>
            <p:nvPr/>
          </p:nvSpPr>
          <p:spPr>
            <a:xfrm>
              <a:off x="3052734" y="3546044"/>
              <a:ext cx="15371" cy="15550"/>
            </a:xfrm>
            <a:custGeom>
              <a:avLst/>
              <a:gdLst/>
              <a:ahLst/>
              <a:cxnLst/>
              <a:rect l="l" t="t" r="r" b="b"/>
              <a:pathLst>
                <a:path w="172" h="174" extrusionOk="0">
                  <a:moveTo>
                    <a:pt x="109" y="133"/>
                  </a:moveTo>
                  <a:cubicBezTo>
                    <a:pt x="109" y="149"/>
                    <a:pt x="106" y="157"/>
                    <a:pt x="104" y="157"/>
                  </a:cubicBezTo>
                  <a:cubicBezTo>
                    <a:pt x="102" y="157"/>
                    <a:pt x="102" y="149"/>
                    <a:pt x="109" y="133"/>
                  </a:cubicBezTo>
                  <a:close/>
                  <a:moveTo>
                    <a:pt x="86" y="1"/>
                  </a:moveTo>
                  <a:cubicBezTo>
                    <a:pt x="68" y="1"/>
                    <a:pt x="49" y="8"/>
                    <a:pt x="32" y="25"/>
                  </a:cubicBezTo>
                  <a:cubicBezTo>
                    <a:pt x="1" y="40"/>
                    <a:pt x="1" y="102"/>
                    <a:pt x="16" y="118"/>
                  </a:cubicBezTo>
                  <a:lnTo>
                    <a:pt x="16" y="118"/>
                  </a:lnTo>
                  <a:cubicBezTo>
                    <a:pt x="1" y="102"/>
                    <a:pt x="16" y="56"/>
                    <a:pt x="63" y="40"/>
                  </a:cubicBezTo>
                  <a:cubicBezTo>
                    <a:pt x="67" y="36"/>
                    <a:pt x="73" y="34"/>
                    <a:pt x="80" y="34"/>
                  </a:cubicBezTo>
                  <a:cubicBezTo>
                    <a:pt x="97" y="34"/>
                    <a:pt x="119" y="45"/>
                    <a:pt x="140" y="56"/>
                  </a:cubicBezTo>
                  <a:cubicBezTo>
                    <a:pt x="140" y="87"/>
                    <a:pt x="140" y="118"/>
                    <a:pt x="109" y="133"/>
                  </a:cubicBezTo>
                  <a:cubicBezTo>
                    <a:pt x="90" y="153"/>
                    <a:pt x="70" y="161"/>
                    <a:pt x="54" y="161"/>
                  </a:cubicBezTo>
                  <a:cubicBezTo>
                    <a:pt x="32" y="161"/>
                    <a:pt x="16" y="145"/>
                    <a:pt x="16" y="118"/>
                  </a:cubicBezTo>
                  <a:lnTo>
                    <a:pt x="16" y="133"/>
                  </a:lnTo>
                  <a:cubicBezTo>
                    <a:pt x="26" y="163"/>
                    <a:pt x="55" y="174"/>
                    <a:pt x="86" y="174"/>
                  </a:cubicBezTo>
                  <a:cubicBezTo>
                    <a:pt x="104" y="174"/>
                    <a:pt x="123" y="170"/>
                    <a:pt x="140" y="164"/>
                  </a:cubicBezTo>
                  <a:cubicBezTo>
                    <a:pt x="171" y="133"/>
                    <a:pt x="171" y="87"/>
                    <a:pt x="156" y="40"/>
                  </a:cubicBezTo>
                  <a:cubicBezTo>
                    <a:pt x="146" y="21"/>
                    <a:pt x="118" y="1"/>
                    <a:pt x="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7"/>
            <p:cNvSpPr/>
            <p:nvPr/>
          </p:nvSpPr>
          <p:spPr>
            <a:xfrm>
              <a:off x="3062475" y="3618877"/>
              <a:ext cx="16711" cy="14835"/>
            </a:xfrm>
            <a:custGeom>
              <a:avLst/>
              <a:gdLst/>
              <a:ahLst/>
              <a:cxnLst/>
              <a:rect l="l" t="t" r="r" b="b"/>
              <a:pathLst>
                <a:path w="187" h="166" extrusionOk="0">
                  <a:moveTo>
                    <a:pt x="125" y="140"/>
                  </a:moveTo>
                  <a:cubicBezTo>
                    <a:pt x="125" y="148"/>
                    <a:pt x="121" y="152"/>
                    <a:pt x="119" y="152"/>
                  </a:cubicBezTo>
                  <a:cubicBezTo>
                    <a:pt x="117" y="152"/>
                    <a:pt x="117" y="148"/>
                    <a:pt x="125" y="140"/>
                  </a:cubicBezTo>
                  <a:close/>
                  <a:moveTo>
                    <a:pt x="84" y="34"/>
                  </a:moveTo>
                  <a:cubicBezTo>
                    <a:pt x="104" y="34"/>
                    <a:pt x="129" y="52"/>
                    <a:pt x="140" y="63"/>
                  </a:cubicBezTo>
                  <a:cubicBezTo>
                    <a:pt x="140" y="78"/>
                    <a:pt x="140" y="125"/>
                    <a:pt x="125" y="140"/>
                  </a:cubicBezTo>
                  <a:cubicBezTo>
                    <a:pt x="101" y="152"/>
                    <a:pt x="82" y="157"/>
                    <a:pt x="67" y="157"/>
                  </a:cubicBezTo>
                  <a:cubicBezTo>
                    <a:pt x="43" y="157"/>
                    <a:pt x="31" y="144"/>
                    <a:pt x="31" y="125"/>
                  </a:cubicBezTo>
                  <a:cubicBezTo>
                    <a:pt x="0" y="94"/>
                    <a:pt x="31" y="63"/>
                    <a:pt x="62" y="47"/>
                  </a:cubicBezTo>
                  <a:cubicBezTo>
                    <a:pt x="67" y="38"/>
                    <a:pt x="75" y="34"/>
                    <a:pt x="84" y="34"/>
                  </a:cubicBezTo>
                  <a:close/>
                  <a:moveTo>
                    <a:pt x="88" y="0"/>
                  </a:moveTo>
                  <a:cubicBezTo>
                    <a:pt x="73" y="0"/>
                    <a:pt x="58" y="5"/>
                    <a:pt x="47" y="16"/>
                  </a:cubicBezTo>
                  <a:cubicBezTo>
                    <a:pt x="0" y="47"/>
                    <a:pt x="0" y="94"/>
                    <a:pt x="31" y="140"/>
                  </a:cubicBezTo>
                  <a:cubicBezTo>
                    <a:pt x="41" y="158"/>
                    <a:pt x="66" y="166"/>
                    <a:pt x="91" y="166"/>
                  </a:cubicBezTo>
                  <a:cubicBezTo>
                    <a:pt x="109" y="166"/>
                    <a:pt x="127" y="162"/>
                    <a:pt x="140" y="156"/>
                  </a:cubicBezTo>
                  <a:cubicBezTo>
                    <a:pt x="187" y="140"/>
                    <a:pt x="187" y="78"/>
                    <a:pt x="156" y="47"/>
                  </a:cubicBezTo>
                  <a:cubicBezTo>
                    <a:pt x="146" y="17"/>
                    <a:pt x="116"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7"/>
            <p:cNvSpPr/>
            <p:nvPr/>
          </p:nvSpPr>
          <p:spPr>
            <a:xfrm>
              <a:off x="3069356" y="3688135"/>
              <a:ext cx="16801" cy="14924"/>
            </a:xfrm>
            <a:custGeom>
              <a:avLst/>
              <a:gdLst/>
              <a:ahLst/>
              <a:cxnLst/>
              <a:rect l="l" t="t" r="r" b="b"/>
              <a:pathLst>
                <a:path w="188" h="167" extrusionOk="0">
                  <a:moveTo>
                    <a:pt x="89" y="1"/>
                  </a:moveTo>
                  <a:cubicBezTo>
                    <a:pt x="73" y="1"/>
                    <a:pt x="59" y="6"/>
                    <a:pt x="48" y="17"/>
                  </a:cubicBezTo>
                  <a:cubicBezTo>
                    <a:pt x="1" y="63"/>
                    <a:pt x="1" y="94"/>
                    <a:pt x="1" y="125"/>
                  </a:cubicBezTo>
                  <a:cubicBezTo>
                    <a:pt x="17" y="149"/>
                    <a:pt x="37" y="161"/>
                    <a:pt x="59" y="164"/>
                  </a:cubicBezTo>
                  <a:lnTo>
                    <a:pt x="59" y="164"/>
                  </a:lnTo>
                  <a:cubicBezTo>
                    <a:pt x="47" y="161"/>
                    <a:pt x="38" y="153"/>
                    <a:pt x="32" y="141"/>
                  </a:cubicBezTo>
                  <a:lnTo>
                    <a:pt x="32" y="125"/>
                  </a:lnTo>
                  <a:cubicBezTo>
                    <a:pt x="1" y="94"/>
                    <a:pt x="32" y="63"/>
                    <a:pt x="63" y="48"/>
                  </a:cubicBezTo>
                  <a:cubicBezTo>
                    <a:pt x="79" y="48"/>
                    <a:pt x="110" y="48"/>
                    <a:pt x="125" y="63"/>
                  </a:cubicBezTo>
                  <a:cubicBezTo>
                    <a:pt x="141" y="79"/>
                    <a:pt x="141" y="141"/>
                    <a:pt x="125" y="156"/>
                  </a:cubicBezTo>
                  <a:cubicBezTo>
                    <a:pt x="187" y="141"/>
                    <a:pt x="187" y="79"/>
                    <a:pt x="156" y="48"/>
                  </a:cubicBezTo>
                  <a:cubicBezTo>
                    <a:pt x="146" y="18"/>
                    <a:pt x="117" y="1"/>
                    <a:pt x="89" y="1"/>
                  </a:cubicBezTo>
                  <a:close/>
                  <a:moveTo>
                    <a:pt x="125" y="156"/>
                  </a:moveTo>
                  <a:cubicBezTo>
                    <a:pt x="108" y="162"/>
                    <a:pt x="91" y="166"/>
                    <a:pt x="75" y="166"/>
                  </a:cubicBezTo>
                  <a:cubicBezTo>
                    <a:pt x="69" y="166"/>
                    <a:pt x="64" y="165"/>
                    <a:pt x="59" y="164"/>
                  </a:cubicBezTo>
                  <a:lnTo>
                    <a:pt x="59" y="164"/>
                  </a:lnTo>
                  <a:cubicBezTo>
                    <a:pt x="64" y="166"/>
                    <a:pt x="69" y="166"/>
                    <a:pt x="75" y="166"/>
                  </a:cubicBezTo>
                  <a:cubicBezTo>
                    <a:pt x="89" y="166"/>
                    <a:pt x="106" y="163"/>
                    <a:pt x="125" y="1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7"/>
            <p:cNvSpPr/>
            <p:nvPr/>
          </p:nvSpPr>
          <p:spPr>
            <a:xfrm>
              <a:off x="3079097" y="3752210"/>
              <a:ext cx="16711" cy="15639"/>
            </a:xfrm>
            <a:custGeom>
              <a:avLst/>
              <a:gdLst/>
              <a:ahLst/>
              <a:cxnLst/>
              <a:rect l="l" t="t" r="r" b="b"/>
              <a:pathLst>
                <a:path w="187" h="175" extrusionOk="0">
                  <a:moveTo>
                    <a:pt x="47" y="29"/>
                  </a:moveTo>
                  <a:lnTo>
                    <a:pt x="47" y="29"/>
                  </a:lnTo>
                  <a:cubicBezTo>
                    <a:pt x="16" y="44"/>
                    <a:pt x="1" y="75"/>
                    <a:pt x="16" y="106"/>
                  </a:cubicBezTo>
                  <a:cubicBezTo>
                    <a:pt x="20" y="117"/>
                    <a:pt x="25" y="127"/>
                    <a:pt x="32" y="135"/>
                  </a:cubicBezTo>
                  <a:lnTo>
                    <a:pt x="32" y="135"/>
                  </a:lnTo>
                  <a:lnTo>
                    <a:pt x="32" y="122"/>
                  </a:lnTo>
                  <a:cubicBezTo>
                    <a:pt x="16" y="106"/>
                    <a:pt x="16" y="44"/>
                    <a:pt x="47" y="29"/>
                  </a:cubicBezTo>
                  <a:close/>
                  <a:moveTo>
                    <a:pt x="109" y="1"/>
                  </a:moveTo>
                  <a:cubicBezTo>
                    <a:pt x="89" y="1"/>
                    <a:pt x="67" y="9"/>
                    <a:pt x="47" y="29"/>
                  </a:cubicBezTo>
                  <a:cubicBezTo>
                    <a:pt x="94" y="29"/>
                    <a:pt x="109" y="29"/>
                    <a:pt x="125" y="44"/>
                  </a:cubicBezTo>
                  <a:cubicBezTo>
                    <a:pt x="156" y="75"/>
                    <a:pt x="156" y="122"/>
                    <a:pt x="125" y="137"/>
                  </a:cubicBezTo>
                  <a:cubicBezTo>
                    <a:pt x="125" y="137"/>
                    <a:pt x="125" y="137"/>
                    <a:pt x="125" y="137"/>
                  </a:cubicBezTo>
                  <a:lnTo>
                    <a:pt x="125" y="137"/>
                  </a:lnTo>
                  <a:cubicBezTo>
                    <a:pt x="125" y="145"/>
                    <a:pt x="121" y="149"/>
                    <a:pt x="119" y="149"/>
                  </a:cubicBezTo>
                  <a:cubicBezTo>
                    <a:pt x="117" y="149"/>
                    <a:pt x="117" y="145"/>
                    <a:pt x="125" y="137"/>
                  </a:cubicBezTo>
                  <a:lnTo>
                    <a:pt x="125" y="137"/>
                  </a:lnTo>
                  <a:cubicBezTo>
                    <a:pt x="108" y="153"/>
                    <a:pt x="92" y="160"/>
                    <a:pt x="77" y="160"/>
                  </a:cubicBezTo>
                  <a:cubicBezTo>
                    <a:pt x="59" y="160"/>
                    <a:pt x="43" y="150"/>
                    <a:pt x="32" y="135"/>
                  </a:cubicBezTo>
                  <a:lnTo>
                    <a:pt x="32" y="135"/>
                  </a:lnTo>
                  <a:lnTo>
                    <a:pt x="32" y="137"/>
                  </a:lnTo>
                  <a:cubicBezTo>
                    <a:pt x="40" y="163"/>
                    <a:pt x="63" y="174"/>
                    <a:pt x="89" y="174"/>
                  </a:cubicBezTo>
                  <a:cubicBezTo>
                    <a:pt x="111" y="174"/>
                    <a:pt x="135" y="167"/>
                    <a:pt x="156" y="153"/>
                  </a:cubicBezTo>
                  <a:cubicBezTo>
                    <a:pt x="187" y="137"/>
                    <a:pt x="187" y="75"/>
                    <a:pt x="171" y="44"/>
                  </a:cubicBezTo>
                  <a:cubicBezTo>
                    <a:pt x="162" y="17"/>
                    <a:pt x="13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7"/>
            <p:cNvSpPr/>
            <p:nvPr/>
          </p:nvSpPr>
          <p:spPr>
            <a:xfrm>
              <a:off x="3090178" y="3816016"/>
              <a:ext cx="18141" cy="15550"/>
            </a:xfrm>
            <a:custGeom>
              <a:avLst/>
              <a:gdLst/>
              <a:ahLst/>
              <a:cxnLst/>
              <a:rect l="l" t="t" r="r" b="b"/>
              <a:pathLst>
                <a:path w="203" h="174" extrusionOk="0">
                  <a:moveTo>
                    <a:pt x="86" y="10"/>
                  </a:moveTo>
                  <a:lnTo>
                    <a:pt x="86" y="10"/>
                  </a:lnTo>
                  <a:cubicBezTo>
                    <a:pt x="73" y="13"/>
                    <a:pt x="60" y="24"/>
                    <a:pt x="47" y="44"/>
                  </a:cubicBezTo>
                  <a:cubicBezTo>
                    <a:pt x="32" y="59"/>
                    <a:pt x="1" y="106"/>
                    <a:pt x="32" y="121"/>
                  </a:cubicBezTo>
                  <a:cubicBezTo>
                    <a:pt x="47" y="145"/>
                    <a:pt x="67" y="160"/>
                    <a:pt x="87" y="164"/>
                  </a:cubicBezTo>
                  <a:lnTo>
                    <a:pt x="87" y="164"/>
                  </a:lnTo>
                  <a:cubicBezTo>
                    <a:pt x="69" y="155"/>
                    <a:pt x="54" y="141"/>
                    <a:pt x="47" y="121"/>
                  </a:cubicBezTo>
                  <a:cubicBezTo>
                    <a:pt x="32" y="90"/>
                    <a:pt x="47" y="44"/>
                    <a:pt x="63" y="28"/>
                  </a:cubicBezTo>
                  <a:cubicBezTo>
                    <a:pt x="71" y="20"/>
                    <a:pt x="79" y="14"/>
                    <a:pt x="86" y="10"/>
                  </a:cubicBezTo>
                  <a:close/>
                  <a:moveTo>
                    <a:pt x="120" y="0"/>
                  </a:moveTo>
                  <a:cubicBezTo>
                    <a:pt x="109" y="0"/>
                    <a:pt x="98" y="3"/>
                    <a:pt x="86" y="10"/>
                  </a:cubicBezTo>
                  <a:lnTo>
                    <a:pt x="86" y="10"/>
                  </a:lnTo>
                  <a:cubicBezTo>
                    <a:pt x="89" y="9"/>
                    <a:pt x="91" y="9"/>
                    <a:pt x="94" y="9"/>
                  </a:cubicBezTo>
                  <a:cubicBezTo>
                    <a:pt x="109" y="9"/>
                    <a:pt x="125" y="20"/>
                    <a:pt x="140" y="44"/>
                  </a:cubicBezTo>
                  <a:cubicBezTo>
                    <a:pt x="187" y="90"/>
                    <a:pt x="156" y="121"/>
                    <a:pt x="140" y="137"/>
                  </a:cubicBezTo>
                  <a:cubicBezTo>
                    <a:pt x="127" y="156"/>
                    <a:pt x="112" y="165"/>
                    <a:pt x="95" y="165"/>
                  </a:cubicBezTo>
                  <a:cubicBezTo>
                    <a:pt x="93" y="165"/>
                    <a:pt x="90" y="164"/>
                    <a:pt x="87" y="164"/>
                  </a:cubicBezTo>
                  <a:lnTo>
                    <a:pt x="87" y="164"/>
                  </a:lnTo>
                  <a:cubicBezTo>
                    <a:pt x="100" y="170"/>
                    <a:pt x="115" y="173"/>
                    <a:pt x="128" y="173"/>
                  </a:cubicBezTo>
                  <a:cubicBezTo>
                    <a:pt x="138" y="173"/>
                    <a:pt x="148" y="172"/>
                    <a:pt x="156" y="168"/>
                  </a:cubicBezTo>
                  <a:cubicBezTo>
                    <a:pt x="202" y="137"/>
                    <a:pt x="202" y="90"/>
                    <a:pt x="187" y="44"/>
                  </a:cubicBezTo>
                  <a:cubicBezTo>
                    <a:pt x="169" y="17"/>
                    <a:pt x="145"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7"/>
            <p:cNvSpPr/>
            <p:nvPr/>
          </p:nvSpPr>
          <p:spPr>
            <a:xfrm>
              <a:off x="3102957" y="3878304"/>
              <a:ext cx="17784" cy="15639"/>
            </a:xfrm>
            <a:custGeom>
              <a:avLst/>
              <a:gdLst/>
              <a:ahLst/>
              <a:cxnLst/>
              <a:rect l="l" t="t" r="r" b="b"/>
              <a:pathLst>
                <a:path w="199" h="175" extrusionOk="0">
                  <a:moveTo>
                    <a:pt x="77" y="11"/>
                  </a:moveTo>
                  <a:lnTo>
                    <a:pt x="77" y="11"/>
                  </a:lnTo>
                  <a:cubicBezTo>
                    <a:pt x="69" y="14"/>
                    <a:pt x="61" y="20"/>
                    <a:pt x="53" y="32"/>
                  </a:cubicBezTo>
                  <a:lnTo>
                    <a:pt x="53" y="32"/>
                  </a:lnTo>
                  <a:cubicBezTo>
                    <a:pt x="55" y="31"/>
                    <a:pt x="57" y="30"/>
                    <a:pt x="59" y="29"/>
                  </a:cubicBezTo>
                  <a:cubicBezTo>
                    <a:pt x="64" y="21"/>
                    <a:pt x="70" y="15"/>
                    <a:pt x="77" y="11"/>
                  </a:cubicBezTo>
                  <a:close/>
                  <a:moveTo>
                    <a:pt x="53" y="32"/>
                  </a:moveTo>
                  <a:cubicBezTo>
                    <a:pt x="41" y="37"/>
                    <a:pt x="33" y="46"/>
                    <a:pt x="28" y="56"/>
                  </a:cubicBezTo>
                  <a:lnTo>
                    <a:pt x="28" y="56"/>
                  </a:lnTo>
                  <a:cubicBezTo>
                    <a:pt x="32" y="52"/>
                    <a:pt x="38" y="48"/>
                    <a:pt x="44" y="45"/>
                  </a:cubicBezTo>
                  <a:cubicBezTo>
                    <a:pt x="47" y="40"/>
                    <a:pt x="50" y="35"/>
                    <a:pt x="53" y="32"/>
                  </a:cubicBezTo>
                  <a:close/>
                  <a:moveTo>
                    <a:pt x="109" y="1"/>
                  </a:moveTo>
                  <a:cubicBezTo>
                    <a:pt x="98" y="1"/>
                    <a:pt x="87" y="4"/>
                    <a:pt x="77" y="11"/>
                  </a:cubicBezTo>
                  <a:lnTo>
                    <a:pt x="77" y="11"/>
                  </a:lnTo>
                  <a:cubicBezTo>
                    <a:pt x="79" y="10"/>
                    <a:pt x="82" y="10"/>
                    <a:pt x="84" y="10"/>
                  </a:cubicBezTo>
                  <a:cubicBezTo>
                    <a:pt x="98" y="10"/>
                    <a:pt x="114" y="21"/>
                    <a:pt x="137" y="45"/>
                  </a:cubicBezTo>
                  <a:cubicBezTo>
                    <a:pt x="168" y="91"/>
                    <a:pt x="152" y="122"/>
                    <a:pt x="137" y="138"/>
                  </a:cubicBezTo>
                  <a:cubicBezTo>
                    <a:pt x="120" y="155"/>
                    <a:pt x="105" y="163"/>
                    <a:pt x="91" y="165"/>
                  </a:cubicBezTo>
                  <a:lnTo>
                    <a:pt x="91" y="165"/>
                  </a:lnTo>
                  <a:cubicBezTo>
                    <a:pt x="74" y="157"/>
                    <a:pt x="57" y="142"/>
                    <a:pt x="44" y="122"/>
                  </a:cubicBezTo>
                  <a:cubicBezTo>
                    <a:pt x="23" y="112"/>
                    <a:pt x="16" y="81"/>
                    <a:pt x="28" y="56"/>
                  </a:cubicBezTo>
                  <a:lnTo>
                    <a:pt x="28" y="56"/>
                  </a:lnTo>
                  <a:cubicBezTo>
                    <a:pt x="8" y="77"/>
                    <a:pt x="0" y="110"/>
                    <a:pt x="13" y="122"/>
                  </a:cubicBezTo>
                  <a:cubicBezTo>
                    <a:pt x="40" y="149"/>
                    <a:pt x="62" y="166"/>
                    <a:pt x="84" y="166"/>
                  </a:cubicBezTo>
                  <a:cubicBezTo>
                    <a:pt x="86" y="166"/>
                    <a:pt x="88" y="166"/>
                    <a:pt x="91" y="165"/>
                  </a:cubicBezTo>
                  <a:lnTo>
                    <a:pt x="91" y="165"/>
                  </a:lnTo>
                  <a:cubicBezTo>
                    <a:pt x="103" y="171"/>
                    <a:pt x="115" y="174"/>
                    <a:pt x="127" y="174"/>
                  </a:cubicBezTo>
                  <a:cubicBezTo>
                    <a:pt x="136" y="174"/>
                    <a:pt x="145" y="172"/>
                    <a:pt x="152" y="169"/>
                  </a:cubicBezTo>
                  <a:cubicBezTo>
                    <a:pt x="199" y="138"/>
                    <a:pt x="199" y="91"/>
                    <a:pt x="168" y="45"/>
                  </a:cubicBezTo>
                  <a:cubicBezTo>
                    <a:pt x="159" y="17"/>
                    <a:pt x="134"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7"/>
            <p:cNvSpPr/>
            <p:nvPr/>
          </p:nvSpPr>
          <p:spPr>
            <a:xfrm>
              <a:off x="3116273" y="3936212"/>
              <a:ext cx="15550" cy="14924"/>
            </a:xfrm>
            <a:custGeom>
              <a:avLst/>
              <a:gdLst/>
              <a:ahLst/>
              <a:cxnLst/>
              <a:rect l="l" t="t" r="r" b="b"/>
              <a:pathLst>
                <a:path w="174" h="167" extrusionOk="0">
                  <a:moveTo>
                    <a:pt x="50" y="17"/>
                  </a:moveTo>
                  <a:lnTo>
                    <a:pt x="50" y="17"/>
                  </a:lnTo>
                  <a:cubicBezTo>
                    <a:pt x="33" y="23"/>
                    <a:pt x="22" y="32"/>
                    <a:pt x="15" y="44"/>
                  </a:cubicBezTo>
                  <a:lnTo>
                    <a:pt x="15" y="44"/>
                  </a:lnTo>
                  <a:cubicBezTo>
                    <a:pt x="23" y="32"/>
                    <a:pt x="35" y="22"/>
                    <a:pt x="50" y="17"/>
                  </a:cubicBezTo>
                  <a:close/>
                  <a:moveTo>
                    <a:pt x="15" y="44"/>
                  </a:moveTo>
                  <a:cubicBezTo>
                    <a:pt x="5" y="60"/>
                    <a:pt x="1" y="80"/>
                    <a:pt x="3" y="100"/>
                  </a:cubicBezTo>
                  <a:lnTo>
                    <a:pt x="3" y="100"/>
                  </a:lnTo>
                  <a:cubicBezTo>
                    <a:pt x="4" y="82"/>
                    <a:pt x="5" y="61"/>
                    <a:pt x="15" y="44"/>
                  </a:cubicBezTo>
                  <a:close/>
                  <a:moveTo>
                    <a:pt x="3" y="100"/>
                  </a:moveTo>
                  <a:lnTo>
                    <a:pt x="3" y="100"/>
                  </a:lnTo>
                  <a:cubicBezTo>
                    <a:pt x="3" y="103"/>
                    <a:pt x="3" y="107"/>
                    <a:pt x="3" y="110"/>
                  </a:cubicBezTo>
                  <a:cubicBezTo>
                    <a:pt x="4" y="111"/>
                    <a:pt x="5" y="112"/>
                    <a:pt x="6" y="113"/>
                  </a:cubicBezTo>
                  <a:lnTo>
                    <a:pt x="6" y="113"/>
                  </a:lnTo>
                  <a:cubicBezTo>
                    <a:pt x="5" y="108"/>
                    <a:pt x="4" y="104"/>
                    <a:pt x="3" y="100"/>
                  </a:cubicBezTo>
                  <a:close/>
                  <a:moveTo>
                    <a:pt x="95" y="0"/>
                  </a:moveTo>
                  <a:cubicBezTo>
                    <a:pt x="78" y="0"/>
                    <a:pt x="62" y="5"/>
                    <a:pt x="50" y="17"/>
                  </a:cubicBezTo>
                  <a:cubicBezTo>
                    <a:pt x="81" y="17"/>
                    <a:pt x="96" y="17"/>
                    <a:pt x="127" y="32"/>
                  </a:cubicBezTo>
                  <a:cubicBezTo>
                    <a:pt x="143" y="79"/>
                    <a:pt x="143" y="110"/>
                    <a:pt x="127" y="125"/>
                  </a:cubicBezTo>
                  <a:cubicBezTo>
                    <a:pt x="108" y="145"/>
                    <a:pt x="91" y="154"/>
                    <a:pt x="75" y="154"/>
                  </a:cubicBezTo>
                  <a:cubicBezTo>
                    <a:pt x="53" y="154"/>
                    <a:pt x="32" y="138"/>
                    <a:pt x="6" y="113"/>
                  </a:cubicBezTo>
                  <a:lnTo>
                    <a:pt x="6" y="113"/>
                  </a:lnTo>
                  <a:cubicBezTo>
                    <a:pt x="9" y="122"/>
                    <a:pt x="13" y="132"/>
                    <a:pt x="19" y="141"/>
                  </a:cubicBezTo>
                  <a:cubicBezTo>
                    <a:pt x="37" y="159"/>
                    <a:pt x="60" y="167"/>
                    <a:pt x="86" y="167"/>
                  </a:cubicBezTo>
                  <a:cubicBezTo>
                    <a:pt x="104" y="167"/>
                    <a:pt x="124" y="163"/>
                    <a:pt x="143" y="157"/>
                  </a:cubicBezTo>
                  <a:cubicBezTo>
                    <a:pt x="174" y="141"/>
                    <a:pt x="174" y="79"/>
                    <a:pt x="158" y="32"/>
                  </a:cubicBezTo>
                  <a:cubicBezTo>
                    <a:pt x="149" y="13"/>
                    <a:pt x="121"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7"/>
            <p:cNvSpPr/>
            <p:nvPr/>
          </p:nvSpPr>
          <p:spPr>
            <a:xfrm>
              <a:off x="3132448" y="3994746"/>
              <a:ext cx="16086" cy="15639"/>
            </a:xfrm>
            <a:custGeom>
              <a:avLst/>
              <a:gdLst/>
              <a:ahLst/>
              <a:cxnLst/>
              <a:rect l="l" t="t" r="r" b="b"/>
              <a:pathLst>
                <a:path w="180" h="175" extrusionOk="0">
                  <a:moveTo>
                    <a:pt x="3" y="86"/>
                  </a:moveTo>
                  <a:cubicBezTo>
                    <a:pt x="1" y="103"/>
                    <a:pt x="9" y="122"/>
                    <a:pt x="24" y="137"/>
                  </a:cubicBezTo>
                  <a:lnTo>
                    <a:pt x="24" y="122"/>
                  </a:lnTo>
                  <a:cubicBezTo>
                    <a:pt x="11" y="116"/>
                    <a:pt x="4" y="101"/>
                    <a:pt x="3" y="86"/>
                  </a:cubicBezTo>
                  <a:close/>
                  <a:moveTo>
                    <a:pt x="89" y="1"/>
                  </a:moveTo>
                  <a:cubicBezTo>
                    <a:pt x="71" y="1"/>
                    <a:pt x="52" y="9"/>
                    <a:pt x="39" y="29"/>
                  </a:cubicBezTo>
                  <a:cubicBezTo>
                    <a:pt x="12" y="38"/>
                    <a:pt x="1" y="64"/>
                    <a:pt x="3" y="86"/>
                  </a:cubicBezTo>
                  <a:lnTo>
                    <a:pt x="3" y="86"/>
                  </a:lnTo>
                  <a:cubicBezTo>
                    <a:pt x="4" y="68"/>
                    <a:pt x="16" y="52"/>
                    <a:pt x="39" y="44"/>
                  </a:cubicBezTo>
                  <a:cubicBezTo>
                    <a:pt x="52" y="38"/>
                    <a:pt x="68" y="34"/>
                    <a:pt x="83" y="34"/>
                  </a:cubicBezTo>
                  <a:cubicBezTo>
                    <a:pt x="104" y="34"/>
                    <a:pt x="123" y="42"/>
                    <a:pt x="133" y="60"/>
                  </a:cubicBezTo>
                  <a:cubicBezTo>
                    <a:pt x="133" y="75"/>
                    <a:pt x="133" y="122"/>
                    <a:pt x="117" y="137"/>
                  </a:cubicBezTo>
                  <a:cubicBezTo>
                    <a:pt x="99" y="156"/>
                    <a:pt x="83" y="162"/>
                    <a:pt x="69" y="162"/>
                  </a:cubicBezTo>
                  <a:cubicBezTo>
                    <a:pt x="49" y="162"/>
                    <a:pt x="33" y="147"/>
                    <a:pt x="24" y="137"/>
                  </a:cubicBezTo>
                  <a:lnTo>
                    <a:pt x="24" y="137"/>
                  </a:lnTo>
                  <a:cubicBezTo>
                    <a:pt x="32" y="163"/>
                    <a:pt x="55" y="175"/>
                    <a:pt x="79" y="175"/>
                  </a:cubicBezTo>
                  <a:cubicBezTo>
                    <a:pt x="98" y="175"/>
                    <a:pt x="119" y="167"/>
                    <a:pt x="133" y="153"/>
                  </a:cubicBezTo>
                  <a:cubicBezTo>
                    <a:pt x="179" y="137"/>
                    <a:pt x="179" y="75"/>
                    <a:pt x="148" y="44"/>
                  </a:cubicBezTo>
                  <a:cubicBezTo>
                    <a:pt x="139" y="17"/>
                    <a:pt x="114"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7"/>
            <p:cNvSpPr/>
            <p:nvPr/>
          </p:nvSpPr>
          <p:spPr>
            <a:xfrm>
              <a:off x="3025031" y="3391622"/>
              <a:ext cx="98480" cy="633508"/>
            </a:xfrm>
            <a:custGeom>
              <a:avLst/>
              <a:gdLst/>
              <a:ahLst/>
              <a:cxnLst/>
              <a:rect l="l" t="t" r="r" b="b"/>
              <a:pathLst>
                <a:path w="1102" h="7089" extrusionOk="0">
                  <a:moveTo>
                    <a:pt x="16" y="0"/>
                  </a:moveTo>
                  <a:cubicBezTo>
                    <a:pt x="1" y="605"/>
                    <a:pt x="16" y="1210"/>
                    <a:pt x="78" y="1784"/>
                  </a:cubicBezTo>
                  <a:cubicBezTo>
                    <a:pt x="125" y="2389"/>
                    <a:pt x="218" y="2978"/>
                    <a:pt x="311" y="3567"/>
                  </a:cubicBezTo>
                  <a:cubicBezTo>
                    <a:pt x="357" y="3862"/>
                    <a:pt x="404" y="4157"/>
                    <a:pt x="466" y="4467"/>
                  </a:cubicBezTo>
                  <a:cubicBezTo>
                    <a:pt x="512" y="4762"/>
                    <a:pt x="575" y="5041"/>
                    <a:pt x="652" y="5335"/>
                  </a:cubicBezTo>
                  <a:cubicBezTo>
                    <a:pt x="714" y="5630"/>
                    <a:pt x="792" y="5925"/>
                    <a:pt x="869" y="6204"/>
                  </a:cubicBezTo>
                  <a:lnTo>
                    <a:pt x="1102" y="7088"/>
                  </a:lnTo>
                  <a:lnTo>
                    <a:pt x="885" y="6204"/>
                  </a:lnTo>
                  <a:cubicBezTo>
                    <a:pt x="838" y="5925"/>
                    <a:pt x="745" y="5630"/>
                    <a:pt x="699" y="5335"/>
                  </a:cubicBezTo>
                  <a:cubicBezTo>
                    <a:pt x="637" y="5041"/>
                    <a:pt x="559" y="4762"/>
                    <a:pt x="528" y="4467"/>
                  </a:cubicBezTo>
                  <a:cubicBezTo>
                    <a:pt x="466" y="4172"/>
                    <a:pt x="404" y="3878"/>
                    <a:pt x="373" y="3567"/>
                  </a:cubicBezTo>
                  <a:cubicBezTo>
                    <a:pt x="264" y="2993"/>
                    <a:pt x="187" y="2389"/>
                    <a:pt x="140" y="1784"/>
                  </a:cubicBezTo>
                  <a:cubicBezTo>
                    <a:pt x="109" y="1505"/>
                    <a:pt x="78" y="1194"/>
                    <a:pt x="63" y="900"/>
                  </a:cubicBezTo>
                  <a:cubicBezTo>
                    <a:pt x="16" y="605"/>
                    <a:pt x="16" y="295"/>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7"/>
            <p:cNvSpPr/>
            <p:nvPr/>
          </p:nvSpPr>
          <p:spPr>
            <a:xfrm>
              <a:off x="2992502" y="3162669"/>
              <a:ext cx="287666" cy="395440"/>
            </a:xfrm>
            <a:custGeom>
              <a:avLst/>
              <a:gdLst/>
              <a:ahLst/>
              <a:cxnLst/>
              <a:rect l="l" t="t" r="r" b="b"/>
              <a:pathLst>
                <a:path w="3219" h="4425" extrusionOk="0">
                  <a:moveTo>
                    <a:pt x="1784" y="1"/>
                  </a:moveTo>
                  <a:cubicBezTo>
                    <a:pt x="1650" y="1"/>
                    <a:pt x="1371" y="65"/>
                    <a:pt x="1357" y="205"/>
                  </a:cubicBezTo>
                  <a:cubicBezTo>
                    <a:pt x="1326" y="375"/>
                    <a:pt x="1683" y="1802"/>
                    <a:pt x="1559" y="1926"/>
                  </a:cubicBezTo>
                  <a:cubicBezTo>
                    <a:pt x="1233" y="2189"/>
                    <a:pt x="827" y="2321"/>
                    <a:pt x="421" y="2321"/>
                  </a:cubicBezTo>
                  <a:cubicBezTo>
                    <a:pt x="324" y="2321"/>
                    <a:pt x="227" y="2313"/>
                    <a:pt x="132" y="2298"/>
                  </a:cubicBezTo>
                  <a:cubicBezTo>
                    <a:pt x="128" y="2298"/>
                    <a:pt x="124" y="2297"/>
                    <a:pt x="121" y="2297"/>
                  </a:cubicBezTo>
                  <a:cubicBezTo>
                    <a:pt x="0" y="2297"/>
                    <a:pt x="136" y="2796"/>
                    <a:pt x="272" y="2841"/>
                  </a:cubicBezTo>
                  <a:cubicBezTo>
                    <a:pt x="340" y="2859"/>
                    <a:pt x="528" y="2942"/>
                    <a:pt x="825" y="2942"/>
                  </a:cubicBezTo>
                  <a:cubicBezTo>
                    <a:pt x="1063" y="2942"/>
                    <a:pt x="1372" y="2888"/>
                    <a:pt x="1745" y="2702"/>
                  </a:cubicBezTo>
                  <a:cubicBezTo>
                    <a:pt x="1746" y="2701"/>
                    <a:pt x="1748" y="2701"/>
                    <a:pt x="1749" y="2701"/>
                  </a:cubicBezTo>
                  <a:cubicBezTo>
                    <a:pt x="1856" y="2701"/>
                    <a:pt x="2523" y="4393"/>
                    <a:pt x="2676" y="4423"/>
                  </a:cubicBezTo>
                  <a:cubicBezTo>
                    <a:pt x="2685" y="4424"/>
                    <a:pt x="2695" y="4425"/>
                    <a:pt x="2706" y="4425"/>
                  </a:cubicBezTo>
                  <a:cubicBezTo>
                    <a:pt x="2844" y="4425"/>
                    <a:pt x="3113" y="4338"/>
                    <a:pt x="3156" y="4237"/>
                  </a:cubicBezTo>
                  <a:cubicBezTo>
                    <a:pt x="3218" y="4113"/>
                    <a:pt x="2955" y="2283"/>
                    <a:pt x="2676" y="1663"/>
                  </a:cubicBezTo>
                  <a:cubicBezTo>
                    <a:pt x="2521" y="1321"/>
                    <a:pt x="1916" y="34"/>
                    <a:pt x="1823" y="3"/>
                  </a:cubicBezTo>
                  <a:cubicBezTo>
                    <a:pt x="1812" y="2"/>
                    <a:pt x="1799" y="1"/>
                    <a:pt x="17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7"/>
            <p:cNvSpPr/>
            <p:nvPr/>
          </p:nvSpPr>
          <p:spPr>
            <a:xfrm>
              <a:off x="3055504" y="3240684"/>
              <a:ext cx="259337" cy="228328"/>
            </a:xfrm>
            <a:custGeom>
              <a:avLst/>
              <a:gdLst/>
              <a:ahLst/>
              <a:cxnLst/>
              <a:rect l="l" t="t" r="r" b="b"/>
              <a:pathLst>
                <a:path w="2902" h="2555" extrusionOk="0">
                  <a:moveTo>
                    <a:pt x="1461" y="0"/>
                  </a:moveTo>
                  <a:cubicBezTo>
                    <a:pt x="1305" y="0"/>
                    <a:pt x="1147" y="30"/>
                    <a:pt x="994" y="92"/>
                  </a:cubicBezTo>
                  <a:cubicBezTo>
                    <a:pt x="342" y="324"/>
                    <a:pt x="1" y="1069"/>
                    <a:pt x="265" y="1736"/>
                  </a:cubicBezTo>
                  <a:cubicBezTo>
                    <a:pt x="455" y="2237"/>
                    <a:pt x="931" y="2554"/>
                    <a:pt x="1443" y="2554"/>
                  </a:cubicBezTo>
                  <a:cubicBezTo>
                    <a:pt x="1597" y="2554"/>
                    <a:pt x="1755" y="2526"/>
                    <a:pt x="1909" y="2465"/>
                  </a:cubicBezTo>
                  <a:cubicBezTo>
                    <a:pt x="2560" y="2216"/>
                    <a:pt x="2901" y="1472"/>
                    <a:pt x="2638" y="821"/>
                  </a:cubicBezTo>
                  <a:cubicBezTo>
                    <a:pt x="2448" y="311"/>
                    <a:pt x="1968"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7"/>
            <p:cNvSpPr/>
            <p:nvPr/>
          </p:nvSpPr>
          <p:spPr>
            <a:xfrm>
              <a:off x="3089374" y="3963379"/>
              <a:ext cx="311169" cy="105629"/>
            </a:xfrm>
            <a:custGeom>
              <a:avLst/>
              <a:gdLst/>
              <a:ahLst/>
              <a:cxnLst/>
              <a:rect l="l" t="t" r="r" b="b"/>
              <a:pathLst>
                <a:path w="3482" h="1182" extrusionOk="0">
                  <a:moveTo>
                    <a:pt x="3284" y="1"/>
                  </a:moveTo>
                  <a:cubicBezTo>
                    <a:pt x="3252" y="1"/>
                    <a:pt x="3215" y="13"/>
                    <a:pt x="3174" y="39"/>
                  </a:cubicBezTo>
                  <a:cubicBezTo>
                    <a:pt x="2578" y="451"/>
                    <a:pt x="1664" y="555"/>
                    <a:pt x="996" y="555"/>
                  </a:cubicBezTo>
                  <a:cubicBezTo>
                    <a:pt x="532" y="555"/>
                    <a:pt x="187" y="505"/>
                    <a:pt x="149" y="473"/>
                  </a:cubicBezTo>
                  <a:cubicBezTo>
                    <a:pt x="140" y="466"/>
                    <a:pt x="132" y="462"/>
                    <a:pt x="123" y="462"/>
                  </a:cubicBezTo>
                  <a:cubicBezTo>
                    <a:pt x="44" y="462"/>
                    <a:pt x="1" y="777"/>
                    <a:pt x="211" y="1016"/>
                  </a:cubicBezTo>
                  <a:cubicBezTo>
                    <a:pt x="307" y="1118"/>
                    <a:pt x="653" y="1181"/>
                    <a:pt x="1086" y="1181"/>
                  </a:cubicBezTo>
                  <a:cubicBezTo>
                    <a:pt x="1699" y="1181"/>
                    <a:pt x="2487" y="1055"/>
                    <a:pt x="2987" y="737"/>
                  </a:cubicBezTo>
                  <a:cubicBezTo>
                    <a:pt x="3481" y="443"/>
                    <a:pt x="3481" y="1"/>
                    <a:pt x="3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7"/>
            <p:cNvSpPr/>
            <p:nvPr/>
          </p:nvSpPr>
          <p:spPr>
            <a:xfrm>
              <a:off x="2836560" y="2608427"/>
              <a:ext cx="264788" cy="193386"/>
            </a:xfrm>
            <a:custGeom>
              <a:avLst/>
              <a:gdLst/>
              <a:ahLst/>
              <a:cxnLst/>
              <a:rect l="l" t="t" r="r" b="b"/>
              <a:pathLst>
                <a:path w="2963" h="2164" extrusionOk="0">
                  <a:moveTo>
                    <a:pt x="1529" y="0"/>
                  </a:moveTo>
                  <a:cubicBezTo>
                    <a:pt x="1364" y="0"/>
                    <a:pt x="1189" y="28"/>
                    <a:pt x="1009" y="94"/>
                  </a:cubicBezTo>
                  <a:cubicBezTo>
                    <a:pt x="171" y="435"/>
                    <a:pt x="0" y="1397"/>
                    <a:pt x="186" y="1769"/>
                  </a:cubicBezTo>
                  <a:cubicBezTo>
                    <a:pt x="329" y="2016"/>
                    <a:pt x="575" y="2164"/>
                    <a:pt x="943" y="2164"/>
                  </a:cubicBezTo>
                  <a:cubicBezTo>
                    <a:pt x="1178" y="2164"/>
                    <a:pt x="1462" y="2104"/>
                    <a:pt x="1799" y="1971"/>
                  </a:cubicBezTo>
                  <a:cubicBezTo>
                    <a:pt x="2296" y="1754"/>
                    <a:pt x="2963" y="1164"/>
                    <a:pt x="2746" y="622"/>
                  </a:cubicBezTo>
                  <a:cubicBezTo>
                    <a:pt x="2671" y="424"/>
                    <a:pt x="2174" y="0"/>
                    <a:pt x="1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7"/>
            <p:cNvSpPr/>
            <p:nvPr/>
          </p:nvSpPr>
          <p:spPr>
            <a:xfrm>
              <a:off x="2272399" y="1991719"/>
              <a:ext cx="464162" cy="411168"/>
            </a:xfrm>
            <a:custGeom>
              <a:avLst/>
              <a:gdLst/>
              <a:ahLst/>
              <a:cxnLst/>
              <a:rect l="l" t="t" r="r" b="b"/>
              <a:pathLst>
                <a:path w="5194" h="4601" extrusionOk="0">
                  <a:moveTo>
                    <a:pt x="4844" y="0"/>
                  </a:moveTo>
                  <a:cubicBezTo>
                    <a:pt x="4843" y="0"/>
                    <a:pt x="4841" y="0"/>
                    <a:pt x="4840" y="0"/>
                  </a:cubicBezTo>
                  <a:cubicBezTo>
                    <a:pt x="4468" y="31"/>
                    <a:pt x="885" y="978"/>
                    <a:pt x="296" y="1831"/>
                  </a:cubicBezTo>
                  <a:cubicBezTo>
                    <a:pt x="1" y="2249"/>
                    <a:pt x="187" y="4312"/>
                    <a:pt x="699" y="4576"/>
                  </a:cubicBezTo>
                  <a:cubicBezTo>
                    <a:pt x="731" y="4593"/>
                    <a:pt x="773" y="4601"/>
                    <a:pt x="824" y="4601"/>
                  </a:cubicBezTo>
                  <a:cubicBezTo>
                    <a:pt x="1608" y="4601"/>
                    <a:pt x="4462" y="2694"/>
                    <a:pt x="4607" y="2373"/>
                  </a:cubicBezTo>
                  <a:cubicBezTo>
                    <a:pt x="4762" y="2049"/>
                    <a:pt x="5193" y="0"/>
                    <a:pt x="4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7"/>
            <p:cNvSpPr/>
            <p:nvPr/>
          </p:nvSpPr>
          <p:spPr>
            <a:xfrm>
              <a:off x="2635578" y="2146052"/>
              <a:ext cx="18141" cy="17605"/>
            </a:xfrm>
            <a:custGeom>
              <a:avLst/>
              <a:gdLst/>
              <a:ahLst/>
              <a:cxnLst/>
              <a:rect l="l" t="t" r="r" b="b"/>
              <a:pathLst>
                <a:path w="203" h="197" extrusionOk="0">
                  <a:moveTo>
                    <a:pt x="97" y="0"/>
                  </a:moveTo>
                  <a:cubicBezTo>
                    <a:pt x="85" y="0"/>
                    <a:pt x="73" y="3"/>
                    <a:pt x="63" y="11"/>
                  </a:cubicBezTo>
                  <a:cubicBezTo>
                    <a:pt x="32" y="26"/>
                    <a:pt x="0" y="57"/>
                    <a:pt x="16" y="119"/>
                  </a:cubicBezTo>
                  <a:cubicBezTo>
                    <a:pt x="16" y="181"/>
                    <a:pt x="63" y="197"/>
                    <a:pt x="109" y="197"/>
                  </a:cubicBezTo>
                  <a:cubicBezTo>
                    <a:pt x="78" y="197"/>
                    <a:pt x="32" y="166"/>
                    <a:pt x="32" y="104"/>
                  </a:cubicBezTo>
                  <a:cubicBezTo>
                    <a:pt x="32" y="88"/>
                    <a:pt x="47" y="42"/>
                    <a:pt x="94" y="42"/>
                  </a:cubicBezTo>
                  <a:cubicBezTo>
                    <a:pt x="125" y="42"/>
                    <a:pt x="171" y="57"/>
                    <a:pt x="171" y="104"/>
                  </a:cubicBezTo>
                  <a:lnTo>
                    <a:pt x="171" y="119"/>
                  </a:lnTo>
                  <a:cubicBezTo>
                    <a:pt x="171" y="166"/>
                    <a:pt x="156" y="197"/>
                    <a:pt x="109" y="197"/>
                  </a:cubicBezTo>
                  <a:cubicBezTo>
                    <a:pt x="171" y="197"/>
                    <a:pt x="202" y="166"/>
                    <a:pt x="187" y="88"/>
                  </a:cubicBezTo>
                  <a:lnTo>
                    <a:pt x="187" y="57"/>
                  </a:lnTo>
                  <a:cubicBezTo>
                    <a:pt x="175" y="33"/>
                    <a:pt x="135" y="0"/>
                    <a:pt x="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7"/>
            <p:cNvSpPr/>
            <p:nvPr/>
          </p:nvSpPr>
          <p:spPr>
            <a:xfrm>
              <a:off x="2569091" y="2188501"/>
              <a:ext cx="18052" cy="15371"/>
            </a:xfrm>
            <a:custGeom>
              <a:avLst/>
              <a:gdLst/>
              <a:ahLst/>
              <a:cxnLst/>
              <a:rect l="l" t="t" r="r" b="b"/>
              <a:pathLst>
                <a:path w="202" h="172" extrusionOk="0">
                  <a:moveTo>
                    <a:pt x="79" y="170"/>
                  </a:moveTo>
                  <a:lnTo>
                    <a:pt x="79" y="170"/>
                  </a:lnTo>
                  <a:cubicBezTo>
                    <a:pt x="84" y="171"/>
                    <a:pt x="88" y="171"/>
                    <a:pt x="93" y="171"/>
                  </a:cubicBezTo>
                  <a:cubicBezTo>
                    <a:pt x="88" y="171"/>
                    <a:pt x="84" y="171"/>
                    <a:pt x="79" y="170"/>
                  </a:cubicBezTo>
                  <a:close/>
                  <a:moveTo>
                    <a:pt x="78" y="1"/>
                  </a:moveTo>
                  <a:cubicBezTo>
                    <a:pt x="47" y="1"/>
                    <a:pt x="0" y="32"/>
                    <a:pt x="0" y="94"/>
                  </a:cubicBezTo>
                  <a:cubicBezTo>
                    <a:pt x="0" y="122"/>
                    <a:pt x="38" y="162"/>
                    <a:pt x="79" y="170"/>
                  </a:cubicBezTo>
                  <a:lnTo>
                    <a:pt x="79" y="170"/>
                  </a:lnTo>
                  <a:cubicBezTo>
                    <a:pt x="57" y="165"/>
                    <a:pt x="42" y="146"/>
                    <a:pt x="16" y="94"/>
                  </a:cubicBezTo>
                  <a:cubicBezTo>
                    <a:pt x="16" y="47"/>
                    <a:pt x="31" y="16"/>
                    <a:pt x="78" y="16"/>
                  </a:cubicBezTo>
                  <a:cubicBezTo>
                    <a:pt x="109" y="16"/>
                    <a:pt x="155" y="32"/>
                    <a:pt x="155" y="78"/>
                  </a:cubicBezTo>
                  <a:lnTo>
                    <a:pt x="155" y="94"/>
                  </a:lnTo>
                  <a:cubicBezTo>
                    <a:pt x="155" y="125"/>
                    <a:pt x="140" y="171"/>
                    <a:pt x="93" y="171"/>
                  </a:cubicBezTo>
                  <a:cubicBezTo>
                    <a:pt x="155" y="171"/>
                    <a:pt x="202" y="125"/>
                    <a:pt x="171" y="94"/>
                  </a:cubicBezTo>
                  <a:lnTo>
                    <a:pt x="171" y="78"/>
                  </a:lnTo>
                  <a:cubicBezTo>
                    <a:pt x="171" y="32"/>
                    <a:pt x="140"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7"/>
            <p:cNvSpPr/>
            <p:nvPr/>
          </p:nvSpPr>
          <p:spPr>
            <a:xfrm>
              <a:off x="2506714" y="2230145"/>
              <a:ext cx="15281" cy="15281"/>
            </a:xfrm>
            <a:custGeom>
              <a:avLst/>
              <a:gdLst/>
              <a:ahLst/>
              <a:cxnLst/>
              <a:rect l="l" t="t" r="r" b="b"/>
              <a:pathLst>
                <a:path w="171" h="171" extrusionOk="0">
                  <a:moveTo>
                    <a:pt x="78" y="0"/>
                  </a:moveTo>
                  <a:cubicBezTo>
                    <a:pt x="47" y="0"/>
                    <a:pt x="0" y="31"/>
                    <a:pt x="0" y="93"/>
                  </a:cubicBezTo>
                  <a:cubicBezTo>
                    <a:pt x="0" y="124"/>
                    <a:pt x="47" y="171"/>
                    <a:pt x="93" y="171"/>
                  </a:cubicBezTo>
                  <a:cubicBezTo>
                    <a:pt x="47" y="171"/>
                    <a:pt x="16" y="124"/>
                    <a:pt x="16" y="93"/>
                  </a:cubicBezTo>
                  <a:cubicBezTo>
                    <a:pt x="16" y="78"/>
                    <a:pt x="31" y="31"/>
                    <a:pt x="78" y="31"/>
                  </a:cubicBezTo>
                  <a:cubicBezTo>
                    <a:pt x="109" y="31"/>
                    <a:pt x="155" y="47"/>
                    <a:pt x="155" y="93"/>
                  </a:cubicBezTo>
                  <a:cubicBezTo>
                    <a:pt x="155" y="105"/>
                    <a:pt x="153" y="120"/>
                    <a:pt x="147" y="133"/>
                  </a:cubicBezTo>
                  <a:lnTo>
                    <a:pt x="147" y="133"/>
                  </a:lnTo>
                  <a:cubicBezTo>
                    <a:pt x="162" y="114"/>
                    <a:pt x="171" y="94"/>
                    <a:pt x="171" y="78"/>
                  </a:cubicBezTo>
                  <a:cubicBezTo>
                    <a:pt x="171" y="31"/>
                    <a:pt x="140" y="0"/>
                    <a:pt x="78" y="0"/>
                  </a:cubicBezTo>
                  <a:close/>
                  <a:moveTo>
                    <a:pt x="147" y="133"/>
                  </a:moveTo>
                  <a:cubicBezTo>
                    <a:pt x="134" y="149"/>
                    <a:pt x="115" y="163"/>
                    <a:pt x="93" y="171"/>
                  </a:cubicBezTo>
                  <a:cubicBezTo>
                    <a:pt x="122" y="171"/>
                    <a:pt x="139" y="153"/>
                    <a:pt x="147" y="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7"/>
            <p:cNvSpPr/>
            <p:nvPr/>
          </p:nvSpPr>
          <p:spPr>
            <a:xfrm>
              <a:off x="2445678" y="2264729"/>
              <a:ext cx="17873" cy="15371"/>
            </a:xfrm>
            <a:custGeom>
              <a:avLst/>
              <a:gdLst/>
              <a:ahLst/>
              <a:cxnLst/>
              <a:rect l="l" t="t" r="r" b="b"/>
              <a:pathLst>
                <a:path w="200" h="172" extrusionOk="0">
                  <a:moveTo>
                    <a:pt x="78" y="1"/>
                  </a:moveTo>
                  <a:cubicBezTo>
                    <a:pt x="47" y="1"/>
                    <a:pt x="1" y="32"/>
                    <a:pt x="1" y="94"/>
                  </a:cubicBezTo>
                  <a:cubicBezTo>
                    <a:pt x="1" y="125"/>
                    <a:pt x="47" y="171"/>
                    <a:pt x="109" y="171"/>
                  </a:cubicBezTo>
                  <a:cubicBezTo>
                    <a:pt x="63" y="171"/>
                    <a:pt x="32" y="125"/>
                    <a:pt x="32" y="109"/>
                  </a:cubicBezTo>
                  <a:cubicBezTo>
                    <a:pt x="32" y="78"/>
                    <a:pt x="47" y="32"/>
                    <a:pt x="78" y="32"/>
                  </a:cubicBezTo>
                  <a:cubicBezTo>
                    <a:pt x="125" y="32"/>
                    <a:pt x="156" y="47"/>
                    <a:pt x="156" y="94"/>
                  </a:cubicBezTo>
                  <a:cubicBezTo>
                    <a:pt x="156" y="116"/>
                    <a:pt x="148" y="146"/>
                    <a:pt x="132" y="161"/>
                  </a:cubicBezTo>
                  <a:lnTo>
                    <a:pt x="132" y="161"/>
                  </a:lnTo>
                  <a:cubicBezTo>
                    <a:pt x="170" y="141"/>
                    <a:pt x="200" y="104"/>
                    <a:pt x="187" y="78"/>
                  </a:cubicBezTo>
                  <a:cubicBezTo>
                    <a:pt x="187" y="32"/>
                    <a:pt x="140" y="1"/>
                    <a:pt x="78" y="1"/>
                  </a:cubicBezTo>
                  <a:close/>
                  <a:moveTo>
                    <a:pt x="132" y="161"/>
                  </a:moveTo>
                  <a:cubicBezTo>
                    <a:pt x="125" y="165"/>
                    <a:pt x="117" y="169"/>
                    <a:pt x="109" y="171"/>
                  </a:cubicBezTo>
                  <a:cubicBezTo>
                    <a:pt x="118" y="171"/>
                    <a:pt x="126" y="168"/>
                    <a:pt x="132" y="1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7"/>
            <p:cNvSpPr/>
            <p:nvPr/>
          </p:nvSpPr>
          <p:spPr>
            <a:xfrm>
              <a:off x="2381960" y="2293505"/>
              <a:ext cx="19482" cy="17069"/>
            </a:xfrm>
            <a:custGeom>
              <a:avLst/>
              <a:gdLst/>
              <a:ahLst/>
              <a:cxnLst/>
              <a:rect l="l" t="t" r="r" b="b"/>
              <a:pathLst>
                <a:path w="218" h="191" extrusionOk="0">
                  <a:moveTo>
                    <a:pt x="102" y="1"/>
                  </a:moveTo>
                  <a:cubicBezTo>
                    <a:pt x="94" y="1"/>
                    <a:pt x="86" y="2"/>
                    <a:pt x="78" y="5"/>
                  </a:cubicBezTo>
                  <a:cubicBezTo>
                    <a:pt x="47" y="20"/>
                    <a:pt x="0" y="67"/>
                    <a:pt x="16" y="113"/>
                  </a:cubicBezTo>
                  <a:cubicBezTo>
                    <a:pt x="16" y="175"/>
                    <a:pt x="78" y="191"/>
                    <a:pt x="124" y="191"/>
                  </a:cubicBezTo>
                  <a:cubicBezTo>
                    <a:pt x="78" y="191"/>
                    <a:pt x="47" y="175"/>
                    <a:pt x="47" y="113"/>
                  </a:cubicBezTo>
                  <a:cubicBezTo>
                    <a:pt x="47" y="98"/>
                    <a:pt x="62" y="67"/>
                    <a:pt x="93" y="67"/>
                  </a:cubicBezTo>
                  <a:cubicBezTo>
                    <a:pt x="140" y="67"/>
                    <a:pt x="155" y="82"/>
                    <a:pt x="171" y="113"/>
                  </a:cubicBezTo>
                  <a:cubicBezTo>
                    <a:pt x="171" y="160"/>
                    <a:pt x="155" y="191"/>
                    <a:pt x="124" y="191"/>
                  </a:cubicBezTo>
                  <a:cubicBezTo>
                    <a:pt x="171" y="191"/>
                    <a:pt x="217" y="160"/>
                    <a:pt x="202" y="82"/>
                  </a:cubicBezTo>
                  <a:lnTo>
                    <a:pt x="202" y="67"/>
                  </a:lnTo>
                  <a:cubicBezTo>
                    <a:pt x="176" y="28"/>
                    <a:pt x="140" y="1"/>
                    <a:pt x="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7"/>
            <p:cNvSpPr/>
            <p:nvPr/>
          </p:nvSpPr>
          <p:spPr>
            <a:xfrm>
              <a:off x="2325124" y="2327106"/>
              <a:ext cx="15281" cy="15371"/>
            </a:xfrm>
            <a:custGeom>
              <a:avLst/>
              <a:gdLst/>
              <a:ahLst/>
              <a:cxnLst/>
              <a:rect l="l" t="t" r="r" b="b"/>
              <a:pathLst>
                <a:path w="171" h="172" extrusionOk="0">
                  <a:moveTo>
                    <a:pt x="23" y="144"/>
                  </a:moveTo>
                  <a:cubicBezTo>
                    <a:pt x="33" y="165"/>
                    <a:pt x="53" y="171"/>
                    <a:pt x="93" y="171"/>
                  </a:cubicBezTo>
                  <a:cubicBezTo>
                    <a:pt x="62" y="171"/>
                    <a:pt x="39" y="160"/>
                    <a:pt x="23" y="144"/>
                  </a:cubicBezTo>
                  <a:close/>
                  <a:moveTo>
                    <a:pt x="78" y="1"/>
                  </a:moveTo>
                  <a:cubicBezTo>
                    <a:pt x="31" y="1"/>
                    <a:pt x="0" y="32"/>
                    <a:pt x="0" y="94"/>
                  </a:cubicBezTo>
                  <a:cubicBezTo>
                    <a:pt x="0" y="109"/>
                    <a:pt x="8" y="128"/>
                    <a:pt x="23" y="144"/>
                  </a:cubicBezTo>
                  <a:lnTo>
                    <a:pt x="23" y="144"/>
                  </a:lnTo>
                  <a:cubicBezTo>
                    <a:pt x="18" y="132"/>
                    <a:pt x="16" y="116"/>
                    <a:pt x="16" y="94"/>
                  </a:cubicBezTo>
                  <a:cubicBezTo>
                    <a:pt x="16" y="78"/>
                    <a:pt x="31" y="32"/>
                    <a:pt x="78" y="32"/>
                  </a:cubicBezTo>
                  <a:cubicBezTo>
                    <a:pt x="109" y="32"/>
                    <a:pt x="155" y="47"/>
                    <a:pt x="155" y="94"/>
                  </a:cubicBezTo>
                  <a:cubicBezTo>
                    <a:pt x="155" y="125"/>
                    <a:pt x="140" y="171"/>
                    <a:pt x="93" y="171"/>
                  </a:cubicBezTo>
                  <a:cubicBezTo>
                    <a:pt x="140" y="171"/>
                    <a:pt x="171" y="125"/>
                    <a:pt x="171" y="78"/>
                  </a:cubicBezTo>
                  <a:cubicBezTo>
                    <a:pt x="171" y="32"/>
                    <a:pt x="124" y="1"/>
                    <a:pt x="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7"/>
            <p:cNvSpPr/>
            <p:nvPr/>
          </p:nvSpPr>
          <p:spPr>
            <a:xfrm>
              <a:off x="2345857" y="2171879"/>
              <a:ext cx="331365" cy="196960"/>
            </a:xfrm>
            <a:custGeom>
              <a:avLst/>
              <a:gdLst/>
              <a:ahLst/>
              <a:cxnLst/>
              <a:rect l="l" t="t" r="r" b="b"/>
              <a:pathLst>
                <a:path w="3708" h="2204" extrusionOk="0">
                  <a:moveTo>
                    <a:pt x="3708" y="1"/>
                  </a:moveTo>
                  <a:cubicBezTo>
                    <a:pt x="3413" y="202"/>
                    <a:pt x="3103" y="388"/>
                    <a:pt x="2793" y="590"/>
                  </a:cubicBezTo>
                  <a:cubicBezTo>
                    <a:pt x="2483" y="776"/>
                    <a:pt x="2188" y="962"/>
                    <a:pt x="1878" y="1148"/>
                  </a:cubicBezTo>
                  <a:cubicBezTo>
                    <a:pt x="1567" y="1350"/>
                    <a:pt x="1257" y="1521"/>
                    <a:pt x="947" y="1691"/>
                  </a:cubicBezTo>
                  <a:cubicBezTo>
                    <a:pt x="637" y="1862"/>
                    <a:pt x="327" y="2048"/>
                    <a:pt x="1" y="2203"/>
                  </a:cubicBezTo>
                  <a:cubicBezTo>
                    <a:pt x="327" y="2048"/>
                    <a:pt x="652" y="1893"/>
                    <a:pt x="963" y="1707"/>
                  </a:cubicBezTo>
                  <a:cubicBezTo>
                    <a:pt x="1273" y="1536"/>
                    <a:pt x="1583" y="1366"/>
                    <a:pt x="1893" y="1164"/>
                  </a:cubicBezTo>
                  <a:cubicBezTo>
                    <a:pt x="2203" y="993"/>
                    <a:pt x="2514" y="807"/>
                    <a:pt x="2808" y="606"/>
                  </a:cubicBezTo>
                  <a:cubicBezTo>
                    <a:pt x="3118" y="419"/>
                    <a:pt x="3413" y="218"/>
                    <a:pt x="3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7"/>
            <p:cNvSpPr/>
            <p:nvPr/>
          </p:nvSpPr>
          <p:spPr>
            <a:xfrm>
              <a:off x="1853903" y="1934615"/>
              <a:ext cx="450489" cy="461928"/>
            </a:xfrm>
            <a:custGeom>
              <a:avLst/>
              <a:gdLst/>
              <a:ahLst/>
              <a:cxnLst/>
              <a:rect l="l" t="t" r="r" b="b"/>
              <a:pathLst>
                <a:path w="5041" h="5169" extrusionOk="0">
                  <a:moveTo>
                    <a:pt x="2060" y="0"/>
                  </a:moveTo>
                  <a:cubicBezTo>
                    <a:pt x="1469" y="0"/>
                    <a:pt x="76" y="1262"/>
                    <a:pt x="31" y="1865"/>
                  </a:cubicBezTo>
                  <a:cubicBezTo>
                    <a:pt x="0" y="2485"/>
                    <a:pt x="3350" y="5168"/>
                    <a:pt x="4172" y="5168"/>
                  </a:cubicBezTo>
                  <a:cubicBezTo>
                    <a:pt x="5041" y="5168"/>
                    <a:pt x="4948" y="2733"/>
                    <a:pt x="4731" y="2330"/>
                  </a:cubicBezTo>
                  <a:cubicBezTo>
                    <a:pt x="4498" y="1927"/>
                    <a:pt x="2668" y="81"/>
                    <a:pt x="2109" y="4"/>
                  </a:cubicBezTo>
                  <a:cubicBezTo>
                    <a:pt x="2094" y="1"/>
                    <a:pt x="2077" y="0"/>
                    <a:pt x="2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7"/>
            <p:cNvSpPr/>
            <p:nvPr/>
          </p:nvSpPr>
          <p:spPr>
            <a:xfrm>
              <a:off x="2103588" y="2246231"/>
              <a:ext cx="16443" cy="15013"/>
            </a:xfrm>
            <a:custGeom>
              <a:avLst/>
              <a:gdLst/>
              <a:ahLst/>
              <a:cxnLst/>
              <a:rect l="l" t="t" r="r" b="b"/>
              <a:pathLst>
                <a:path w="184" h="168" extrusionOk="0">
                  <a:moveTo>
                    <a:pt x="12" y="60"/>
                  </a:moveTo>
                  <a:lnTo>
                    <a:pt x="12" y="60"/>
                  </a:lnTo>
                  <a:cubicBezTo>
                    <a:pt x="0" y="80"/>
                    <a:pt x="4" y="102"/>
                    <a:pt x="13" y="130"/>
                  </a:cubicBezTo>
                  <a:cubicBezTo>
                    <a:pt x="6" y="108"/>
                    <a:pt x="6" y="82"/>
                    <a:pt x="12" y="60"/>
                  </a:cubicBezTo>
                  <a:close/>
                  <a:moveTo>
                    <a:pt x="90" y="0"/>
                  </a:moveTo>
                  <a:cubicBezTo>
                    <a:pt x="79" y="0"/>
                    <a:pt x="68" y="2"/>
                    <a:pt x="60" y="6"/>
                  </a:cubicBezTo>
                  <a:cubicBezTo>
                    <a:pt x="36" y="14"/>
                    <a:pt x="20" y="35"/>
                    <a:pt x="12" y="60"/>
                  </a:cubicBezTo>
                  <a:lnTo>
                    <a:pt x="12" y="60"/>
                  </a:lnTo>
                  <a:cubicBezTo>
                    <a:pt x="20" y="46"/>
                    <a:pt x="35" y="34"/>
                    <a:pt x="60" y="22"/>
                  </a:cubicBezTo>
                  <a:cubicBezTo>
                    <a:pt x="68" y="18"/>
                    <a:pt x="76" y="16"/>
                    <a:pt x="85" y="16"/>
                  </a:cubicBezTo>
                  <a:cubicBezTo>
                    <a:pt x="112" y="16"/>
                    <a:pt x="141" y="33"/>
                    <a:pt x="153" y="68"/>
                  </a:cubicBezTo>
                  <a:cubicBezTo>
                    <a:pt x="168" y="99"/>
                    <a:pt x="153" y="146"/>
                    <a:pt x="106" y="161"/>
                  </a:cubicBezTo>
                  <a:cubicBezTo>
                    <a:pt x="99" y="165"/>
                    <a:pt x="92" y="167"/>
                    <a:pt x="84" y="167"/>
                  </a:cubicBezTo>
                  <a:lnTo>
                    <a:pt x="84" y="167"/>
                  </a:lnTo>
                  <a:cubicBezTo>
                    <a:pt x="50" y="166"/>
                    <a:pt x="25" y="152"/>
                    <a:pt x="14" y="131"/>
                  </a:cubicBezTo>
                  <a:lnTo>
                    <a:pt x="14" y="131"/>
                  </a:lnTo>
                  <a:cubicBezTo>
                    <a:pt x="25" y="153"/>
                    <a:pt x="53" y="167"/>
                    <a:pt x="79" y="167"/>
                  </a:cubicBezTo>
                  <a:cubicBezTo>
                    <a:pt x="81" y="167"/>
                    <a:pt x="82" y="167"/>
                    <a:pt x="84" y="167"/>
                  </a:cubicBezTo>
                  <a:lnTo>
                    <a:pt x="84" y="167"/>
                  </a:lnTo>
                  <a:cubicBezTo>
                    <a:pt x="86" y="167"/>
                    <a:pt x="89" y="167"/>
                    <a:pt x="91" y="167"/>
                  </a:cubicBezTo>
                  <a:cubicBezTo>
                    <a:pt x="105" y="167"/>
                    <a:pt x="121" y="165"/>
                    <a:pt x="137" y="161"/>
                  </a:cubicBezTo>
                  <a:cubicBezTo>
                    <a:pt x="168" y="146"/>
                    <a:pt x="184" y="84"/>
                    <a:pt x="168" y="37"/>
                  </a:cubicBezTo>
                  <a:cubicBezTo>
                    <a:pt x="157" y="15"/>
                    <a:pt x="121"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7"/>
            <p:cNvSpPr/>
            <p:nvPr/>
          </p:nvSpPr>
          <p:spPr>
            <a:xfrm>
              <a:off x="2049254" y="2199939"/>
              <a:ext cx="19571" cy="18320"/>
            </a:xfrm>
            <a:custGeom>
              <a:avLst/>
              <a:gdLst/>
              <a:ahLst/>
              <a:cxnLst/>
              <a:rect l="l" t="t" r="r" b="b"/>
              <a:pathLst>
                <a:path w="219" h="205" extrusionOk="0">
                  <a:moveTo>
                    <a:pt x="125" y="1"/>
                  </a:moveTo>
                  <a:cubicBezTo>
                    <a:pt x="107" y="1"/>
                    <a:pt x="87" y="10"/>
                    <a:pt x="63" y="28"/>
                  </a:cubicBezTo>
                  <a:cubicBezTo>
                    <a:pt x="1" y="59"/>
                    <a:pt x="1" y="121"/>
                    <a:pt x="16" y="152"/>
                  </a:cubicBezTo>
                  <a:cubicBezTo>
                    <a:pt x="1" y="121"/>
                    <a:pt x="16" y="59"/>
                    <a:pt x="63" y="43"/>
                  </a:cubicBezTo>
                  <a:cubicBezTo>
                    <a:pt x="78" y="43"/>
                    <a:pt x="125" y="43"/>
                    <a:pt x="141" y="74"/>
                  </a:cubicBezTo>
                  <a:cubicBezTo>
                    <a:pt x="156" y="121"/>
                    <a:pt x="156" y="152"/>
                    <a:pt x="125" y="183"/>
                  </a:cubicBezTo>
                  <a:cubicBezTo>
                    <a:pt x="108" y="189"/>
                    <a:pt x="93" y="192"/>
                    <a:pt x="79" y="192"/>
                  </a:cubicBezTo>
                  <a:cubicBezTo>
                    <a:pt x="56" y="192"/>
                    <a:pt x="36" y="182"/>
                    <a:pt x="17" y="152"/>
                  </a:cubicBezTo>
                  <a:lnTo>
                    <a:pt x="17" y="152"/>
                  </a:lnTo>
                  <a:cubicBezTo>
                    <a:pt x="40" y="187"/>
                    <a:pt x="63" y="204"/>
                    <a:pt x="99" y="204"/>
                  </a:cubicBezTo>
                  <a:cubicBezTo>
                    <a:pt x="111" y="204"/>
                    <a:pt x="125" y="202"/>
                    <a:pt x="141" y="199"/>
                  </a:cubicBezTo>
                  <a:lnTo>
                    <a:pt x="156" y="199"/>
                  </a:lnTo>
                  <a:cubicBezTo>
                    <a:pt x="218" y="152"/>
                    <a:pt x="218" y="105"/>
                    <a:pt x="203" y="59"/>
                  </a:cubicBezTo>
                  <a:cubicBezTo>
                    <a:pt x="174" y="21"/>
                    <a:pt x="152"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7"/>
            <p:cNvSpPr/>
            <p:nvPr/>
          </p:nvSpPr>
          <p:spPr>
            <a:xfrm>
              <a:off x="1995278" y="2159010"/>
              <a:ext cx="18052" cy="16264"/>
            </a:xfrm>
            <a:custGeom>
              <a:avLst/>
              <a:gdLst/>
              <a:ahLst/>
              <a:cxnLst/>
              <a:rect l="l" t="t" r="r" b="b"/>
              <a:pathLst>
                <a:path w="202" h="182" extrusionOk="0">
                  <a:moveTo>
                    <a:pt x="31" y="129"/>
                  </a:moveTo>
                  <a:lnTo>
                    <a:pt x="31" y="129"/>
                  </a:lnTo>
                  <a:cubicBezTo>
                    <a:pt x="39" y="153"/>
                    <a:pt x="51" y="165"/>
                    <a:pt x="67" y="166"/>
                  </a:cubicBezTo>
                  <a:lnTo>
                    <a:pt x="67" y="166"/>
                  </a:lnTo>
                  <a:cubicBezTo>
                    <a:pt x="54" y="158"/>
                    <a:pt x="42" y="145"/>
                    <a:pt x="31" y="129"/>
                  </a:cubicBezTo>
                  <a:close/>
                  <a:moveTo>
                    <a:pt x="119" y="0"/>
                  </a:moveTo>
                  <a:cubicBezTo>
                    <a:pt x="101" y="0"/>
                    <a:pt x="81" y="8"/>
                    <a:pt x="62" y="21"/>
                  </a:cubicBezTo>
                  <a:cubicBezTo>
                    <a:pt x="0" y="36"/>
                    <a:pt x="0" y="98"/>
                    <a:pt x="31" y="129"/>
                  </a:cubicBezTo>
                  <a:cubicBezTo>
                    <a:pt x="0" y="98"/>
                    <a:pt x="31" y="52"/>
                    <a:pt x="62" y="36"/>
                  </a:cubicBezTo>
                  <a:cubicBezTo>
                    <a:pt x="67" y="32"/>
                    <a:pt x="74" y="30"/>
                    <a:pt x="82" y="30"/>
                  </a:cubicBezTo>
                  <a:cubicBezTo>
                    <a:pt x="102" y="30"/>
                    <a:pt x="129" y="41"/>
                    <a:pt x="140" y="52"/>
                  </a:cubicBezTo>
                  <a:cubicBezTo>
                    <a:pt x="155" y="98"/>
                    <a:pt x="155" y="129"/>
                    <a:pt x="124" y="145"/>
                  </a:cubicBezTo>
                  <a:cubicBezTo>
                    <a:pt x="103" y="159"/>
                    <a:pt x="85" y="166"/>
                    <a:pt x="71" y="166"/>
                  </a:cubicBezTo>
                  <a:cubicBezTo>
                    <a:pt x="70" y="166"/>
                    <a:pt x="68" y="166"/>
                    <a:pt x="67" y="166"/>
                  </a:cubicBezTo>
                  <a:lnTo>
                    <a:pt x="67" y="166"/>
                  </a:lnTo>
                  <a:cubicBezTo>
                    <a:pt x="83" y="176"/>
                    <a:pt x="99" y="182"/>
                    <a:pt x="114" y="182"/>
                  </a:cubicBezTo>
                  <a:cubicBezTo>
                    <a:pt x="123" y="182"/>
                    <a:pt x="132" y="180"/>
                    <a:pt x="140" y="176"/>
                  </a:cubicBezTo>
                  <a:cubicBezTo>
                    <a:pt x="202" y="145"/>
                    <a:pt x="202" y="83"/>
                    <a:pt x="186" y="52"/>
                  </a:cubicBezTo>
                  <a:cubicBezTo>
                    <a:pt x="168" y="15"/>
                    <a:pt x="145"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7"/>
            <p:cNvSpPr/>
            <p:nvPr/>
          </p:nvSpPr>
          <p:spPr>
            <a:xfrm>
              <a:off x="1946753" y="2118796"/>
              <a:ext cx="18052" cy="16264"/>
            </a:xfrm>
            <a:custGeom>
              <a:avLst/>
              <a:gdLst/>
              <a:ahLst/>
              <a:cxnLst/>
              <a:rect l="l" t="t" r="r" b="b"/>
              <a:pathLst>
                <a:path w="202" h="182" extrusionOk="0">
                  <a:moveTo>
                    <a:pt x="31" y="129"/>
                  </a:moveTo>
                  <a:lnTo>
                    <a:pt x="31" y="129"/>
                  </a:lnTo>
                  <a:cubicBezTo>
                    <a:pt x="38" y="150"/>
                    <a:pt x="48" y="161"/>
                    <a:pt x="61" y="166"/>
                  </a:cubicBezTo>
                  <a:lnTo>
                    <a:pt x="61" y="166"/>
                  </a:lnTo>
                  <a:cubicBezTo>
                    <a:pt x="47" y="158"/>
                    <a:pt x="37" y="145"/>
                    <a:pt x="31" y="129"/>
                  </a:cubicBezTo>
                  <a:close/>
                  <a:moveTo>
                    <a:pt x="126" y="0"/>
                  </a:moveTo>
                  <a:cubicBezTo>
                    <a:pt x="108" y="0"/>
                    <a:pt x="88" y="8"/>
                    <a:pt x="62" y="21"/>
                  </a:cubicBezTo>
                  <a:cubicBezTo>
                    <a:pt x="0" y="36"/>
                    <a:pt x="0" y="98"/>
                    <a:pt x="31" y="129"/>
                  </a:cubicBezTo>
                  <a:cubicBezTo>
                    <a:pt x="0" y="98"/>
                    <a:pt x="31" y="52"/>
                    <a:pt x="62" y="36"/>
                  </a:cubicBezTo>
                  <a:cubicBezTo>
                    <a:pt x="67" y="32"/>
                    <a:pt x="74" y="30"/>
                    <a:pt x="82" y="30"/>
                  </a:cubicBezTo>
                  <a:cubicBezTo>
                    <a:pt x="102" y="30"/>
                    <a:pt x="129" y="41"/>
                    <a:pt x="140" y="52"/>
                  </a:cubicBezTo>
                  <a:cubicBezTo>
                    <a:pt x="155" y="98"/>
                    <a:pt x="155" y="129"/>
                    <a:pt x="124" y="160"/>
                  </a:cubicBezTo>
                  <a:cubicBezTo>
                    <a:pt x="107" y="166"/>
                    <a:pt x="92" y="170"/>
                    <a:pt x="79" y="170"/>
                  </a:cubicBezTo>
                  <a:cubicBezTo>
                    <a:pt x="73" y="170"/>
                    <a:pt x="66" y="169"/>
                    <a:pt x="61" y="166"/>
                  </a:cubicBezTo>
                  <a:lnTo>
                    <a:pt x="61" y="166"/>
                  </a:lnTo>
                  <a:cubicBezTo>
                    <a:pt x="76" y="177"/>
                    <a:pt x="95" y="182"/>
                    <a:pt x="112" y="182"/>
                  </a:cubicBezTo>
                  <a:cubicBezTo>
                    <a:pt x="122" y="182"/>
                    <a:pt x="132" y="180"/>
                    <a:pt x="140" y="176"/>
                  </a:cubicBezTo>
                  <a:cubicBezTo>
                    <a:pt x="202" y="145"/>
                    <a:pt x="202" y="98"/>
                    <a:pt x="186" y="52"/>
                  </a:cubicBezTo>
                  <a:cubicBezTo>
                    <a:pt x="168" y="16"/>
                    <a:pt x="150"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7"/>
            <p:cNvSpPr/>
            <p:nvPr/>
          </p:nvSpPr>
          <p:spPr>
            <a:xfrm>
              <a:off x="1916279" y="2115043"/>
              <a:ext cx="173279" cy="149776"/>
            </a:xfrm>
            <a:custGeom>
              <a:avLst/>
              <a:gdLst/>
              <a:ahLst/>
              <a:cxnLst/>
              <a:rect l="l" t="t" r="r" b="b"/>
              <a:pathLst>
                <a:path w="1939" h="1676" extrusionOk="0">
                  <a:moveTo>
                    <a:pt x="0" y="1"/>
                  </a:moveTo>
                  <a:lnTo>
                    <a:pt x="217" y="233"/>
                  </a:lnTo>
                  <a:lnTo>
                    <a:pt x="419" y="466"/>
                  </a:lnTo>
                  <a:cubicBezTo>
                    <a:pt x="574" y="621"/>
                    <a:pt x="713" y="776"/>
                    <a:pt x="884" y="916"/>
                  </a:cubicBezTo>
                  <a:cubicBezTo>
                    <a:pt x="1070" y="1055"/>
                    <a:pt x="1225" y="1180"/>
                    <a:pt x="1396" y="1319"/>
                  </a:cubicBezTo>
                  <a:cubicBezTo>
                    <a:pt x="1566" y="1459"/>
                    <a:pt x="1737" y="1567"/>
                    <a:pt x="1939" y="1676"/>
                  </a:cubicBezTo>
                  <a:cubicBezTo>
                    <a:pt x="1846" y="1614"/>
                    <a:pt x="1737" y="1552"/>
                    <a:pt x="1660" y="1474"/>
                  </a:cubicBezTo>
                  <a:cubicBezTo>
                    <a:pt x="1582" y="1412"/>
                    <a:pt x="1489" y="1335"/>
                    <a:pt x="1411" y="1288"/>
                  </a:cubicBezTo>
                  <a:cubicBezTo>
                    <a:pt x="1241" y="1149"/>
                    <a:pt x="1086" y="1009"/>
                    <a:pt x="931" y="869"/>
                  </a:cubicBezTo>
                  <a:cubicBezTo>
                    <a:pt x="775" y="745"/>
                    <a:pt x="620" y="606"/>
                    <a:pt x="465" y="45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7"/>
            <p:cNvSpPr/>
            <p:nvPr/>
          </p:nvSpPr>
          <p:spPr>
            <a:xfrm>
              <a:off x="2103320" y="2124426"/>
              <a:ext cx="363269" cy="295977"/>
            </a:xfrm>
            <a:custGeom>
              <a:avLst/>
              <a:gdLst/>
              <a:ahLst/>
              <a:cxnLst/>
              <a:rect l="l" t="t" r="r" b="b"/>
              <a:pathLst>
                <a:path w="4065" h="3312" extrusionOk="0">
                  <a:moveTo>
                    <a:pt x="1969" y="0"/>
                  </a:moveTo>
                  <a:cubicBezTo>
                    <a:pt x="1849" y="0"/>
                    <a:pt x="1758" y="21"/>
                    <a:pt x="1784" y="66"/>
                  </a:cubicBezTo>
                  <a:cubicBezTo>
                    <a:pt x="2079" y="718"/>
                    <a:pt x="1691" y="2083"/>
                    <a:pt x="1614" y="2222"/>
                  </a:cubicBezTo>
                  <a:cubicBezTo>
                    <a:pt x="1604" y="2241"/>
                    <a:pt x="1577" y="2248"/>
                    <a:pt x="1537" y="2248"/>
                  </a:cubicBezTo>
                  <a:cubicBezTo>
                    <a:pt x="1285" y="2248"/>
                    <a:pt x="523" y="1926"/>
                    <a:pt x="358" y="1926"/>
                  </a:cubicBezTo>
                  <a:cubicBezTo>
                    <a:pt x="352" y="1926"/>
                    <a:pt x="347" y="1927"/>
                    <a:pt x="342" y="1928"/>
                  </a:cubicBezTo>
                  <a:cubicBezTo>
                    <a:pt x="202" y="1974"/>
                    <a:pt x="1" y="2207"/>
                    <a:pt x="16" y="2284"/>
                  </a:cubicBezTo>
                  <a:cubicBezTo>
                    <a:pt x="63" y="2362"/>
                    <a:pt x="916" y="3137"/>
                    <a:pt x="1893" y="3292"/>
                  </a:cubicBezTo>
                  <a:cubicBezTo>
                    <a:pt x="1981" y="3306"/>
                    <a:pt x="2068" y="3312"/>
                    <a:pt x="2155" y="3312"/>
                  </a:cubicBezTo>
                  <a:cubicBezTo>
                    <a:pt x="3089" y="3312"/>
                    <a:pt x="3902" y="2609"/>
                    <a:pt x="3987" y="2594"/>
                  </a:cubicBezTo>
                  <a:cubicBezTo>
                    <a:pt x="4064" y="2532"/>
                    <a:pt x="3940" y="2346"/>
                    <a:pt x="3878" y="2222"/>
                  </a:cubicBezTo>
                  <a:cubicBezTo>
                    <a:pt x="3866" y="2195"/>
                    <a:pt x="3798" y="2184"/>
                    <a:pt x="3697" y="2184"/>
                  </a:cubicBezTo>
                  <a:cubicBezTo>
                    <a:pt x="3358" y="2184"/>
                    <a:pt x="2650" y="2303"/>
                    <a:pt x="2418" y="2303"/>
                  </a:cubicBezTo>
                  <a:cubicBezTo>
                    <a:pt x="2368" y="2303"/>
                    <a:pt x="2341" y="2297"/>
                    <a:pt x="2343" y="2284"/>
                  </a:cubicBezTo>
                  <a:cubicBezTo>
                    <a:pt x="2560" y="1447"/>
                    <a:pt x="2482" y="222"/>
                    <a:pt x="2405" y="113"/>
                  </a:cubicBezTo>
                  <a:cubicBezTo>
                    <a:pt x="2360" y="41"/>
                    <a:pt x="2136" y="0"/>
                    <a:pt x="19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7"/>
            <p:cNvSpPr/>
            <p:nvPr/>
          </p:nvSpPr>
          <p:spPr>
            <a:xfrm>
              <a:off x="2172668" y="2281708"/>
              <a:ext cx="220463" cy="152367"/>
            </a:xfrm>
            <a:custGeom>
              <a:avLst/>
              <a:gdLst/>
              <a:ahLst/>
              <a:cxnLst/>
              <a:rect l="l" t="t" r="r" b="b"/>
              <a:pathLst>
                <a:path w="2467" h="1705" extrusionOk="0">
                  <a:moveTo>
                    <a:pt x="1139" y="1"/>
                  </a:moveTo>
                  <a:cubicBezTo>
                    <a:pt x="582" y="1"/>
                    <a:pt x="106" y="292"/>
                    <a:pt x="78" y="695"/>
                  </a:cubicBezTo>
                  <a:cubicBezTo>
                    <a:pt x="0" y="1160"/>
                    <a:pt x="481" y="1610"/>
                    <a:pt x="1117" y="1688"/>
                  </a:cubicBezTo>
                  <a:cubicBezTo>
                    <a:pt x="1195" y="1699"/>
                    <a:pt x="1272" y="1704"/>
                    <a:pt x="1347" y="1704"/>
                  </a:cubicBezTo>
                  <a:cubicBezTo>
                    <a:pt x="1899" y="1704"/>
                    <a:pt x="2350" y="1415"/>
                    <a:pt x="2404" y="1005"/>
                  </a:cubicBezTo>
                  <a:cubicBezTo>
                    <a:pt x="2466" y="540"/>
                    <a:pt x="1970" y="90"/>
                    <a:pt x="1334" y="12"/>
                  </a:cubicBezTo>
                  <a:cubicBezTo>
                    <a:pt x="1268" y="4"/>
                    <a:pt x="1203" y="1"/>
                    <a:pt x="1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7"/>
            <p:cNvSpPr/>
            <p:nvPr/>
          </p:nvSpPr>
          <p:spPr>
            <a:xfrm>
              <a:off x="1824770" y="1921836"/>
              <a:ext cx="230115" cy="176496"/>
            </a:xfrm>
            <a:custGeom>
              <a:avLst/>
              <a:gdLst/>
              <a:ahLst/>
              <a:cxnLst/>
              <a:rect l="l" t="t" r="r" b="b"/>
              <a:pathLst>
                <a:path w="2575" h="1975" extrusionOk="0">
                  <a:moveTo>
                    <a:pt x="2104" y="0"/>
                  </a:moveTo>
                  <a:cubicBezTo>
                    <a:pt x="1854" y="0"/>
                    <a:pt x="1467" y="125"/>
                    <a:pt x="931" y="519"/>
                  </a:cubicBezTo>
                  <a:cubicBezTo>
                    <a:pt x="0" y="1201"/>
                    <a:pt x="78" y="1760"/>
                    <a:pt x="202" y="1868"/>
                  </a:cubicBezTo>
                  <a:cubicBezTo>
                    <a:pt x="275" y="1942"/>
                    <a:pt x="383" y="1974"/>
                    <a:pt x="509" y="1974"/>
                  </a:cubicBezTo>
                  <a:cubicBezTo>
                    <a:pt x="836" y="1974"/>
                    <a:pt x="1293" y="1756"/>
                    <a:pt x="1629" y="1465"/>
                  </a:cubicBezTo>
                  <a:cubicBezTo>
                    <a:pt x="2094" y="1077"/>
                    <a:pt x="2575" y="441"/>
                    <a:pt x="2435" y="147"/>
                  </a:cubicBezTo>
                  <a:cubicBezTo>
                    <a:pt x="2396" y="68"/>
                    <a:pt x="2287" y="0"/>
                    <a:pt x="2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7"/>
            <p:cNvSpPr/>
            <p:nvPr/>
          </p:nvSpPr>
          <p:spPr>
            <a:xfrm>
              <a:off x="1700016" y="1749182"/>
              <a:ext cx="311973" cy="319748"/>
            </a:xfrm>
            <a:custGeom>
              <a:avLst/>
              <a:gdLst/>
              <a:ahLst/>
              <a:cxnLst/>
              <a:rect l="l" t="t" r="r" b="b"/>
              <a:pathLst>
                <a:path w="3491" h="3578" extrusionOk="0">
                  <a:moveTo>
                    <a:pt x="1908" y="0"/>
                  </a:moveTo>
                  <a:cubicBezTo>
                    <a:pt x="1520" y="0"/>
                    <a:pt x="1" y="1768"/>
                    <a:pt x="233" y="2172"/>
                  </a:cubicBezTo>
                  <a:cubicBezTo>
                    <a:pt x="481" y="2606"/>
                    <a:pt x="1489" y="3521"/>
                    <a:pt x="1707" y="3567"/>
                  </a:cubicBezTo>
                  <a:cubicBezTo>
                    <a:pt x="1728" y="3574"/>
                    <a:pt x="1753" y="3577"/>
                    <a:pt x="1780" y="3577"/>
                  </a:cubicBezTo>
                  <a:cubicBezTo>
                    <a:pt x="2247" y="3577"/>
                    <a:pt x="3415" y="2596"/>
                    <a:pt x="3459" y="2156"/>
                  </a:cubicBezTo>
                  <a:cubicBezTo>
                    <a:pt x="3490" y="2001"/>
                    <a:pt x="2327" y="0"/>
                    <a:pt x="1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7"/>
            <p:cNvSpPr/>
            <p:nvPr/>
          </p:nvSpPr>
          <p:spPr>
            <a:xfrm>
              <a:off x="1706987" y="1852488"/>
              <a:ext cx="83199" cy="89991"/>
            </a:xfrm>
            <a:custGeom>
              <a:avLst/>
              <a:gdLst/>
              <a:ahLst/>
              <a:cxnLst/>
              <a:rect l="l" t="t" r="r" b="b"/>
              <a:pathLst>
                <a:path w="931" h="1007" extrusionOk="0">
                  <a:moveTo>
                    <a:pt x="686" y="1"/>
                  </a:moveTo>
                  <a:cubicBezTo>
                    <a:pt x="553" y="1"/>
                    <a:pt x="350" y="86"/>
                    <a:pt x="186" y="349"/>
                  </a:cubicBezTo>
                  <a:cubicBezTo>
                    <a:pt x="0" y="659"/>
                    <a:pt x="31" y="923"/>
                    <a:pt x="155" y="985"/>
                  </a:cubicBezTo>
                  <a:cubicBezTo>
                    <a:pt x="179" y="999"/>
                    <a:pt x="208" y="1006"/>
                    <a:pt x="241" y="1006"/>
                  </a:cubicBezTo>
                  <a:cubicBezTo>
                    <a:pt x="385" y="1006"/>
                    <a:pt x="600" y="879"/>
                    <a:pt x="714" y="690"/>
                  </a:cubicBezTo>
                  <a:cubicBezTo>
                    <a:pt x="931" y="364"/>
                    <a:pt x="900" y="132"/>
                    <a:pt x="807" y="39"/>
                  </a:cubicBezTo>
                  <a:cubicBezTo>
                    <a:pt x="784" y="16"/>
                    <a:pt x="741" y="1"/>
                    <a:pt x="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7"/>
            <p:cNvSpPr/>
            <p:nvPr/>
          </p:nvSpPr>
          <p:spPr>
            <a:xfrm>
              <a:off x="1797066" y="1741408"/>
              <a:ext cx="91510" cy="77748"/>
            </a:xfrm>
            <a:custGeom>
              <a:avLst/>
              <a:gdLst/>
              <a:ahLst/>
              <a:cxnLst/>
              <a:rect l="l" t="t" r="r" b="b"/>
              <a:pathLst>
                <a:path w="1024" h="870" extrusionOk="0">
                  <a:moveTo>
                    <a:pt x="741" y="1"/>
                  </a:moveTo>
                  <a:cubicBezTo>
                    <a:pt x="613" y="1"/>
                    <a:pt x="441" y="51"/>
                    <a:pt x="264" y="211"/>
                  </a:cubicBezTo>
                  <a:cubicBezTo>
                    <a:pt x="16" y="460"/>
                    <a:pt x="0" y="739"/>
                    <a:pt x="78" y="816"/>
                  </a:cubicBezTo>
                  <a:cubicBezTo>
                    <a:pt x="114" y="852"/>
                    <a:pt x="173" y="870"/>
                    <a:pt x="242" y="870"/>
                  </a:cubicBezTo>
                  <a:cubicBezTo>
                    <a:pt x="381" y="870"/>
                    <a:pt x="564" y="801"/>
                    <a:pt x="698" y="677"/>
                  </a:cubicBezTo>
                  <a:cubicBezTo>
                    <a:pt x="977" y="428"/>
                    <a:pt x="1024" y="196"/>
                    <a:pt x="946" y="72"/>
                  </a:cubicBezTo>
                  <a:cubicBezTo>
                    <a:pt x="925" y="36"/>
                    <a:pt x="849" y="1"/>
                    <a:pt x="7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7"/>
            <p:cNvSpPr/>
            <p:nvPr/>
          </p:nvSpPr>
          <p:spPr>
            <a:xfrm>
              <a:off x="1737460" y="1664643"/>
              <a:ext cx="149240" cy="138873"/>
            </a:xfrm>
            <a:custGeom>
              <a:avLst/>
              <a:gdLst/>
              <a:ahLst/>
              <a:cxnLst/>
              <a:rect l="l" t="t" r="r" b="b"/>
              <a:pathLst>
                <a:path w="1670" h="1554" extrusionOk="0">
                  <a:moveTo>
                    <a:pt x="559" y="0"/>
                  </a:moveTo>
                  <a:cubicBezTo>
                    <a:pt x="171" y="0"/>
                    <a:pt x="0" y="403"/>
                    <a:pt x="62" y="559"/>
                  </a:cubicBezTo>
                  <a:cubicBezTo>
                    <a:pt x="93" y="667"/>
                    <a:pt x="590" y="1536"/>
                    <a:pt x="807" y="1551"/>
                  </a:cubicBezTo>
                  <a:cubicBezTo>
                    <a:pt x="823" y="1553"/>
                    <a:pt x="840" y="1554"/>
                    <a:pt x="856" y="1554"/>
                  </a:cubicBezTo>
                  <a:cubicBezTo>
                    <a:pt x="1247" y="1554"/>
                    <a:pt x="1670" y="1049"/>
                    <a:pt x="1536" y="900"/>
                  </a:cubicBezTo>
                  <a:cubicBezTo>
                    <a:pt x="1334" y="636"/>
                    <a:pt x="698" y="0"/>
                    <a:pt x="5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7"/>
            <p:cNvSpPr/>
            <p:nvPr/>
          </p:nvSpPr>
          <p:spPr>
            <a:xfrm>
              <a:off x="1668113" y="1776528"/>
              <a:ext cx="110813" cy="152993"/>
            </a:xfrm>
            <a:custGeom>
              <a:avLst/>
              <a:gdLst/>
              <a:ahLst/>
              <a:cxnLst/>
              <a:rect l="l" t="t" r="r" b="b"/>
              <a:pathLst>
                <a:path w="1240" h="1712" extrusionOk="0">
                  <a:moveTo>
                    <a:pt x="430" y="1"/>
                  </a:moveTo>
                  <a:cubicBezTo>
                    <a:pt x="298" y="1"/>
                    <a:pt x="149" y="148"/>
                    <a:pt x="78" y="361"/>
                  </a:cubicBezTo>
                  <a:cubicBezTo>
                    <a:pt x="1" y="594"/>
                    <a:pt x="327" y="1369"/>
                    <a:pt x="466" y="1664"/>
                  </a:cubicBezTo>
                  <a:cubicBezTo>
                    <a:pt x="484" y="1697"/>
                    <a:pt x="512" y="1712"/>
                    <a:pt x="548" y="1712"/>
                  </a:cubicBezTo>
                  <a:cubicBezTo>
                    <a:pt x="762" y="1712"/>
                    <a:pt x="1239" y="1181"/>
                    <a:pt x="1226" y="982"/>
                  </a:cubicBezTo>
                  <a:cubicBezTo>
                    <a:pt x="1195" y="749"/>
                    <a:pt x="590" y="51"/>
                    <a:pt x="466" y="4"/>
                  </a:cubicBezTo>
                  <a:cubicBezTo>
                    <a:pt x="454" y="2"/>
                    <a:pt x="442"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7"/>
            <p:cNvSpPr/>
            <p:nvPr/>
          </p:nvSpPr>
          <p:spPr>
            <a:xfrm>
              <a:off x="1731919" y="1656600"/>
              <a:ext cx="68007" cy="62913"/>
            </a:xfrm>
            <a:custGeom>
              <a:avLst/>
              <a:gdLst/>
              <a:ahLst/>
              <a:cxnLst/>
              <a:rect l="l" t="t" r="r" b="b"/>
              <a:pathLst>
                <a:path w="761" h="704" extrusionOk="0">
                  <a:moveTo>
                    <a:pt x="548" y="1"/>
                  </a:moveTo>
                  <a:cubicBezTo>
                    <a:pt x="451" y="1"/>
                    <a:pt x="305" y="51"/>
                    <a:pt x="186" y="230"/>
                  </a:cubicBezTo>
                  <a:cubicBezTo>
                    <a:pt x="62" y="400"/>
                    <a:pt x="0" y="602"/>
                    <a:pt x="109" y="680"/>
                  </a:cubicBezTo>
                  <a:cubicBezTo>
                    <a:pt x="135" y="696"/>
                    <a:pt x="165" y="703"/>
                    <a:pt x="197" y="703"/>
                  </a:cubicBezTo>
                  <a:cubicBezTo>
                    <a:pt x="316" y="703"/>
                    <a:pt x="467" y="600"/>
                    <a:pt x="590" y="478"/>
                  </a:cubicBezTo>
                  <a:cubicBezTo>
                    <a:pt x="760" y="292"/>
                    <a:pt x="745" y="75"/>
                    <a:pt x="621" y="13"/>
                  </a:cubicBezTo>
                  <a:cubicBezTo>
                    <a:pt x="603" y="5"/>
                    <a:pt x="578" y="1"/>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7"/>
            <p:cNvSpPr/>
            <p:nvPr/>
          </p:nvSpPr>
          <p:spPr>
            <a:xfrm>
              <a:off x="1672313" y="1777332"/>
              <a:ext cx="62466" cy="45934"/>
            </a:xfrm>
            <a:custGeom>
              <a:avLst/>
              <a:gdLst/>
              <a:ahLst/>
              <a:cxnLst/>
              <a:rect l="l" t="t" r="r" b="b"/>
              <a:pathLst>
                <a:path w="699" h="514" extrusionOk="0">
                  <a:moveTo>
                    <a:pt x="420" y="0"/>
                  </a:moveTo>
                  <a:cubicBezTo>
                    <a:pt x="337" y="0"/>
                    <a:pt x="255" y="36"/>
                    <a:pt x="186" y="104"/>
                  </a:cubicBezTo>
                  <a:cubicBezTo>
                    <a:pt x="47" y="213"/>
                    <a:pt x="0" y="337"/>
                    <a:pt x="31" y="430"/>
                  </a:cubicBezTo>
                  <a:cubicBezTo>
                    <a:pt x="56" y="486"/>
                    <a:pt x="130" y="513"/>
                    <a:pt x="217" y="513"/>
                  </a:cubicBezTo>
                  <a:cubicBezTo>
                    <a:pt x="299" y="513"/>
                    <a:pt x="391" y="490"/>
                    <a:pt x="466" y="445"/>
                  </a:cubicBezTo>
                  <a:cubicBezTo>
                    <a:pt x="621" y="352"/>
                    <a:pt x="698" y="182"/>
                    <a:pt x="621" y="73"/>
                  </a:cubicBezTo>
                  <a:cubicBezTo>
                    <a:pt x="558" y="24"/>
                    <a:pt x="489" y="0"/>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7"/>
            <p:cNvSpPr/>
            <p:nvPr/>
          </p:nvSpPr>
          <p:spPr>
            <a:xfrm>
              <a:off x="1616817" y="1641230"/>
              <a:ext cx="177300" cy="72028"/>
            </a:xfrm>
            <a:custGeom>
              <a:avLst/>
              <a:gdLst/>
              <a:ahLst/>
              <a:cxnLst/>
              <a:rect l="l" t="t" r="r" b="b"/>
              <a:pathLst>
                <a:path w="1984" h="806" extrusionOk="0">
                  <a:moveTo>
                    <a:pt x="480" y="1"/>
                  </a:moveTo>
                  <a:cubicBezTo>
                    <a:pt x="386" y="1"/>
                    <a:pt x="315" y="5"/>
                    <a:pt x="280" y="14"/>
                  </a:cubicBezTo>
                  <a:cubicBezTo>
                    <a:pt x="110" y="45"/>
                    <a:pt x="1" y="185"/>
                    <a:pt x="172" y="355"/>
                  </a:cubicBezTo>
                  <a:cubicBezTo>
                    <a:pt x="420" y="619"/>
                    <a:pt x="1056" y="774"/>
                    <a:pt x="1350" y="805"/>
                  </a:cubicBezTo>
                  <a:cubicBezTo>
                    <a:pt x="1354" y="805"/>
                    <a:pt x="1359" y="805"/>
                    <a:pt x="1363" y="805"/>
                  </a:cubicBezTo>
                  <a:cubicBezTo>
                    <a:pt x="1597" y="805"/>
                    <a:pt x="1983" y="399"/>
                    <a:pt x="1816" y="231"/>
                  </a:cubicBezTo>
                  <a:cubicBezTo>
                    <a:pt x="1677" y="80"/>
                    <a:pt x="877" y="1"/>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7"/>
            <p:cNvSpPr/>
            <p:nvPr/>
          </p:nvSpPr>
          <p:spPr>
            <a:xfrm>
              <a:off x="1669543" y="1709683"/>
              <a:ext cx="58266" cy="105093"/>
            </a:xfrm>
            <a:custGeom>
              <a:avLst/>
              <a:gdLst/>
              <a:ahLst/>
              <a:cxnLst/>
              <a:rect l="l" t="t" r="r" b="b"/>
              <a:pathLst>
                <a:path w="652" h="1176" extrusionOk="0">
                  <a:moveTo>
                    <a:pt x="400" y="1"/>
                  </a:moveTo>
                  <a:cubicBezTo>
                    <a:pt x="312" y="1"/>
                    <a:pt x="207" y="66"/>
                    <a:pt x="155" y="179"/>
                  </a:cubicBezTo>
                  <a:cubicBezTo>
                    <a:pt x="78" y="349"/>
                    <a:pt x="0" y="1047"/>
                    <a:pt x="109" y="1140"/>
                  </a:cubicBezTo>
                  <a:cubicBezTo>
                    <a:pt x="134" y="1165"/>
                    <a:pt x="168" y="1176"/>
                    <a:pt x="207" y="1176"/>
                  </a:cubicBezTo>
                  <a:cubicBezTo>
                    <a:pt x="358" y="1176"/>
                    <a:pt x="580" y="1013"/>
                    <a:pt x="605" y="939"/>
                  </a:cubicBezTo>
                  <a:cubicBezTo>
                    <a:pt x="652" y="830"/>
                    <a:pt x="590" y="179"/>
                    <a:pt x="512" y="55"/>
                  </a:cubicBezTo>
                  <a:cubicBezTo>
                    <a:pt x="486" y="18"/>
                    <a:pt x="445" y="1"/>
                    <a:pt x="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7"/>
            <p:cNvSpPr/>
            <p:nvPr/>
          </p:nvSpPr>
          <p:spPr>
            <a:xfrm>
              <a:off x="2584283" y="2399313"/>
              <a:ext cx="518496" cy="346915"/>
            </a:xfrm>
            <a:custGeom>
              <a:avLst/>
              <a:gdLst/>
              <a:ahLst/>
              <a:cxnLst/>
              <a:rect l="l" t="t" r="r" b="b"/>
              <a:pathLst>
                <a:path w="5802" h="3882" extrusionOk="0">
                  <a:moveTo>
                    <a:pt x="2082" y="0"/>
                  </a:moveTo>
                  <a:cubicBezTo>
                    <a:pt x="1960" y="0"/>
                    <a:pt x="1849" y="5"/>
                    <a:pt x="1753" y="15"/>
                  </a:cubicBezTo>
                  <a:cubicBezTo>
                    <a:pt x="699" y="139"/>
                    <a:pt x="1" y="604"/>
                    <a:pt x="1" y="821"/>
                  </a:cubicBezTo>
                  <a:cubicBezTo>
                    <a:pt x="1" y="1054"/>
                    <a:pt x="125" y="2915"/>
                    <a:pt x="342" y="3101"/>
                  </a:cubicBezTo>
                  <a:cubicBezTo>
                    <a:pt x="543" y="3303"/>
                    <a:pt x="1428" y="3691"/>
                    <a:pt x="2079" y="3815"/>
                  </a:cubicBezTo>
                  <a:cubicBezTo>
                    <a:pt x="2295" y="3861"/>
                    <a:pt x="2533" y="3881"/>
                    <a:pt x="2775" y="3881"/>
                  </a:cubicBezTo>
                  <a:cubicBezTo>
                    <a:pt x="3510" y="3881"/>
                    <a:pt x="4288" y="3695"/>
                    <a:pt x="4638" y="3473"/>
                  </a:cubicBezTo>
                  <a:cubicBezTo>
                    <a:pt x="5103" y="3179"/>
                    <a:pt x="5801" y="635"/>
                    <a:pt x="5662" y="542"/>
                  </a:cubicBezTo>
                  <a:cubicBezTo>
                    <a:pt x="5549" y="444"/>
                    <a:pt x="3278" y="0"/>
                    <a:pt x="20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7"/>
            <p:cNvSpPr/>
            <p:nvPr/>
          </p:nvSpPr>
          <p:spPr>
            <a:xfrm>
              <a:off x="2616186" y="2668123"/>
              <a:ext cx="381231" cy="62824"/>
            </a:xfrm>
            <a:custGeom>
              <a:avLst/>
              <a:gdLst/>
              <a:ahLst/>
              <a:cxnLst/>
              <a:rect l="l" t="t" r="r" b="b"/>
              <a:pathLst>
                <a:path w="4266" h="703" extrusionOk="0">
                  <a:moveTo>
                    <a:pt x="1" y="0"/>
                  </a:moveTo>
                  <a:lnTo>
                    <a:pt x="1" y="0"/>
                  </a:lnTo>
                  <a:cubicBezTo>
                    <a:pt x="326" y="171"/>
                    <a:pt x="652" y="326"/>
                    <a:pt x="1008" y="450"/>
                  </a:cubicBezTo>
                  <a:cubicBezTo>
                    <a:pt x="652" y="310"/>
                    <a:pt x="326" y="171"/>
                    <a:pt x="1" y="0"/>
                  </a:cubicBezTo>
                  <a:close/>
                  <a:moveTo>
                    <a:pt x="4265" y="372"/>
                  </a:moveTo>
                  <a:cubicBezTo>
                    <a:pt x="3909" y="465"/>
                    <a:pt x="3567" y="543"/>
                    <a:pt x="3195" y="605"/>
                  </a:cubicBezTo>
                  <a:cubicBezTo>
                    <a:pt x="2873" y="645"/>
                    <a:pt x="2562" y="686"/>
                    <a:pt x="2243" y="686"/>
                  </a:cubicBezTo>
                  <a:cubicBezTo>
                    <a:pt x="2194" y="686"/>
                    <a:pt x="2144" y="685"/>
                    <a:pt x="2094" y="683"/>
                  </a:cubicBezTo>
                  <a:cubicBezTo>
                    <a:pt x="1722" y="652"/>
                    <a:pt x="1350" y="574"/>
                    <a:pt x="1009" y="450"/>
                  </a:cubicBezTo>
                  <a:lnTo>
                    <a:pt x="1009" y="450"/>
                  </a:lnTo>
                  <a:cubicBezTo>
                    <a:pt x="1350" y="574"/>
                    <a:pt x="1722" y="683"/>
                    <a:pt x="2094" y="698"/>
                  </a:cubicBezTo>
                  <a:cubicBezTo>
                    <a:pt x="2158" y="701"/>
                    <a:pt x="2221" y="702"/>
                    <a:pt x="2285" y="702"/>
                  </a:cubicBezTo>
                  <a:cubicBezTo>
                    <a:pt x="2589" y="702"/>
                    <a:pt x="2887" y="672"/>
                    <a:pt x="3195" y="621"/>
                  </a:cubicBezTo>
                  <a:cubicBezTo>
                    <a:pt x="3567" y="559"/>
                    <a:pt x="3909" y="465"/>
                    <a:pt x="4265" y="3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7"/>
            <p:cNvSpPr/>
            <p:nvPr/>
          </p:nvSpPr>
          <p:spPr>
            <a:xfrm>
              <a:off x="2610645" y="2643101"/>
              <a:ext cx="396513" cy="67024"/>
            </a:xfrm>
            <a:custGeom>
              <a:avLst/>
              <a:gdLst/>
              <a:ahLst/>
              <a:cxnLst/>
              <a:rect l="l" t="t" r="r" b="b"/>
              <a:pathLst>
                <a:path w="4437" h="750" extrusionOk="0">
                  <a:moveTo>
                    <a:pt x="0" y="1"/>
                  </a:moveTo>
                  <a:lnTo>
                    <a:pt x="0" y="1"/>
                  </a:lnTo>
                  <a:cubicBezTo>
                    <a:pt x="357" y="203"/>
                    <a:pt x="698" y="358"/>
                    <a:pt x="1070" y="497"/>
                  </a:cubicBezTo>
                  <a:cubicBezTo>
                    <a:pt x="1412" y="621"/>
                    <a:pt x="1799" y="730"/>
                    <a:pt x="2187" y="745"/>
                  </a:cubicBezTo>
                  <a:cubicBezTo>
                    <a:pt x="2251" y="748"/>
                    <a:pt x="2315" y="749"/>
                    <a:pt x="2380" y="749"/>
                  </a:cubicBezTo>
                  <a:cubicBezTo>
                    <a:pt x="2692" y="749"/>
                    <a:pt x="3014" y="719"/>
                    <a:pt x="3335" y="668"/>
                  </a:cubicBezTo>
                  <a:cubicBezTo>
                    <a:pt x="3707" y="606"/>
                    <a:pt x="4079" y="528"/>
                    <a:pt x="4436" y="420"/>
                  </a:cubicBezTo>
                  <a:lnTo>
                    <a:pt x="4436" y="420"/>
                  </a:lnTo>
                  <a:cubicBezTo>
                    <a:pt x="4095" y="513"/>
                    <a:pt x="3707" y="590"/>
                    <a:pt x="3335" y="652"/>
                  </a:cubicBezTo>
                  <a:cubicBezTo>
                    <a:pt x="3013" y="693"/>
                    <a:pt x="2679" y="733"/>
                    <a:pt x="2343" y="733"/>
                  </a:cubicBezTo>
                  <a:cubicBezTo>
                    <a:pt x="2291" y="733"/>
                    <a:pt x="2239" y="732"/>
                    <a:pt x="2187" y="730"/>
                  </a:cubicBezTo>
                  <a:cubicBezTo>
                    <a:pt x="1799" y="699"/>
                    <a:pt x="1443" y="606"/>
                    <a:pt x="1070" y="466"/>
                  </a:cubicBezTo>
                  <a:cubicBezTo>
                    <a:pt x="698" y="342"/>
                    <a:pt x="342" y="18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7"/>
            <p:cNvSpPr/>
            <p:nvPr/>
          </p:nvSpPr>
          <p:spPr>
            <a:xfrm>
              <a:off x="2609216" y="2622368"/>
              <a:ext cx="411794" cy="68364"/>
            </a:xfrm>
            <a:custGeom>
              <a:avLst/>
              <a:gdLst/>
              <a:ahLst/>
              <a:cxnLst/>
              <a:rect l="l" t="t" r="r" b="b"/>
              <a:pathLst>
                <a:path w="4608" h="765" extrusionOk="0">
                  <a:moveTo>
                    <a:pt x="1" y="0"/>
                  </a:moveTo>
                  <a:cubicBezTo>
                    <a:pt x="342" y="202"/>
                    <a:pt x="699" y="373"/>
                    <a:pt x="1086" y="497"/>
                  </a:cubicBezTo>
                  <a:cubicBezTo>
                    <a:pt x="1474" y="652"/>
                    <a:pt x="1862" y="729"/>
                    <a:pt x="2265" y="760"/>
                  </a:cubicBezTo>
                  <a:cubicBezTo>
                    <a:pt x="2334" y="763"/>
                    <a:pt x="2404" y="764"/>
                    <a:pt x="2474" y="764"/>
                  </a:cubicBezTo>
                  <a:cubicBezTo>
                    <a:pt x="2811" y="764"/>
                    <a:pt x="3154" y="734"/>
                    <a:pt x="3475" y="683"/>
                  </a:cubicBezTo>
                  <a:cubicBezTo>
                    <a:pt x="3863" y="605"/>
                    <a:pt x="4250" y="528"/>
                    <a:pt x="4607" y="419"/>
                  </a:cubicBezTo>
                  <a:lnTo>
                    <a:pt x="4607" y="419"/>
                  </a:lnTo>
                  <a:cubicBezTo>
                    <a:pt x="4219" y="528"/>
                    <a:pt x="3832" y="605"/>
                    <a:pt x="3444" y="667"/>
                  </a:cubicBezTo>
                  <a:cubicBezTo>
                    <a:pt x="3123" y="719"/>
                    <a:pt x="2802" y="749"/>
                    <a:pt x="2471" y="749"/>
                  </a:cubicBezTo>
                  <a:cubicBezTo>
                    <a:pt x="2403" y="749"/>
                    <a:pt x="2334" y="747"/>
                    <a:pt x="2265" y="745"/>
                  </a:cubicBezTo>
                  <a:cubicBezTo>
                    <a:pt x="1877" y="729"/>
                    <a:pt x="1474" y="621"/>
                    <a:pt x="1102" y="497"/>
                  </a:cubicBezTo>
                  <a:cubicBezTo>
                    <a:pt x="714" y="357"/>
                    <a:pt x="342" y="18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2611986" y="2604316"/>
              <a:ext cx="413134" cy="65773"/>
            </a:xfrm>
            <a:custGeom>
              <a:avLst/>
              <a:gdLst/>
              <a:ahLst/>
              <a:cxnLst/>
              <a:rect l="l" t="t" r="r" b="b"/>
              <a:pathLst>
                <a:path w="4623" h="736" extrusionOk="0">
                  <a:moveTo>
                    <a:pt x="1" y="1"/>
                  </a:moveTo>
                  <a:cubicBezTo>
                    <a:pt x="284" y="148"/>
                    <a:pt x="576" y="276"/>
                    <a:pt x="863" y="385"/>
                  </a:cubicBezTo>
                  <a:lnTo>
                    <a:pt x="863" y="385"/>
                  </a:lnTo>
                  <a:cubicBezTo>
                    <a:pt x="566" y="267"/>
                    <a:pt x="279" y="134"/>
                    <a:pt x="1" y="1"/>
                  </a:cubicBezTo>
                  <a:close/>
                  <a:moveTo>
                    <a:pt x="863" y="385"/>
                  </a:moveTo>
                  <a:lnTo>
                    <a:pt x="863" y="385"/>
                  </a:lnTo>
                  <a:cubicBezTo>
                    <a:pt x="947" y="418"/>
                    <a:pt x="1032" y="451"/>
                    <a:pt x="1118" y="481"/>
                  </a:cubicBezTo>
                  <a:cubicBezTo>
                    <a:pt x="1474" y="637"/>
                    <a:pt x="1893" y="714"/>
                    <a:pt x="2281" y="730"/>
                  </a:cubicBezTo>
                  <a:cubicBezTo>
                    <a:pt x="1862" y="699"/>
                    <a:pt x="1474" y="621"/>
                    <a:pt x="1086" y="466"/>
                  </a:cubicBezTo>
                  <a:cubicBezTo>
                    <a:pt x="1013" y="440"/>
                    <a:pt x="938" y="413"/>
                    <a:pt x="863" y="385"/>
                  </a:cubicBezTo>
                  <a:close/>
                  <a:moveTo>
                    <a:pt x="4623" y="404"/>
                  </a:moveTo>
                  <a:cubicBezTo>
                    <a:pt x="4235" y="513"/>
                    <a:pt x="3847" y="590"/>
                    <a:pt x="3459" y="652"/>
                  </a:cubicBezTo>
                  <a:cubicBezTo>
                    <a:pt x="3138" y="703"/>
                    <a:pt x="2817" y="734"/>
                    <a:pt x="2487" y="734"/>
                  </a:cubicBezTo>
                  <a:cubicBezTo>
                    <a:pt x="2419" y="734"/>
                    <a:pt x="2350" y="732"/>
                    <a:pt x="2281" y="730"/>
                  </a:cubicBezTo>
                  <a:lnTo>
                    <a:pt x="2281" y="730"/>
                  </a:lnTo>
                  <a:cubicBezTo>
                    <a:pt x="2371" y="733"/>
                    <a:pt x="2462" y="735"/>
                    <a:pt x="2552" y="735"/>
                  </a:cubicBezTo>
                  <a:cubicBezTo>
                    <a:pt x="2864" y="735"/>
                    <a:pt x="3174" y="712"/>
                    <a:pt x="3475" y="652"/>
                  </a:cubicBezTo>
                  <a:cubicBezTo>
                    <a:pt x="3863" y="590"/>
                    <a:pt x="4250" y="513"/>
                    <a:pt x="4623" y="4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2609305" y="2580813"/>
              <a:ext cx="425556" cy="73547"/>
            </a:xfrm>
            <a:custGeom>
              <a:avLst/>
              <a:gdLst/>
              <a:ahLst/>
              <a:cxnLst/>
              <a:rect l="l" t="t" r="r" b="b"/>
              <a:pathLst>
                <a:path w="4762" h="823" extrusionOk="0">
                  <a:moveTo>
                    <a:pt x="0" y="0"/>
                  </a:moveTo>
                  <a:cubicBezTo>
                    <a:pt x="372" y="202"/>
                    <a:pt x="729" y="372"/>
                    <a:pt x="1101" y="543"/>
                  </a:cubicBezTo>
                  <a:cubicBezTo>
                    <a:pt x="1489" y="698"/>
                    <a:pt x="1923" y="776"/>
                    <a:pt x="2326" y="822"/>
                  </a:cubicBezTo>
                  <a:cubicBezTo>
                    <a:pt x="2745" y="822"/>
                    <a:pt x="3164" y="791"/>
                    <a:pt x="3567" y="729"/>
                  </a:cubicBezTo>
                  <a:cubicBezTo>
                    <a:pt x="3970" y="667"/>
                    <a:pt x="4374" y="574"/>
                    <a:pt x="4761" y="450"/>
                  </a:cubicBezTo>
                  <a:lnTo>
                    <a:pt x="4761" y="450"/>
                  </a:lnTo>
                  <a:cubicBezTo>
                    <a:pt x="4358" y="543"/>
                    <a:pt x="3970" y="651"/>
                    <a:pt x="3567" y="698"/>
                  </a:cubicBezTo>
                  <a:cubicBezTo>
                    <a:pt x="3252" y="746"/>
                    <a:pt x="2928" y="785"/>
                    <a:pt x="2609" y="785"/>
                  </a:cubicBezTo>
                  <a:cubicBezTo>
                    <a:pt x="2519" y="785"/>
                    <a:pt x="2430" y="782"/>
                    <a:pt x="2342" y="776"/>
                  </a:cubicBezTo>
                  <a:cubicBezTo>
                    <a:pt x="1939" y="744"/>
                    <a:pt x="1535" y="667"/>
                    <a:pt x="1148" y="512"/>
                  </a:cubicBezTo>
                  <a:cubicBezTo>
                    <a:pt x="760" y="357"/>
                    <a:pt x="372" y="20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2603675" y="2555791"/>
              <a:ext cx="436727" cy="72207"/>
            </a:xfrm>
            <a:custGeom>
              <a:avLst/>
              <a:gdLst/>
              <a:ahLst/>
              <a:cxnLst/>
              <a:rect l="l" t="t" r="r" b="b"/>
              <a:pathLst>
                <a:path w="4887" h="808" extrusionOk="0">
                  <a:moveTo>
                    <a:pt x="1" y="1"/>
                  </a:moveTo>
                  <a:cubicBezTo>
                    <a:pt x="373" y="202"/>
                    <a:pt x="761" y="389"/>
                    <a:pt x="1164" y="513"/>
                  </a:cubicBezTo>
                  <a:cubicBezTo>
                    <a:pt x="1552" y="668"/>
                    <a:pt x="1970" y="776"/>
                    <a:pt x="2405" y="807"/>
                  </a:cubicBezTo>
                  <a:cubicBezTo>
                    <a:pt x="2808" y="807"/>
                    <a:pt x="3242" y="792"/>
                    <a:pt x="3661" y="714"/>
                  </a:cubicBezTo>
                  <a:cubicBezTo>
                    <a:pt x="4064" y="652"/>
                    <a:pt x="4483" y="559"/>
                    <a:pt x="4886" y="435"/>
                  </a:cubicBezTo>
                  <a:lnTo>
                    <a:pt x="4886" y="435"/>
                  </a:lnTo>
                  <a:cubicBezTo>
                    <a:pt x="4483" y="544"/>
                    <a:pt x="4080" y="637"/>
                    <a:pt x="3661" y="699"/>
                  </a:cubicBezTo>
                  <a:cubicBezTo>
                    <a:pt x="3312" y="739"/>
                    <a:pt x="2951" y="779"/>
                    <a:pt x="2578" y="779"/>
                  </a:cubicBezTo>
                  <a:cubicBezTo>
                    <a:pt x="2521" y="779"/>
                    <a:pt x="2463" y="778"/>
                    <a:pt x="2405" y="776"/>
                  </a:cubicBezTo>
                  <a:cubicBezTo>
                    <a:pt x="1986" y="745"/>
                    <a:pt x="1567" y="652"/>
                    <a:pt x="1164" y="497"/>
                  </a:cubicBezTo>
                  <a:cubicBezTo>
                    <a:pt x="776" y="358"/>
                    <a:pt x="373" y="18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2598760" y="2532556"/>
              <a:ext cx="455493" cy="76050"/>
            </a:xfrm>
            <a:custGeom>
              <a:avLst/>
              <a:gdLst/>
              <a:ahLst/>
              <a:cxnLst/>
              <a:rect l="l" t="t" r="r" b="b"/>
              <a:pathLst>
                <a:path w="5097" h="851" extrusionOk="0">
                  <a:moveTo>
                    <a:pt x="1" y="1"/>
                  </a:moveTo>
                  <a:lnTo>
                    <a:pt x="1" y="1"/>
                  </a:lnTo>
                  <a:cubicBezTo>
                    <a:pt x="387" y="201"/>
                    <a:pt x="803" y="386"/>
                    <a:pt x="1203" y="571"/>
                  </a:cubicBezTo>
                  <a:cubicBezTo>
                    <a:pt x="1622" y="726"/>
                    <a:pt x="2057" y="819"/>
                    <a:pt x="2506" y="850"/>
                  </a:cubicBezTo>
                  <a:cubicBezTo>
                    <a:pt x="2941" y="850"/>
                    <a:pt x="3390" y="835"/>
                    <a:pt x="3825" y="757"/>
                  </a:cubicBezTo>
                  <a:cubicBezTo>
                    <a:pt x="4259" y="680"/>
                    <a:pt x="4693" y="587"/>
                    <a:pt x="5096" y="462"/>
                  </a:cubicBezTo>
                  <a:lnTo>
                    <a:pt x="5096" y="462"/>
                  </a:lnTo>
                  <a:cubicBezTo>
                    <a:pt x="4678" y="587"/>
                    <a:pt x="4243" y="680"/>
                    <a:pt x="3825" y="742"/>
                  </a:cubicBezTo>
                  <a:cubicBezTo>
                    <a:pt x="3452" y="793"/>
                    <a:pt x="3090" y="823"/>
                    <a:pt x="2730" y="823"/>
                  </a:cubicBezTo>
                  <a:cubicBezTo>
                    <a:pt x="2655" y="823"/>
                    <a:pt x="2581" y="822"/>
                    <a:pt x="2506" y="819"/>
                  </a:cubicBezTo>
                  <a:cubicBezTo>
                    <a:pt x="2057" y="773"/>
                    <a:pt x="1607" y="680"/>
                    <a:pt x="1203" y="525"/>
                  </a:cubicBezTo>
                  <a:cubicBezTo>
                    <a:pt x="803" y="386"/>
                    <a:pt x="387" y="20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2596794" y="2508696"/>
              <a:ext cx="465770" cy="78016"/>
            </a:xfrm>
            <a:custGeom>
              <a:avLst/>
              <a:gdLst/>
              <a:ahLst/>
              <a:cxnLst/>
              <a:rect l="l" t="t" r="r" b="b"/>
              <a:pathLst>
                <a:path w="5212" h="873" extrusionOk="0">
                  <a:moveTo>
                    <a:pt x="0" y="1"/>
                  </a:moveTo>
                  <a:lnTo>
                    <a:pt x="0" y="1"/>
                  </a:lnTo>
                  <a:cubicBezTo>
                    <a:pt x="403" y="233"/>
                    <a:pt x="822" y="404"/>
                    <a:pt x="1225" y="559"/>
                  </a:cubicBezTo>
                  <a:cubicBezTo>
                    <a:pt x="1644" y="729"/>
                    <a:pt x="2094" y="838"/>
                    <a:pt x="2559" y="869"/>
                  </a:cubicBezTo>
                  <a:cubicBezTo>
                    <a:pt x="2637" y="872"/>
                    <a:pt x="2714" y="873"/>
                    <a:pt x="2791" y="873"/>
                  </a:cubicBezTo>
                  <a:cubicBezTo>
                    <a:pt x="3175" y="873"/>
                    <a:pt x="3549" y="841"/>
                    <a:pt x="3924" y="776"/>
                  </a:cubicBezTo>
                  <a:cubicBezTo>
                    <a:pt x="4343" y="714"/>
                    <a:pt x="4793" y="621"/>
                    <a:pt x="5211" y="481"/>
                  </a:cubicBezTo>
                  <a:lnTo>
                    <a:pt x="5211" y="481"/>
                  </a:lnTo>
                  <a:cubicBezTo>
                    <a:pt x="4793" y="605"/>
                    <a:pt x="4358" y="683"/>
                    <a:pt x="3924" y="761"/>
                  </a:cubicBezTo>
                  <a:cubicBezTo>
                    <a:pt x="3535" y="801"/>
                    <a:pt x="3133" y="841"/>
                    <a:pt x="2741" y="841"/>
                  </a:cubicBezTo>
                  <a:cubicBezTo>
                    <a:pt x="2680" y="841"/>
                    <a:pt x="2620" y="840"/>
                    <a:pt x="2559" y="838"/>
                  </a:cubicBezTo>
                  <a:cubicBezTo>
                    <a:pt x="2110" y="807"/>
                    <a:pt x="1675" y="714"/>
                    <a:pt x="1241" y="543"/>
                  </a:cubicBezTo>
                  <a:cubicBezTo>
                    <a:pt x="822" y="388"/>
                    <a:pt x="403" y="21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2602334" y="2486533"/>
              <a:ext cx="467111" cy="78016"/>
            </a:xfrm>
            <a:custGeom>
              <a:avLst/>
              <a:gdLst/>
              <a:ahLst/>
              <a:cxnLst/>
              <a:rect l="l" t="t" r="r" b="b"/>
              <a:pathLst>
                <a:path w="5227" h="873" extrusionOk="0">
                  <a:moveTo>
                    <a:pt x="0" y="0"/>
                  </a:moveTo>
                  <a:lnTo>
                    <a:pt x="0" y="0"/>
                  </a:lnTo>
                  <a:cubicBezTo>
                    <a:pt x="388" y="202"/>
                    <a:pt x="807" y="404"/>
                    <a:pt x="1241" y="559"/>
                  </a:cubicBezTo>
                  <a:cubicBezTo>
                    <a:pt x="1660" y="729"/>
                    <a:pt x="2110" y="822"/>
                    <a:pt x="2575" y="869"/>
                  </a:cubicBezTo>
                  <a:cubicBezTo>
                    <a:pt x="2652" y="872"/>
                    <a:pt x="2730" y="873"/>
                    <a:pt x="2806" y="873"/>
                  </a:cubicBezTo>
                  <a:cubicBezTo>
                    <a:pt x="3190" y="873"/>
                    <a:pt x="3562" y="840"/>
                    <a:pt x="3924" y="776"/>
                  </a:cubicBezTo>
                  <a:cubicBezTo>
                    <a:pt x="4358" y="714"/>
                    <a:pt x="4808" y="621"/>
                    <a:pt x="5227" y="481"/>
                  </a:cubicBezTo>
                  <a:lnTo>
                    <a:pt x="5227" y="481"/>
                  </a:lnTo>
                  <a:cubicBezTo>
                    <a:pt x="4777" y="590"/>
                    <a:pt x="4358" y="667"/>
                    <a:pt x="3909" y="745"/>
                  </a:cubicBezTo>
                  <a:cubicBezTo>
                    <a:pt x="3570" y="793"/>
                    <a:pt x="3202" y="832"/>
                    <a:pt x="2851" y="832"/>
                  </a:cubicBezTo>
                  <a:cubicBezTo>
                    <a:pt x="2752" y="832"/>
                    <a:pt x="2655" y="829"/>
                    <a:pt x="2559" y="822"/>
                  </a:cubicBezTo>
                  <a:cubicBezTo>
                    <a:pt x="2110" y="807"/>
                    <a:pt x="1660" y="714"/>
                    <a:pt x="1241" y="543"/>
                  </a:cubicBezTo>
                  <a:cubicBezTo>
                    <a:pt x="807" y="388"/>
                    <a:pt x="404" y="20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7"/>
            <p:cNvSpPr/>
            <p:nvPr/>
          </p:nvSpPr>
          <p:spPr>
            <a:xfrm>
              <a:off x="2605105" y="2461600"/>
              <a:ext cx="467111" cy="76675"/>
            </a:xfrm>
            <a:custGeom>
              <a:avLst/>
              <a:gdLst/>
              <a:ahLst/>
              <a:cxnLst/>
              <a:rect l="l" t="t" r="r" b="b"/>
              <a:pathLst>
                <a:path w="5227" h="858" extrusionOk="0">
                  <a:moveTo>
                    <a:pt x="1" y="1"/>
                  </a:moveTo>
                  <a:lnTo>
                    <a:pt x="1" y="1"/>
                  </a:lnTo>
                  <a:cubicBezTo>
                    <a:pt x="419" y="218"/>
                    <a:pt x="822" y="404"/>
                    <a:pt x="1226" y="543"/>
                  </a:cubicBezTo>
                  <a:cubicBezTo>
                    <a:pt x="1644" y="714"/>
                    <a:pt x="2094" y="822"/>
                    <a:pt x="2559" y="853"/>
                  </a:cubicBezTo>
                  <a:cubicBezTo>
                    <a:pt x="2637" y="856"/>
                    <a:pt x="2714" y="857"/>
                    <a:pt x="2791" y="857"/>
                  </a:cubicBezTo>
                  <a:cubicBezTo>
                    <a:pt x="3175" y="857"/>
                    <a:pt x="3549" y="825"/>
                    <a:pt x="3924" y="760"/>
                  </a:cubicBezTo>
                  <a:cubicBezTo>
                    <a:pt x="4343" y="698"/>
                    <a:pt x="4793" y="605"/>
                    <a:pt x="5227" y="465"/>
                  </a:cubicBezTo>
                  <a:lnTo>
                    <a:pt x="5227" y="465"/>
                  </a:lnTo>
                  <a:cubicBezTo>
                    <a:pt x="4793" y="590"/>
                    <a:pt x="4358" y="667"/>
                    <a:pt x="3924" y="745"/>
                  </a:cubicBezTo>
                  <a:cubicBezTo>
                    <a:pt x="3549" y="809"/>
                    <a:pt x="3164" y="842"/>
                    <a:pt x="2785" y="842"/>
                  </a:cubicBezTo>
                  <a:cubicBezTo>
                    <a:pt x="2710" y="842"/>
                    <a:pt x="2634" y="840"/>
                    <a:pt x="2559" y="838"/>
                  </a:cubicBezTo>
                  <a:cubicBezTo>
                    <a:pt x="2125" y="822"/>
                    <a:pt x="1675" y="714"/>
                    <a:pt x="1241" y="543"/>
                  </a:cubicBezTo>
                  <a:cubicBezTo>
                    <a:pt x="822" y="388"/>
                    <a:pt x="419" y="2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7"/>
            <p:cNvSpPr/>
            <p:nvPr/>
          </p:nvSpPr>
          <p:spPr>
            <a:xfrm>
              <a:off x="2610645" y="2439438"/>
              <a:ext cx="465770" cy="78016"/>
            </a:xfrm>
            <a:custGeom>
              <a:avLst/>
              <a:gdLst/>
              <a:ahLst/>
              <a:cxnLst/>
              <a:rect l="l" t="t" r="r" b="b"/>
              <a:pathLst>
                <a:path w="5212" h="873" extrusionOk="0">
                  <a:moveTo>
                    <a:pt x="0" y="0"/>
                  </a:moveTo>
                  <a:cubicBezTo>
                    <a:pt x="388" y="217"/>
                    <a:pt x="822" y="403"/>
                    <a:pt x="1226" y="558"/>
                  </a:cubicBezTo>
                  <a:cubicBezTo>
                    <a:pt x="1644" y="729"/>
                    <a:pt x="2094" y="838"/>
                    <a:pt x="2559" y="869"/>
                  </a:cubicBezTo>
                  <a:cubicBezTo>
                    <a:pt x="2637" y="871"/>
                    <a:pt x="2714" y="872"/>
                    <a:pt x="2791" y="872"/>
                  </a:cubicBezTo>
                  <a:cubicBezTo>
                    <a:pt x="3174" y="872"/>
                    <a:pt x="3547" y="840"/>
                    <a:pt x="3909" y="776"/>
                  </a:cubicBezTo>
                  <a:cubicBezTo>
                    <a:pt x="4343" y="713"/>
                    <a:pt x="4793" y="620"/>
                    <a:pt x="5212" y="481"/>
                  </a:cubicBezTo>
                  <a:lnTo>
                    <a:pt x="5212" y="481"/>
                  </a:lnTo>
                  <a:cubicBezTo>
                    <a:pt x="4793" y="605"/>
                    <a:pt x="4359" y="682"/>
                    <a:pt x="3909" y="760"/>
                  </a:cubicBezTo>
                  <a:cubicBezTo>
                    <a:pt x="3533" y="800"/>
                    <a:pt x="3133" y="841"/>
                    <a:pt x="2741" y="841"/>
                  </a:cubicBezTo>
                  <a:cubicBezTo>
                    <a:pt x="2680" y="841"/>
                    <a:pt x="2620" y="840"/>
                    <a:pt x="2559" y="838"/>
                  </a:cubicBezTo>
                  <a:cubicBezTo>
                    <a:pt x="2110" y="807"/>
                    <a:pt x="1675" y="713"/>
                    <a:pt x="1241" y="543"/>
                  </a:cubicBezTo>
                  <a:cubicBezTo>
                    <a:pt x="822" y="388"/>
                    <a:pt x="404" y="21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2614846" y="2414505"/>
              <a:ext cx="467111" cy="79267"/>
            </a:xfrm>
            <a:custGeom>
              <a:avLst/>
              <a:gdLst/>
              <a:ahLst/>
              <a:cxnLst/>
              <a:rect l="l" t="t" r="r" b="b"/>
              <a:pathLst>
                <a:path w="5227" h="887" extrusionOk="0">
                  <a:moveTo>
                    <a:pt x="0" y="0"/>
                  </a:moveTo>
                  <a:cubicBezTo>
                    <a:pt x="403" y="217"/>
                    <a:pt x="806" y="419"/>
                    <a:pt x="1225" y="574"/>
                  </a:cubicBezTo>
                  <a:cubicBezTo>
                    <a:pt x="1659" y="744"/>
                    <a:pt x="2109" y="837"/>
                    <a:pt x="2574" y="884"/>
                  </a:cubicBezTo>
                  <a:cubicBezTo>
                    <a:pt x="2635" y="886"/>
                    <a:pt x="2694" y="887"/>
                    <a:pt x="2753" y="887"/>
                  </a:cubicBezTo>
                  <a:cubicBezTo>
                    <a:pt x="3152" y="887"/>
                    <a:pt x="3532" y="843"/>
                    <a:pt x="3924" y="775"/>
                  </a:cubicBezTo>
                  <a:cubicBezTo>
                    <a:pt x="4358" y="729"/>
                    <a:pt x="4792" y="620"/>
                    <a:pt x="5227" y="496"/>
                  </a:cubicBezTo>
                  <a:lnTo>
                    <a:pt x="5227" y="496"/>
                  </a:lnTo>
                  <a:cubicBezTo>
                    <a:pt x="4777" y="605"/>
                    <a:pt x="4358" y="682"/>
                    <a:pt x="3908" y="760"/>
                  </a:cubicBezTo>
                  <a:cubicBezTo>
                    <a:pt x="3536" y="811"/>
                    <a:pt x="3152" y="841"/>
                    <a:pt x="2785" y="841"/>
                  </a:cubicBezTo>
                  <a:cubicBezTo>
                    <a:pt x="2709" y="841"/>
                    <a:pt x="2633" y="840"/>
                    <a:pt x="2559" y="837"/>
                  </a:cubicBezTo>
                  <a:cubicBezTo>
                    <a:pt x="2109" y="822"/>
                    <a:pt x="1659" y="729"/>
                    <a:pt x="1241" y="543"/>
                  </a:cubicBezTo>
                  <a:cubicBezTo>
                    <a:pt x="806" y="388"/>
                    <a:pt x="403" y="21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2555150" y="1987161"/>
              <a:ext cx="229042" cy="274082"/>
            </a:xfrm>
            <a:custGeom>
              <a:avLst/>
              <a:gdLst/>
              <a:ahLst/>
              <a:cxnLst/>
              <a:rect l="l" t="t" r="r" b="b"/>
              <a:pathLst>
                <a:path w="2563" h="3067" extrusionOk="0">
                  <a:moveTo>
                    <a:pt x="1807" y="1"/>
                  </a:moveTo>
                  <a:cubicBezTo>
                    <a:pt x="1423" y="1"/>
                    <a:pt x="1000" y="295"/>
                    <a:pt x="761" y="610"/>
                  </a:cubicBezTo>
                  <a:cubicBezTo>
                    <a:pt x="296" y="1215"/>
                    <a:pt x="1" y="2921"/>
                    <a:pt x="451" y="3060"/>
                  </a:cubicBezTo>
                  <a:cubicBezTo>
                    <a:pt x="463" y="3064"/>
                    <a:pt x="475" y="3066"/>
                    <a:pt x="489" y="3066"/>
                  </a:cubicBezTo>
                  <a:cubicBezTo>
                    <a:pt x="1000" y="3066"/>
                    <a:pt x="2562" y="278"/>
                    <a:pt x="2064" y="51"/>
                  </a:cubicBezTo>
                  <a:cubicBezTo>
                    <a:pt x="1982" y="16"/>
                    <a:pt x="1895" y="1"/>
                    <a:pt x="18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2555150" y="1941853"/>
              <a:ext cx="618316" cy="709469"/>
            </a:xfrm>
            <a:custGeom>
              <a:avLst/>
              <a:gdLst/>
              <a:ahLst/>
              <a:cxnLst/>
              <a:rect l="l" t="t" r="r" b="b"/>
              <a:pathLst>
                <a:path w="6919" h="7939" extrusionOk="0">
                  <a:moveTo>
                    <a:pt x="3739" y="0"/>
                  </a:moveTo>
                  <a:cubicBezTo>
                    <a:pt x="2731" y="0"/>
                    <a:pt x="1381" y="605"/>
                    <a:pt x="932" y="1691"/>
                  </a:cubicBezTo>
                  <a:cubicBezTo>
                    <a:pt x="590" y="2575"/>
                    <a:pt x="1" y="5553"/>
                    <a:pt x="234" y="6762"/>
                  </a:cubicBezTo>
                  <a:cubicBezTo>
                    <a:pt x="296" y="6964"/>
                    <a:pt x="404" y="7119"/>
                    <a:pt x="575" y="7212"/>
                  </a:cubicBezTo>
                  <a:cubicBezTo>
                    <a:pt x="994" y="7212"/>
                    <a:pt x="1397" y="5801"/>
                    <a:pt x="2110" y="5708"/>
                  </a:cubicBezTo>
                  <a:cubicBezTo>
                    <a:pt x="2133" y="5704"/>
                    <a:pt x="2155" y="5702"/>
                    <a:pt x="2177" y="5702"/>
                  </a:cubicBezTo>
                  <a:cubicBezTo>
                    <a:pt x="2945" y="5702"/>
                    <a:pt x="3241" y="7939"/>
                    <a:pt x="4541" y="7939"/>
                  </a:cubicBezTo>
                  <a:cubicBezTo>
                    <a:pt x="4597" y="7939"/>
                    <a:pt x="4656" y="7934"/>
                    <a:pt x="4716" y="7926"/>
                  </a:cubicBezTo>
                  <a:cubicBezTo>
                    <a:pt x="5026" y="7894"/>
                    <a:pt x="5677" y="7445"/>
                    <a:pt x="5895" y="6979"/>
                  </a:cubicBezTo>
                  <a:cubicBezTo>
                    <a:pt x="6065" y="6592"/>
                    <a:pt x="6918" y="2854"/>
                    <a:pt x="6546" y="1691"/>
                  </a:cubicBezTo>
                  <a:cubicBezTo>
                    <a:pt x="6267" y="776"/>
                    <a:pt x="4824" y="0"/>
                    <a:pt x="3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3025031" y="2277061"/>
              <a:ext cx="22252" cy="21269"/>
            </a:xfrm>
            <a:custGeom>
              <a:avLst/>
              <a:gdLst/>
              <a:ahLst/>
              <a:cxnLst/>
              <a:rect l="l" t="t" r="r" b="b"/>
              <a:pathLst>
                <a:path w="249" h="238" extrusionOk="0">
                  <a:moveTo>
                    <a:pt x="115" y="0"/>
                  </a:moveTo>
                  <a:cubicBezTo>
                    <a:pt x="86" y="0"/>
                    <a:pt x="57" y="16"/>
                    <a:pt x="32" y="49"/>
                  </a:cubicBezTo>
                  <a:cubicBezTo>
                    <a:pt x="1" y="111"/>
                    <a:pt x="1" y="173"/>
                    <a:pt x="63" y="204"/>
                  </a:cubicBezTo>
                  <a:cubicBezTo>
                    <a:pt x="84" y="226"/>
                    <a:pt x="109" y="237"/>
                    <a:pt x="134" y="237"/>
                  </a:cubicBezTo>
                  <a:cubicBezTo>
                    <a:pt x="163" y="237"/>
                    <a:pt x="193" y="222"/>
                    <a:pt x="218" y="189"/>
                  </a:cubicBezTo>
                  <a:lnTo>
                    <a:pt x="218" y="189"/>
                  </a:lnTo>
                  <a:cubicBezTo>
                    <a:pt x="185" y="210"/>
                    <a:pt x="144" y="232"/>
                    <a:pt x="118" y="232"/>
                  </a:cubicBezTo>
                  <a:cubicBezTo>
                    <a:pt x="107" y="232"/>
                    <a:pt x="98" y="229"/>
                    <a:pt x="94" y="220"/>
                  </a:cubicBezTo>
                  <a:cubicBezTo>
                    <a:pt x="47" y="189"/>
                    <a:pt x="47" y="142"/>
                    <a:pt x="78" y="111"/>
                  </a:cubicBezTo>
                  <a:cubicBezTo>
                    <a:pt x="90" y="76"/>
                    <a:pt x="110" y="59"/>
                    <a:pt x="139" y="59"/>
                  </a:cubicBezTo>
                  <a:cubicBezTo>
                    <a:pt x="149" y="59"/>
                    <a:pt x="160" y="61"/>
                    <a:pt x="171" y="64"/>
                  </a:cubicBezTo>
                  <a:lnTo>
                    <a:pt x="187" y="64"/>
                  </a:lnTo>
                  <a:cubicBezTo>
                    <a:pt x="233" y="95"/>
                    <a:pt x="233" y="142"/>
                    <a:pt x="218" y="189"/>
                  </a:cubicBezTo>
                  <a:cubicBezTo>
                    <a:pt x="249" y="142"/>
                    <a:pt x="233" y="64"/>
                    <a:pt x="187" y="33"/>
                  </a:cubicBezTo>
                  <a:cubicBezTo>
                    <a:pt x="165" y="12"/>
                    <a:pt x="140"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3007069" y="2360171"/>
              <a:ext cx="23592" cy="21269"/>
            </a:xfrm>
            <a:custGeom>
              <a:avLst/>
              <a:gdLst/>
              <a:ahLst/>
              <a:cxnLst/>
              <a:rect l="l" t="t" r="r" b="b"/>
              <a:pathLst>
                <a:path w="264" h="238" extrusionOk="0">
                  <a:moveTo>
                    <a:pt x="118" y="1"/>
                  </a:moveTo>
                  <a:cubicBezTo>
                    <a:pt x="89" y="1"/>
                    <a:pt x="63" y="16"/>
                    <a:pt x="47" y="50"/>
                  </a:cubicBezTo>
                  <a:cubicBezTo>
                    <a:pt x="0" y="112"/>
                    <a:pt x="0" y="174"/>
                    <a:pt x="62" y="205"/>
                  </a:cubicBezTo>
                  <a:cubicBezTo>
                    <a:pt x="91" y="226"/>
                    <a:pt x="116" y="238"/>
                    <a:pt x="140" y="238"/>
                  </a:cubicBezTo>
                  <a:cubicBezTo>
                    <a:pt x="167" y="238"/>
                    <a:pt x="192" y="222"/>
                    <a:pt x="217" y="189"/>
                  </a:cubicBezTo>
                  <a:lnTo>
                    <a:pt x="217" y="189"/>
                  </a:lnTo>
                  <a:cubicBezTo>
                    <a:pt x="199" y="207"/>
                    <a:pt x="170" y="215"/>
                    <a:pt x="146" y="215"/>
                  </a:cubicBezTo>
                  <a:cubicBezTo>
                    <a:pt x="129" y="215"/>
                    <a:pt x="115" y="211"/>
                    <a:pt x="109" y="205"/>
                  </a:cubicBezTo>
                  <a:cubicBezTo>
                    <a:pt x="62" y="174"/>
                    <a:pt x="62" y="127"/>
                    <a:pt x="78" y="96"/>
                  </a:cubicBezTo>
                  <a:cubicBezTo>
                    <a:pt x="97" y="67"/>
                    <a:pt x="123" y="56"/>
                    <a:pt x="151" y="56"/>
                  </a:cubicBezTo>
                  <a:cubicBezTo>
                    <a:pt x="168" y="56"/>
                    <a:pt x="185" y="59"/>
                    <a:pt x="202" y="65"/>
                  </a:cubicBezTo>
                  <a:cubicBezTo>
                    <a:pt x="233" y="96"/>
                    <a:pt x="233" y="143"/>
                    <a:pt x="217" y="189"/>
                  </a:cubicBezTo>
                  <a:cubicBezTo>
                    <a:pt x="264" y="127"/>
                    <a:pt x="233" y="65"/>
                    <a:pt x="202" y="34"/>
                  </a:cubicBezTo>
                  <a:cubicBezTo>
                    <a:pt x="173" y="12"/>
                    <a:pt x="144"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2991787" y="2441404"/>
              <a:ext cx="20822" cy="19660"/>
            </a:xfrm>
            <a:custGeom>
              <a:avLst/>
              <a:gdLst/>
              <a:ahLst/>
              <a:cxnLst/>
              <a:rect l="l" t="t" r="r" b="b"/>
              <a:pathLst>
                <a:path w="233" h="220" extrusionOk="0">
                  <a:moveTo>
                    <a:pt x="210" y="61"/>
                  </a:moveTo>
                  <a:cubicBezTo>
                    <a:pt x="232" y="103"/>
                    <a:pt x="229" y="141"/>
                    <a:pt x="218" y="164"/>
                  </a:cubicBezTo>
                  <a:lnTo>
                    <a:pt x="218" y="164"/>
                  </a:lnTo>
                  <a:cubicBezTo>
                    <a:pt x="232" y="135"/>
                    <a:pt x="233" y="82"/>
                    <a:pt x="210" y="61"/>
                  </a:cubicBezTo>
                  <a:close/>
                  <a:moveTo>
                    <a:pt x="216" y="166"/>
                  </a:moveTo>
                  <a:lnTo>
                    <a:pt x="216" y="166"/>
                  </a:lnTo>
                  <a:cubicBezTo>
                    <a:pt x="201" y="186"/>
                    <a:pt x="185" y="200"/>
                    <a:pt x="169" y="208"/>
                  </a:cubicBezTo>
                  <a:lnTo>
                    <a:pt x="169" y="208"/>
                  </a:lnTo>
                  <a:cubicBezTo>
                    <a:pt x="184" y="201"/>
                    <a:pt x="200" y="187"/>
                    <a:pt x="216" y="166"/>
                  </a:cubicBezTo>
                  <a:close/>
                  <a:moveTo>
                    <a:pt x="121" y="0"/>
                  </a:moveTo>
                  <a:cubicBezTo>
                    <a:pt x="85" y="0"/>
                    <a:pt x="47" y="14"/>
                    <a:pt x="16" y="56"/>
                  </a:cubicBezTo>
                  <a:cubicBezTo>
                    <a:pt x="0" y="118"/>
                    <a:pt x="0" y="180"/>
                    <a:pt x="62" y="211"/>
                  </a:cubicBezTo>
                  <a:cubicBezTo>
                    <a:pt x="83" y="216"/>
                    <a:pt x="102" y="219"/>
                    <a:pt x="120" y="219"/>
                  </a:cubicBezTo>
                  <a:cubicBezTo>
                    <a:pt x="137" y="219"/>
                    <a:pt x="153" y="216"/>
                    <a:pt x="169" y="208"/>
                  </a:cubicBezTo>
                  <a:lnTo>
                    <a:pt x="169" y="208"/>
                  </a:lnTo>
                  <a:cubicBezTo>
                    <a:pt x="158" y="213"/>
                    <a:pt x="148" y="216"/>
                    <a:pt x="139" y="216"/>
                  </a:cubicBezTo>
                  <a:cubicBezTo>
                    <a:pt x="122" y="216"/>
                    <a:pt x="106" y="208"/>
                    <a:pt x="94" y="195"/>
                  </a:cubicBezTo>
                  <a:cubicBezTo>
                    <a:pt x="62" y="164"/>
                    <a:pt x="62" y="118"/>
                    <a:pt x="78" y="71"/>
                  </a:cubicBezTo>
                  <a:cubicBezTo>
                    <a:pt x="87" y="46"/>
                    <a:pt x="109" y="34"/>
                    <a:pt x="136" y="34"/>
                  </a:cubicBezTo>
                  <a:cubicBezTo>
                    <a:pt x="157" y="34"/>
                    <a:pt x="181" y="42"/>
                    <a:pt x="202" y="56"/>
                  </a:cubicBezTo>
                  <a:cubicBezTo>
                    <a:pt x="205" y="57"/>
                    <a:pt x="208" y="59"/>
                    <a:pt x="210" y="61"/>
                  </a:cubicBezTo>
                  <a:lnTo>
                    <a:pt x="210" y="61"/>
                  </a:lnTo>
                  <a:cubicBezTo>
                    <a:pt x="201" y="44"/>
                    <a:pt x="189" y="27"/>
                    <a:pt x="171" y="9"/>
                  </a:cubicBezTo>
                  <a:cubicBezTo>
                    <a:pt x="156" y="4"/>
                    <a:pt x="138"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2977936" y="2516202"/>
              <a:ext cx="20822" cy="19482"/>
            </a:xfrm>
            <a:custGeom>
              <a:avLst/>
              <a:gdLst/>
              <a:ahLst/>
              <a:cxnLst/>
              <a:rect l="l" t="t" r="r" b="b"/>
              <a:pathLst>
                <a:path w="233" h="218" extrusionOk="0">
                  <a:moveTo>
                    <a:pt x="114" y="1"/>
                  </a:moveTo>
                  <a:cubicBezTo>
                    <a:pt x="78" y="1"/>
                    <a:pt x="47" y="15"/>
                    <a:pt x="16" y="56"/>
                  </a:cubicBezTo>
                  <a:cubicBezTo>
                    <a:pt x="0" y="103"/>
                    <a:pt x="0" y="165"/>
                    <a:pt x="62" y="211"/>
                  </a:cubicBezTo>
                  <a:cubicBezTo>
                    <a:pt x="70" y="215"/>
                    <a:pt x="80" y="217"/>
                    <a:pt x="91" y="217"/>
                  </a:cubicBezTo>
                  <a:cubicBezTo>
                    <a:pt x="100" y="217"/>
                    <a:pt x="109" y="216"/>
                    <a:pt x="119" y="213"/>
                  </a:cubicBezTo>
                  <a:lnTo>
                    <a:pt x="119" y="213"/>
                  </a:lnTo>
                  <a:cubicBezTo>
                    <a:pt x="121" y="213"/>
                    <a:pt x="122" y="213"/>
                    <a:pt x="123" y="213"/>
                  </a:cubicBezTo>
                  <a:cubicBezTo>
                    <a:pt x="148" y="213"/>
                    <a:pt x="177" y="198"/>
                    <a:pt x="202" y="165"/>
                  </a:cubicBezTo>
                  <a:lnTo>
                    <a:pt x="202" y="165"/>
                  </a:lnTo>
                  <a:cubicBezTo>
                    <a:pt x="177" y="190"/>
                    <a:pt x="146" y="206"/>
                    <a:pt x="119" y="213"/>
                  </a:cubicBezTo>
                  <a:lnTo>
                    <a:pt x="119" y="213"/>
                  </a:lnTo>
                  <a:cubicBezTo>
                    <a:pt x="100" y="212"/>
                    <a:pt x="85" y="200"/>
                    <a:pt x="78" y="180"/>
                  </a:cubicBezTo>
                  <a:cubicBezTo>
                    <a:pt x="47" y="149"/>
                    <a:pt x="47" y="103"/>
                    <a:pt x="62" y="72"/>
                  </a:cubicBezTo>
                  <a:cubicBezTo>
                    <a:pt x="71" y="46"/>
                    <a:pt x="94" y="35"/>
                    <a:pt x="117" y="35"/>
                  </a:cubicBezTo>
                  <a:cubicBezTo>
                    <a:pt x="137" y="35"/>
                    <a:pt x="157" y="42"/>
                    <a:pt x="171" y="56"/>
                  </a:cubicBezTo>
                  <a:cubicBezTo>
                    <a:pt x="217" y="72"/>
                    <a:pt x="217" y="134"/>
                    <a:pt x="202" y="165"/>
                  </a:cubicBezTo>
                  <a:cubicBezTo>
                    <a:pt x="233" y="134"/>
                    <a:pt x="217" y="72"/>
                    <a:pt x="171" y="10"/>
                  </a:cubicBezTo>
                  <a:cubicBezTo>
                    <a:pt x="150" y="4"/>
                    <a:pt x="131"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2955773" y="2592431"/>
              <a:ext cx="22252" cy="19660"/>
            </a:xfrm>
            <a:custGeom>
              <a:avLst/>
              <a:gdLst/>
              <a:ahLst/>
              <a:cxnLst/>
              <a:rect l="l" t="t" r="r" b="b"/>
              <a:pathLst>
                <a:path w="249" h="220" extrusionOk="0">
                  <a:moveTo>
                    <a:pt x="217" y="165"/>
                  </a:moveTo>
                  <a:cubicBezTo>
                    <a:pt x="194" y="195"/>
                    <a:pt x="167" y="211"/>
                    <a:pt x="141" y="217"/>
                  </a:cubicBezTo>
                  <a:lnTo>
                    <a:pt x="141" y="217"/>
                  </a:lnTo>
                  <a:cubicBezTo>
                    <a:pt x="173" y="215"/>
                    <a:pt x="195" y="198"/>
                    <a:pt x="217" y="165"/>
                  </a:cubicBezTo>
                  <a:close/>
                  <a:moveTo>
                    <a:pt x="108" y="0"/>
                  </a:moveTo>
                  <a:cubicBezTo>
                    <a:pt x="75" y="0"/>
                    <a:pt x="45" y="11"/>
                    <a:pt x="16" y="41"/>
                  </a:cubicBezTo>
                  <a:cubicBezTo>
                    <a:pt x="0" y="103"/>
                    <a:pt x="0" y="165"/>
                    <a:pt x="62" y="211"/>
                  </a:cubicBezTo>
                  <a:cubicBezTo>
                    <a:pt x="78" y="216"/>
                    <a:pt x="95" y="220"/>
                    <a:pt x="113" y="220"/>
                  </a:cubicBezTo>
                  <a:cubicBezTo>
                    <a:pt x="122" y="220"/>
                    <a:pt x="131" y="219"/>
                    <a:pt x="141" y="217"/>
                  </a:cubicBezTo>
                  <a:lnTo>
                    <a:pt x="141" y="217"/>
                  </a:lnTo>
                  <a:cubicBezTo>
                    <a:pt x="139" y="217"/>
                    <a:pt x="137" y="217"/>
                    <a:pt x="134" y="217"/>
                  </a:cubicBezTo>
                  <a:cubicBezTo>
                    <a:pt x="122" y="217"/>
                    <a:pt x="109" y="215"/>
                    <a:pt x="93" y="211"/>
                  </a:cubicBezTo>
                  <a:cubicBezTo>
                    <a:pt x="47" y="180"/>
                    <a:pt x="31" y="118"/>
                    <a:pt x="47" y="87"/>
                  </a:cubicBezTo>
                  <a:cubicBezTo>
                    <a:pt x="70" y="52"/>
                    <a:pt x="102" y="35"/>
                    <a:pt x="136" y="35"/>
                  </a:cubicBezTo>
                  <a:cubicBezTo>
                    <a:pt x="148" y="35"/>
                    <a:pt x="159" y="37"/>
                    <a:pt x="171" y="41"/>
                  </a:cubicBezTo>
                  <a:lnTo>
                    <a:pt x="186" y="41"/>
                  </a:lnTo>
                  <a:cubicBezTo>
                    <a:pt x="233" y="72"/>
                    <a:pt x="233" y="134"/>
                    <a:pt x="217" y="165"/>
                  </a:cubicBezTo>
                  <a:cubicBezTo>
                    <a:pt x="248" y="134"/>
                    <a:pt x="233" y="56"/>
                    <a:pt x="171" y="10"/>
                  </a:cubicBezTo>
                  <a:cubicBezTo>
                    <a:pt x="148" y="4"/>
                    <a:pt x="127"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2983476" y="2273040"/>
              <a:ext cx="84629" cy="363269"/>
            </a:xfrm>
            <a:custGeom>
              <a:avLst/>
              <a:gdLst/>
              <a:ahLst/>
              <a:cxnLst/>
              <a:rect l="l" t="t" r="r" b="b"/>
              <a:pathLst>
                <a:path w="947" h="4065" extrusionOk="0">
                  <a:moveTo>
                    <a:pt x="946" y="1"/>
                  </a:moveTo>
                  <a:cubicBezTo>
                    <a:pt x="931" y="172"/>
                    <a:pt x="915" y="342"/>
                    <a:pt x="869" y="544"/>
                  </a:cubicBezTo>
                  <a:cubicBezTo>
                    <a:pt x="853" y="699"/>
                    <a:pt x="807" y="869"/>
                    <a:pt x="776" y="1040"/>
                  </a:cubicBezTo>
                  <a:cubicBezTo>
                    <a:pt x="698" y="1381"/>
                    <a:pt x="621" y="1722"/>
                    <a:pt x="543" y="2048"/>
                  </a:cubicBezTo>
                  <a:cubicBezTo>
                    <a:pt x="450" y="2389"/>
                    <a:pt x="373" y="2731"/>
                    <a:pt x="264" y="3056"/>
                  </a:cubicBezTo>
                  <a:lnTo>
                    <a:pt x="0" y="4064"/>
                  </a:lnTo>
                  <a:lnTo>
                    <a:pt x="155" y="3568"/>
                  </a:lnTo>
                  <a:lnTo>
                    <a:pt x="311" y="3056"/>
                  </a:lnTo>
                  <a:cubicBezTo>
                    <a:pt x="404" y="2731"/>
                    <a:pt x="481" y="2405"/>
                    <a:pt x="574" y="2048"/>
                  </a:cubicBezTo>
                  <a:cubicBezTo>
                    <a:pt x="683" y="1707"/>
                    <a:pt x="760" y="1381"/>
                    <a:pt x="807" y="1025"/>
                  </a:cubicBezTo>
                  <a:cubicBezTo>
                    <a:pt x="869" y="699"/>
                    <a:pt x="931" y="342"/>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3019490" y="2026303"/>
              <a:ext cx="160678" cy="302322"/>
            </a:xfrm>
            <a:custGeom>
              <a:avLst/>
              <a:gdLst/>
              <a:ahLst/>
              <a:cxnLst/>
              <a:rect l="l" t="t" r="r" b="b"/>
              <a:pathLst>
                <a:path w="1798" h="3383" extrusionOk="0">
                  <a:moveTo>
                    <a:pt x="610" y="1"/>
                  </a:moveTo>
                  <a:cubicBezTo>
                    <a:pt x="603" y="1"/>
                    <a:pt x="597" y="1"/>
                    <a:pt x="590" y="1"/>
                  </a:cubicBezTo>
                  <a:cubicBezTo>
                    <a:pt x="1" y="48"/>
                    <a:pt x="512" y="3336"/>
                    <a:pt x="993" y="3382"/>
                  </a:cubicBezTo>
                  <a:cubicBezTo>
                    <a:pt x="998" y="3383"/>
                    <a:pt x="1002" y="3383"/>
                    <a:pt x="1006" y="3383"/>
                  </a:cubicBezTo>
                  <a:cubicBezTo>
                    <a:pt x="1480" y="3383"/>
                    <a:pt x="1798" y="1731"/>
                    <a:pt x="1598" y="994"/>
                  </a:cubicBezTo>
                  <a:cubicBezTo>
                    <a:pt x="1461" y="535"/>
                    <a:pt x="106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2702066" y="2092523"/>
              <a:ext cx="177568" cy="197050"/>
            </a:xfrm>
            <a:custGeom>
              <a:avLst/>
              <a:gdLst/>
              <a:ahLst/>
              <a:cxnLst/>
              <a:rect l="l" t="t" r="r" b="b"/>
              <a:pathLst>
                <a:path w="1987" h="2205" extrusionOk="0">
                  <a:moveTo>
                    <a:pt x="1119" y="1"/>
                  </a:moveTo>
                  <a:cubicBezTo>
                    <a:pt x="705" y="1"/>
                    <a:pt x="293" y="341"/>
                    <a:pt x="156" y="873"/>
                  </a:cubicBezTo>
                  <a:cubicBezTo>
                    <a:pt x="1" y="1478"/>
                    <a:pt x="234" y="2052"/>
                    <a:pt x="699" y="2176"/>
                  </a:cubicBezTo>
                  <a:cubicBezTo>
                    <a:pt x="763" y="2195"/>
                    <a:pt x="828" y="2204"/>
                    <a:pt x="893" y="2204"/>
                  </a:cubicBezTo>
                  <a:cubicBezTo>
                    <a:pt x="1299" y="2204"/>
                    <a:pt x="1697" y="1844"/>
                    <a:pt x="1831" y="1323"/>
                  </a:cubicBezTo>
                  <a:cubicBezTo>
                    <a:pt x="1986" y="718"/>
                    <a:pt x="1754" y="144"/>
                    <a:pt x="1288" y="20"/>
                  </a:cubicBezTo>
                  <a:cubicBezTo>
                    <a:pt x="1232" y="7"/>
                    <a:pt x="1176" y="1"/>
                    <a:pt x="1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2709036" y="2105302"/>
              <a:ext cx="151206" cy="165951"/>
            </a:xfrm>
            <a:custGeom>
              <a:avLst/>
              <a:gdLst/>
              <a:ahLst/>
              <a:cxnLst/>
              <a:rect l="l" t="t" r="r" b="b"/>
              <a:pathLst>
                <a:path w="1692" h="1857" extrusionOk="0">
                  <a:moveTo>
                    <a:pt x="951" y="1"/>
                  </a:moveTo>
                  <a:cubicBezTo>
                    <a:pt x="606" y="1"/>
                    <a:pt x="264" y="305"/>
                    <a:pt x="140" y="730"/>
                  </a:cubicBezTo>
                  <a:cubicBezTo>
                    <a:pt x="0" y="1242"/>
                    <a:pt x="218" y="1723"/>
                    <a:pt x="605" y="1831"/>
                  </a:cubicBezTo>
                  <a:cubicBezTo>
                    <a:pt x="660" y="1849"/>
                    <a:pt x="715" y="1857"/>
                    <a:pt x="770" y="1857"/>
                  </a:cubicBezTo>
                  <a:cubicBezTo>
                    <a:pt x="1109" y="1857"/>
                    <a:pt x="1445" y="1545"/>
                    <a:pt x="1551" y="1118"/>
                  </a:cubicBezTo>
                  <a:cubicBezTo>
                    <a:pt x="1691" y="622"/>
                    <a:pt x="1474" y="125"/>
                    <a:pt x="1086" y="17"/>
                  </a:cubicBezTo>
                  <a:cubicBezTo>
                    <a:pt x="1041" y="6"/>
                    <a:pt x="996" y="1"/>
                    <a:pt x="9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3275878" y="2439170"/>
              <a:ext cx="318944" cy="443697"/>
            </a:xfrm>
            <a:custGeom>
              <a:avLst/>
              <a:gdLst/>
              <a:ahLst/>
              <a:cxnLst/>
              <a:rect l="l" t="t" r="r" b="b"/>
              <a:pathLst>
                <a:path w="3569" h="4965" extrusionOk="0">
                  <a:moveTo>
                    <a:pt x="2396" y="0"/>
                  </a:moveTo>
                  <a:cubicBezTo>
                    <a:pt x="1616" y="0"/>
                    <a:pt x="516" y="597"/>
                    <a:pt x="389" y="934"/>
                  </a:cubicBezTo>
                  <a:cubicBezTo>
                    <a:pt x="234" y="1383"/>
                    <a:pt x="1" y="3942"/>
                    <a:pt x="311" y="4423"/>
                  </a:cubicBezTo>
                  <a:cubicBezTo>
                    <a:pt x="520" y="4746"/>
                    <a:pt x="1464" y="4964"/>
                    <a:pt x="2216" y="4964"/>
                  </a:cubicBezTo>
                  <a:cubicBezTo>
                    <a:pt x="2583" y="4964"/>
                    <a:pt x="2904" y="4913"/>
                    <a:pt x="3072" y="4796"/>
                  </a:cubicBezTo>
                  <a:cubicBezTo>
                    <a:pt x="3568" y="4423"/>
                    <a:pt x="3553" y="856"/>
                    <a:pt x="3025" y="236"/>
                  </a:cubicBezTo>
                  <a:cubicBezTo>
                    <a:pt x="2885" y="68"/>
                    <a:pt x="2659" y="0"/>
                    <a:pt x="2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3497682" y="2565174"/>
              <a:ext cx="18945" cy="16622"/>
            </a:xfrm>
            <a:custGeom>
              <a:avLst/>
              <a:gdLst/>
              <a:ahLst/>
              <a:cxnLst/>
              <a:rect l="l" t="t" r="r" b="b"/>
              <a:pathLst>
                <a:path w="212" h="186" extrusionOk="0">
                  <a:moveTo>
                    <a:pt x="197" y="59"/>
                  </a:moveTo>
                  <a:cubicBezTo>
                    <a:pt x="202" y="82"/>
                    <a:pt x="202" y="107"/>
                    <a:pt x="202" y="129"/>
                  </a:cubicBezTo>
                  <a:cubicBezTo>
                    <a:pt x="211" y="101"/>
                    <a:pt x="210" y="79"/>
                    <a:pt x="197" y="59"/>
                  </a:cubicBezTo>
                  <a:close/>
                  <a:moveTo>
                    <a:pt x="110" y="0"/>
                  </a:moveTo>
                  <a:cubicBezTo>
                    <a:pt x="67" y="0"/>
                    <a:pt x="41" y="28"/>
                    <a:pt x="16" y="66"/>
                  </a:cubicBezTo>
                  <a:cubicBezTo>
                    <a:pt x="0" y="129"/>
                    <a:pt x="47" y="160"/>
                    <a:pt x="78" y="175"/>
                  </a:cubicBezTo>
                  <a:cubicBezTo>
                    <a:pt x="92" y="182"/>
                    <a:pt x="105" y="185"/>
                    <a:pt x="117" y="185"/>
                  </a:cubicBezTo>
                  <a:cubicBezTo>
                    <a:pt x="154" y="185"/>
                    <a:pt x="178" y="152"/>
                    <a:pt x="202" y="129"/>
                  </a:cubicBezTo>
                  <a:lnTo>
                    <a:pt x="202" y="129"/>
                  </a:lnTo>
                  <a:cubicBezTo>
                    <a:pt x="183" y="148"/>
                    <a:pt x="158" y="161"/>
                    <a:pt x="134" y="161"/>
                  </a:cubicBezTo>
                  <a:cubicBezTo>
                    <a:pt x="119" y="161"/>
                    <a:pt x="105" y="156"/>
                    <a:pt x="94" y="144"/>
                  </a:cubicBezTo>
                  <a:cubicBezTo>
                    <a:pt x="62" y="129"/>
                    <a:pt x="47" y="97"/>
                    <a:pt x="62" y="66"/>
                  </a:cubicBezTo>
                  <a:cubicBezTo>
                    <a:pt x="78" y="51"/>
                    <a:pt x="94" y="20"/>
                    <a:pt x="140" y="20"/>
                  </a:cubicBezTo>
                  <a:lnTo>
                    <a:pt x="156" y="20"/>
                  </a:lnTo>
                  <a:cubicBezTo>
                    <a:pt x="175" y="33"/>
                    <a:pt x="189" y="46"/>
                    <a:pt x="197" y="59"/>
                  </a:cubicBezTo>
                  <a:lnTo>
                    <a:pt x="197" y="59"/>
                  </a:lnTo>
                  <a:cubicBezTo>
                    <a:pt x="192" y="34"/>
                    <a:pt x="180" y="13"/>
                    <a:pt x="156" y="4"/>
                  </a:cubicBezTo>
                  <a:lnTo>
                    <a:pt x="140" y="4"/>
                  </a:lnTo>
                  <a:cubicBezTo>
                    <a:pt x="129" y="2"/>
                    <a:pt x="119" y="0"/>
                    <a:pt x="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3497682" y="2634432"/>
              <a:ext cx="18588" cy="16622"/>
            </a:xfrm>
            <a:custGeom>
              <a:avLst/>
              <a:gdLst/>
              <a:ahLst/>
              <a:cxnLst/>
              <a:rect l="l" t="t" r="r" b="b"/>
              <a:pathLst>
                <a:path w="208" h="186" extrusionOk="0">
                  <a:moveTo>
                    <a:pt x="208" y="97"/>
                  </a:moveTo>
                  <a:cubicBezTo>
                    <a:pt x="208" y="107"/>
                    <a:pt x="206" y="117"/>
                    <a:pt x="202" y="128"/>
                  </a:cubicBezTo>
                  <a:lnTo>
                    <a:pt x="202" y="128"/>
                  </a:lnTo>
                  <a:cubicBezTo>
                    <a:pt x="206" y="117"/>
                    <a:pt x="208" y="106"/>
                    <a:pt x="208" y="97"/>
                  </a:cubicBezTo>
                  <a:close/>
                  <a:moveTo>
                    <a:pt x="202" y="129"/>
                  </a:moveTo>
                  <a:cubicBezTo>
                    <a:pt x="191" y="141"/>
                    <a:pt x="177" y="154"/>
                    <a:pt x="162" y="165"/>
                  </a:cubicBezTo>
                  <a:lnTo>
                    <a:pt x="162" y="165"/>
                  </a:lnTo>
                  <a:cubicBezTo>
                    <a:pt x="176" y="160"/>
                    <a:pt x="189" y="149"/>
                    <a:pt x="202" y="129"/>
                  </a:cubicBezTo>
                  <a:close/>
                  <a:moveTo>
                    <a:pt x="115" y="1"/>
                  </a:moveTo>
                  <a:cubicBezTo>
                    <a:pt x="78" y="1"/>
                    <a:pt x="41" y="29"/>
                    <a:pt x="16" y="67"/>
                  </a:cubicBezTo>
                  <a:cubicBezTo>
                    <a:pt x="0" y="98"/>
                    <a:pt x="47" y="160"/>
                    <a:pt x="78" y="176"/>
                  </a:cubicBezTo>
                  <a:cubicBezTo>
                    <a:pt x="89" y="183"/>
                    <a:pt x="100" y="186"/>
                    <a:pt x="110" y="186"/>
                  </a:cubicBezTo>
                  <a:cubicBezTo>
                    <a:pt x="128" y="186"/>
                    <a:pt x="146" y="177"/>
                    <a:pt x="162" y="165"/>
                  </a:cubicBezTo>
                  <a:lnTo>
                    <a:pt x="162" y="165"/>
                  </a:lnTo>
                  <a:cubicBezTo>
                    <a:pt x="155" y="168"/>
                    <a:pt x="147" y="169"/>
                    <a:pt x="139" y="169"/>
                  </a:cubicBezTo>
                  <a:cubicBezTo>
                    <a:pt x="125" y="169"/>
                    <a:pt x="111" y="166"/>
                    <a:pt x="94" y="160"/>
                  </a:cubicBezTo>
                  <a:cubicBezTo>
                    <a:pt x="62" y="144"/>
                    <a:pt x="47" y="129"/>
                    <a:pt x="62" y="82"/>
                  </a:cubicBezTo>
                  <a:lnTo>
                    <a:pt x="62" y="67"/>
                  </a:lnTo>
                  <a:cubicBezTo>
                    <a:pt x="74" y="32"/>
                    <a:pt x="94" y="15"/>
                    <a:pt x="124" y="15"/>
                  </a:cubicBezTo>
                  <a:cubicBezTo>
                    <a:pt x="133" y="15"/>
                    <a:pt x="144" y="17"/>
                    <a:pt x="156" y="20"/>
                  </a:cubicBezTo>
                  <a:cubicBezTo>
                    <a:pt x="190" y="44"/>
                    <a:pt x="208" y="67"/>
                    <a:pt x="208" y="97"/>
                  </a:cubicBezTo>
                  <a:lnTo>
                    <a:pt x="208" y="97"/>
                  </a:lnTo>
                  <a:cubicBezTo>
                    <a:pt x="208" y="66"/>
                    <a:pt x="190" y="40"/>
                    <a:pt x="156" y="5"/>
                  </a:cubicBezTo>
                  <a:lnTo>
                    <a:pt x="140" y="5"/>
                  </a:lnTo>
                  <a:cubicBezTo>
                    <a:pt x="132" y="2"/>
                    <a:pt x="124" y="1"/>
                    <a:pt x="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3497682" y="2703779"/>
              <a:ext cx="18677" cy="16622"/>
            </a:xfrm>
            <a:custGeom>
              <a:avLst/>
              <a:gdLst/>
              <a:ahLst/>
              <a:cxnLst/>
              <a:rect l="l" t="t" r="r" b="b"/>
              <a:pathLst>
                <a:path w="209" h="186" extrusionOk="0">
                  <a:moveTo>
                    <a:pt x="208" y="90"/>
                  </a:moveTo>
                  <a:cubicBezTo>
                    <a:pt x="207" y="102"/>
                    <a:pt x="205" y="115"/>
                    <a:pt x="202" y="128"/>
                  </a:cubicBezTo>
                  <a:cubicBezTo>
                    <a:pt x="207" y="114"/>
                    <a:pt x="209" y="102"/>
                    <a:pt x="208" y="90"/>
                  </a:cubicBezTo>
                  <a:close/>
                  <a:moveTo>
                    <a:pt x="115" y="0"/>
                  </a:moveTo>
                  <a:cubicBezTo>
                    <a:pt x="78" y="0"/>
                    <a:pt x="41" y="28"/>
                    <a:pt x="16" y="66"/>
                  </a:cubicBezTo>
                  <a:cubicBezTo>
                    <a:pt x="0" y="97"/>
                    <a:pt x="47" y="159"/>
                    <a:pt x="78" y="175"/>
                  </a:cubicBezTo>
                  <a:cubicBezTo>
                    <a:pt x="89" y="182"/>
                    <a:pt x="100" y="185"/>
                    <a:pt x="110" y="185"/>
                  </a:cubicBezTo>
                  <a:cubicBezTo>
                    <a:pt x="145" y="185"/>
                    <a:pt x="178" y="152"/>
                    <a:pt x="202" y="129"/>
                  </a:cubicBezTo>
                  <a:lnTo>
                    <a:pt x="202" y="129"/>
                  </a:lnTo>
                  <a:cubicBezTo>
                    <a:pt x="184" y="147"/>
                    <a:pt x="166" y="154"/>
                    <a:pt x="144" y="154"/>
                  </a:cubicBezTo>
                  <a:cubicBezTo>
                    <a:pt x="129" y="154"/>
                    <a:pt x="113" y="150"/>
                    <a:pt x="94" y="144"/>
                  </a:cubicBezTo>
                  <a:cubicBezTo>
                    <a:pt x="62" y="128"/>
                    <a:pt x="47" y="97"/>
                    <a:pt x="62" y="66"/>
                  </a:cubicBezTo>
                  <a:cubicBezTo>
                    <a:pt x="74" y="32"/>
                    <a:pt x="94" y="14"/>
                    <a:pt x="124" y="14"/>
                  </a:cubicBezTo>
                  <a:cubicBezTo>
                    <a:pt x="133" y="14"/>
                    <a:pt x="144" y="16"/>
                    <a:pt x="156" y="20"/>
                  </a:cubicBezTo>
                  <a:cubicBezTo>
                    <a:pt x="188" y="42"/>
                    <a:pt x="205" y="63"/>
                    <a:pt x="208" y="90"/>
                  </a:cubicBezTo>
                  <a:lnTo>
                    <a:pt x="208" y="90"/>
                  </a:lnTo>
                  <a:cubicBezTo>
                    <a:pt x="209" y="48"/>
                    <a:pt x="188" y="17"/>
                    <a:pt x="140" y="4"/>
                  </a:cubicBezTo>
                  <a:cubicBezTo>
                    <a:pt x="132" y="2"/>
                    <a:pt x="124"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3499023" y="2766156"/>
              <a:ext cx="19124" cy="16622"/>
            </a:xfrm>
            <a:custGeom>
              <a:avLst/>
              <a:gdLst/>
              <a:ahLst/>
              <a:cxnLst/>
              <a:rect l="l" t="t" r="r" b="b"/>
              <a:pathLst>
                <a:path w="214" h="186" extrusionOk="0">
                  <a:moveTo>
                    <a:pt x="188" y="46"/>
                  </a:moveTo>
                  <a:lnTo>
                    <a:pt x="188" y="46"/>
                  </a:lnTo>
                  <a:cubicBezTo>
                    <a:pt x="198" y="71"/>
                    <a:pt x="203" y="102"/>
                    <a:pt x="203" y="128"/>
                  </a:cubicBezTo>
                  <a:cubicBezTo>
                    <a:pt x="214" y="95"/>
                    <a:pt x="209" y="69"/>
                    <a:pt x="188" y="46"/>
                  </a:cubicBezTo>
                  <a:close/>
                  <a:moveTo>
                    <a:pt x="122" y="0"/>
                  </a:moveTo>
                  <a:cubicBezTo>
                    <a:pt x="89" y="0"/>
                    <a:pt x="45" y="28"/>
                    <a:pt x="32" y="66"/>
                  </a:cubicBezTo>
                  <a:cubicBezTo>
                    <a:pt x="1" y="97"/>
                    <a:pt x="47" y="159"/>
                    <a:pt x="79" y="175"/>
                  </a:cubicBezTo>
                  <a:cubicBezTo>
                    <a:pt x="89" y="182"/>
                    <a:pt x="101" y="185"/>
                    <a:pt x="113" y="185"/>
                  </a:cubicBezTo>
                  <a:cubicBezTo>
                    <a:pt x="151" y="185"/>
                    <a:pt x="191" y="152"/>
                    <a:pt x="203" y="128"/>
                  </a:cubicBezTo>
                  <a:lnTo>
                    <a:pt x="203" y="128"/>
                  </a:lnTo>
                  <a:cubicBezTo>
                    <a:pt x="169" y="151"/>
                    <a:pt x="143" y="165"/>
                    <a:pt x="125" y="165"/>
                  </a:cubicBezTo>
                  <a:cubicBezTo>
                    <a:pt x="119" y="165"/>
                    <a:pt x="114" y="164"/>
                    <a:pt x="110" y="159"/>
                  </a:cubicBezTo>
                  <a:cubicBezTo>
                    <a:pt x="63" y="144"/>
                    <a:pt x="47" y="128"/>
                    <a:pt x="63" y="82"/>
                  </a:cubicBezTo>
                  <a:lnTo>
                    <a:pt x="63" y="66"/>
                  </a:lnTo>
                  <a:cubicBezTo>
                    <a:pt x="75" y="31"/>
                    <a:pt x="104" y="14"/>
                    <a:pt x="131" y="14"/>
                  </a:cubicBezTo>
                  <a:cubicBezTo>
                    <a:pt x="140" y="14"/>
                    <a:pt x="148" y="16"/>
                    <a:pt x="156" y="20"/>
                  </a:cubicBezTo>
                  <a:cubicBezTo>
                    <a:pt x="169" y="29"/>
                    <a:pt x="180" y="37"/>
                    <a:pt x="188" y="46"/>
                  </a:cubicBezTo>
                  <a:lnTo>
                    <a:pt x="188" y="46"/>
                  </a:lnTo>
                  <a:cubicBezTo>
                    <a:pt x="180" y="27"/>
                    <a:pt x="170" y="11"/>
                    <a:pt x="156" y="4"/>
                  </a:cubicBezTo>
                  <a:lnTo>
                    <a:pt x="141" y="4"/>
                  </a:lnTo>
                  <a:cubicBezTo>
                    <a:pt x="135" y="2"/>
                    <a:pt x="129"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3524045" y="2584924"/>
              <a:ext cx="13941" cy="227434"/>
            </a:xfrm>
            <a:custGeom>
              <a:avLst/>
              <a:gdLst/>
              <a:ahLst/>
              <a:cxnLst/>
              <a:rect l="l" t="t" r="r" b="b"/>
              <a:pathLst>
                <a:path w="156" h="2545" extrusionOk="0">
                  <a:moveTo>
                    <a:pt x="62" y="1"/>
                  </a:moveTo>
                  <a:cubicBezTo>
                    <a:pt x="66" y="24"/>
                    <a:pt x="69" y="47"/>
                    <a:pt x="73" y="71"/>
                  </a:cubicBezTo>
                  <a:lnTo>
                    <a:pt x="73" y="71"/>
                  </a:lnTo>
                  <a:cubicBezTo>
                    <a:pt x="69" y="46"/>
                    <a:pt x="66" y="22"/>
                    <a:pt x="62" y="1"/>
                  </a:cubicBezTo>
                  <a:close/>
                  <a:moveTo>
                    <a:pt x="73" y="71"/>
                  </a:moveTo>
                  <a:lnTo>
                    <a:pt x="73" y="71"/>
                  </a:lnTo>
                  <a:cubicBezTo>
                    <a:pt x="83" y="150"/>
                    <a:pt x="90" y="240"/>
                    <a:pt x="78" y="311"/>
                  </a:cubicBezTo>
                  <a:cubicBezTo>
                    <a:pt x="93" y="404"/>
                    <a:pt x="93" y="497"/>
                    <a:pt x="93" y="621"/>
                  </a:cubicBezTo>
                  <a:cubicBezTo>
                    <a:pt x="109" y="838"/>
                    <a:pt x="93" y="1040"/>
                    <a:pt x="93" y="1257"/>
                  </a:cubicBezTo>
                  <a:cubicBezTo>
                    <a:pt x="93" y="1474"/>
                    <a:pt x="78" y="1691"/>
                    <a:pt x="47" y="1893"/>
                  </a:cubicBezTo>
                  <a:lnTo>
                    <a:pt x="0" y="2544"/>
                  </a:lnTo>
                  <a:lnTo>
                    <a:pt x="47" y="2234"/>
                  </a:lnTo>
                  <a:lnTo>
                    <a:pt x="93" y="1924"/>
                  </a:lnTo>
                  <a:cubicBezTo>
                    <a:pt x="109" y="1707"/>
                    <a:pt x="140" y="1489"/>
                    <a:pt x="140" y="1272"/>
                  </a:cubicBezTo>
                  <a:cubicBezTo>
                    <a:pt x="140" y="1071"/>
                    <a:pt x="155" y="854"/>
                    <a:pt x="140" y="636"/>
                  </a:cubicBezTo>
                  <a:cubicBezTo>
                    <a:pt x="140" y="443"/>
                    <a:pt x="103" y="262"/>
                    <a:pt x="73" y="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3075165" y="2041585"/>
              <a:ext cx="483554" cy="447808"/>
            </a:xfrm>
            <a:custGeom>
              <a:avLst/>
              <a:gdLst/>
              <a:ahLst/>
              <a:cxnLst/>
              <a:rect l="l" t="t" r="r" b="b"/>
              <a:pathLst>
                <a:path w="5411" h="5011" extrusionOk="0">
                  <a:moveTo>
                    <a:pt x="364" y="1"/>
                  </a:moveTo>
                  <a:cubicBezTo>
                    <a:pt x="1" y="1"/>
                    <a:pt x="232" y="1431"/>
                    <a:pt x="448" y="2141"/>
                  </a:cubicBezTo>
                  <a:cubicBezTo>
                    <a:pt x="556" y="2498"/>
                    <a:pt x="1859" y="4716"/>
                    <a:pt x="2867" y="4995"/>
                  </a:cubicBezTo>
                  <a:cubicBezTo>
                    <a:pt x="2903" y="5005"/>
                    <a:pt x="2946" y="5010"/>
                    <a:pt x="2996" y="5010"/>
                  </a:cubicBezTo>
                  <a:cubicBezTo>
                    <a:pt x="3620" y="5010"/>
                    <a:pt x="5262" y="4239"/>
                    <a:pt x="5333" y="3708"/>
                  </a:cubicBezTo>
                  <a:cubicBezTo>
                    <a:pt x="5411" y="3149"/>
                    <a:pt x="1068" y="32"/>
                    <a:pt x="370" y="1"/>
                  </a:cubicBezTo>
                  <a:cubicBezTo>
                    <a:pt x="368" y="1"/>
                    <a:pt x="366" y="1"/>
                    <a:pt x="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3101259" y="2090825"/>
              <a:ext cx="20911" cy="18945"/>
            </a:xfrm>
            <a:custGeom>
              <a:avLst/>
              <a:gdLst/>
              <a:ahLst/>
              <a:cxnLst/>
              <a:rect l="l" t="t" r="r" b="b"/>
              <a:pathLst>
                <a:path w="234" h="212" extrusionOk="0">
                  <a:moveTo>
                    <a:pt x="174" y="38"/>
                  </a:moveTo>
                  <a:lnTo>
                    <a:pt x="174" y="38"/>
                  </a:lnTo>
                  <a:cubicBezTo>
                    <a:pt x="178" y="43"/>
                    <a:pt x="183" y="49"/>
                    <a:pt x="187" y="55"/>
                  </a:cubicBezTo>
                  <a:cubicBezTo>
                    <a:pt x="183" y="47"/>
                    <a:pt x="179" y="42"/>
                    <a:pt x="174" y="38"/>
                  </a:cubicBezTo>
                  <a:close/>
                  <a:moveTo>
                    <a:pt x="104" y="1"/>
                  </a:moveTo>
                  <a:cubicBezTo>
                    <a:pt x="88" y="1"/>
                    <a:pt x="74" y="7"/>
                    <a:pt x="63" y="24"/>
                  </a:cubicBezTo>
                  <a:cubicBezTo>
                    <a:pt x="16" y="55"/>
                    <a:pt x="1" y="117"/>
                    <a:pt x="32" y="148"/>
                  </a:cubicBezTo>
                  <a:lnTo>
                    <a:pt x="32" y="179"/>
                  </a:lnTo>
                  <a:cubicBezTo>
                    <a:pt x="60" y="198"/>
                    <a:pt x="95" y="211"/>
                    <a:pt x="125" y="211"/>
                  </a:cubicBezTo>
                  <a:cubicBezTo>
                    <a:pt x="143" y="211"/>
                    <a:pt x="159" y="206"/>
                    <a:pt x="171" y="194"/>
                  </a:cubicBezTo>
                  <a:cubicBezTo>
                    <a:pt x="218" y="163"/>
                    <a:pt x="233" y="101"/>
                    <a:pt x="187" y="55"/>
                  </a:cubicBezTo>
                  <a:lnTo>
                    <a:pt x="187" y="55"/>
                  </a:lnTo>
                  <a:cubicBezTo>
                    <a:pt x="218" y="101"/>
                    <a:pt x="187" y="132"/>
                    <a:pt x="156" y="132"/>
                  </a:cubicBezTo>
                  <a:cubicBezTo>
                    <a:pt x="135" y="146"/>
                    <a:pt x="117" y="154"/>
                    <a:pt x="102" y="154"/>
                  </a:cubicBezTo>
                  <a:cubicBezTo>
                    <a:pt x="85" y="154"/>
                    <a:pt x="71" y="142"/>
                    <a:pt x="63" y="117"/>
                  </a:cubicBezTo>
                  <a:cubicBezTo>
                    <a:pt x="63" y="86"/>
                    <a:pt x="63" y="39"/>
                    <a:pt x="94" y="24"/>
                  </a:cubicBezTo>
                  <a:cubicBezTo>
                    <a:pt x="130" y="24"/>
                    <a:pt x="156" y="24"/>
                    <a:pt x="174" y="38"/>
                  </a:cubicBezTo>
                  <a:lnTo>
                    <a:pt x="174" y="38"/>
                  </a:lnTo>
                  <a:cubicBezTo>
                    <a:pt x="154" y="16"/>
                    <a:pt x="127" y="1"/>
                    <a:pt x="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3165066" y="2137563"/>
              <a:ext cx="20822" cy="19303"/>
            </a:xfrm>
            <a:custGeom>
              <a:avLst/>
              <a:gdLst/>
              <a:ahLst/>
              <a:cxnLst/>
              <a:rect l="l" t="t" r="r" b="b"/>
              <a:pathLst>
                <a:path w="233" h="216" extrusionOk="0">
                  <a:moveTo>
                    <a:pt x="111" y="1"/>
                  </a:moveTo>
                  <a:cubicBezTo>
                    <a:pt x="91" y="1"/>
                    <a:pt x="74" y="10"/>
                    <a:pt x="62" y="28"/>
                  </a:cubicBezTo>
                  <a:cubicBezTo>
                    <a:pt x="16" y="59"/>
                    <a:pt x="0" y="121"/>
                    <a:pt x="31" y="152"/>
                  </a:cubicBezTo>
                  <a:lnTo>
                    <a:pt x="31" y="183"/>
                  </a:lnTo>
                  <a:cubicBezTo>
                    <a:pt x="60" y="202"/>
                    <a:pt x="95" y="216"/>
                    <a:pt x="124" y="216"/>
                  </a:cubicBezTo>
                  <a:cubicBezTo>
                    <a:pt x="143" y="216"/>
                    <a:pt x="159" y="210"/>
                    <a:pt x="171" y="199"/>
                  </a:cubicBezTo>
                  <a:cubicBezTo>
                    <a:pt x="217" y="152"/>
                    <a:pt x="233" y="106"/>
                    <a:pt x="202" y="59"/>
                  </a:cubicBezTo>
                  <a:lnTo>
                    <a:pt x="202" y="59"/>
                  </a:lnTo>
                  <a:cubicBezTo>
                    <a:pt x="217" y="106"/>
                    <a:pt x="202" y="137"/>
                    <a:pt x="155" y="183"/>
                  </a:cubicBezTo>
                  <a:cubicBezTo>
                    <a:pt x="140" y="183"/>
                    <a:pt x="93" y="183"/>
                    <a:pt x="78" y="137"/>
                  </a:cubicBezTo>
                  <a:cubicBezTo>
                    <a:pt x="62" y="106"/>
                    <a:pt x="62" y="59"/>
                    <a:pt x="93" y="43"/>
                  </a:cubicBezTo>
                  <a:cubicBezTo>
                    <a:pt x="112" y="37"/>
                    <a:pt x="129" y="33"/>
                    <a:pt x="144" y="33"/>
                  </a:cubicBezTo>
                  <a:cubicBezTo>
                    <a:pt x="160" y="33"/>
                    <a:pt x="175" y="38"/>
                    <a:pt x="189" y="48"/>
                  </a:cubicBezTo>
                  <a:lnTo>
                    <a:pt x="189" y="48"/>
                  </a:lnTo>
                  <a:cubicBezTo>
                    <a:pt x="187" y="49"/>
                    <a:pt x="189" y="53"/>
                    <a:pt x="202" y="59"/>
                  </a:cubicBezTo>
                  <a:cubicBezTo>
                    <a:pt x="202" y="53"/>
                    <a:pt x="197" y="49"/>
                    <a:pt x="193" y="48"/>
                  </a:cubicBezTo>
                  <a:lnTo>
                    <a:pt x="193" y="48"/>
                  </a:lnTo>
                  <a:cubicBezTo>
                    <a:pt x="167" y="17"/>
                    <a:pt x="137"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3228783" y="2180458"/>
              <a:ext cx="18141" cy="15818"/>
            </a:xfrm>
            <a:custGeom>
              <a:avLst/>
              <a:gdLst/>
              <a:ahLst/>
              <a:cxnLst/>
              <a:rect l="l" t="t" r="r" b="b"/>
              <a:pathLst>
                <a:path w="203" h="177" extrusionOk="0">
                  <a:moveTo>
                    <a:pt x="103" y="0"/>
                  </a:moveTo>
                  <a:cubicBezTo>
                    <a:pt x="90" y="0"/>
                    <a:pt x="76" y="4"/>
                    <a:pt x="63" y="13"/>
                  </a:cubicBezTo>
                  <a:cubicBezTo>
                    <a:pt x="1" y="29"/>
                    <a:pt x="1" y="60"/>
                    <a:pt x="16" y="122"/>
                  </a:cubicBezTo>
                  <a:cubicBezTo>
                    <a:pt x="37" y="163"/>
                    <a:pt x="57" y="177"/>
                    <a:pt x="87" y="177"/>
                  </a:cubicBezTo>
                  <a:cubicBezTo>
                    <a:pt x="102" y="177"/>
                    <a:pt x="119" y="174"/>
                    <a:pt x="140" y="168"/>
                  </a:cubicBezTo>
                  <a:cubicBezTo>
                    <a:pt x="202" y="137"/>
                    <a:pt x="202" y="91"/>
                    <a:pt x="187" y="44"/>
                  </a:cubicBezTo>
                  <a:lnTo>
                    <a:pt x="187" y="44"/>
                  </a:lnTo>
                  <a:cubicBezTo>
                    <a:pt x="202" y="91"/>
                    <a:pt x="187" y="122"/>
                    <a:pt x="125" y="168"/>
                  </a:cubicBezTo>
                  <a:cubicBezTo>
                    <a:pt x="94" y="168"/>
                    <a:pt x="63" y="168"/>
                    <a:pt x="47" y="122"/>
                  </a:cubicBezTo>
                  <a:cubicBezTo>
                    <a:pt x="16" y="91"/>
                    <a:pt x="47" y="44"/>
                    <a:pt x="63" y="29"/>
                  </a:cubicBezTo>
                  <a:lnTo>
                    <a:pt x="78" y="29"/>
                  </a:lnTo>
                  <a:cubicBezTo>
                    <a:pt x="97" y="22"/>
                    <a:pt x="114" y="19"/>
                    <a:pt x="129" y="19"/>
                  </a:cubicBezTo>
                  <a:cubicBezTo>
                    <a:pt x="150" y="19"/>
                    <a:pt x="169" y="26"/>
                    <a:pt x="187" y="44"/>
                  </a:cubicBezTo>
                  <a:cubicBezTo>
                    <a:pt x="165" y="22"/>
                    <a:pt x="135" y="0"/>
                    <a:pt x="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3284189" y="2220404"/>
              <a:ext cx="18141" cy="15818"/>
            </a:xfrm>
            <a:custGeom>
              <a:avLst/>
              <a:gdLst/>
              <a:ahLst/>
              <a:cxnLst/>
              <a:rect l="l" t="t" r="r" b="b"/>
              <a:pathLst>
                <a:path w="203" h="177" extrusionOk="0">
                  <a:moveTo>
                    <a:pt x="146" y="12"/>
                  </a:moveTo>
                  <a:lnTo>
                    <a:pt x="146" y="12"/>
                  </a:lnTo>
                  <a:cubicBezTo>
                    <a:pt x="161" y="18"/>
                    <a:pt x="175" y="29"/>
                    <a:pt x="187" y="47"/>
                  </a:cubicBezTo>
                  <a:cubicBezTo>
                    <a:pt x="174" y="27"/>
                    <a:pt x="160" y="16"/>
                    <a:pt x="146" y="12"/>
                  </a:cubicBezTo>
                  <a:close/>
                  <a:moveTo>
                    <a:pt x="63" y="1"/>
                  </a:moveTo>
                  <a:cubicBezTo>
                    <a:pt x="1" y="32"/>
                    <a:pt x="1" y="78"/>
                    <a:pt x="32" y="125"/>
                  </a:cubicBezTo>
                  <a:cubicBezTo>
                    <a:pt x="41" y="161"/>
                    <a:pt x="55" y="176"/>
                    <a:pt x="78" y="176"/>
                  </a:cubicBezTo>
                  <a:cubicBezTo>
                    <a:pt x="94" y="176"/>
                    <a:pt x="115" y="168"/>
                    <a:pt x="141" y="156"/>
                  </a:cubicBezTo>
                  <a:cubicBezTo>
                    <a:pt x="203" y="140"/>
                    <a:pt x="203" y="78"/>
                    <a:pt x="187" y="47"/>
                  </a:cubicBezTo>
                  <a:lnTo>
                    <a:pt x="187" y="47"/>
                  </a:lnTo>
                  <a:cubicBezTo>
                    <a:pt x="203" y="109"/>
                    <a:pt x="187" y="140"/>
                    <a:pt x="141" y="140"/>
                  </a:cubicBezTo>
                  <a:cubicBezTo>
                    <a:pt x="136" y="145"/>
                    <a:pt x="129" y="147"/>
                    <a:pt x="121" y="147"/>
                  </a:cubicBezTo>
                  <a:cubicBezTo>
                    <a:pt x="100" y="147"/>
                    <a:pt x="74" y="136"/>
                    <a:pt x="63" y="125"/>
                  </a:cubicBezTo>
                  <a:cubicBezTo>
                    <a:pt x="32" y="109"/>
                    <a:pt x="32" y="47"/>
                    <a:pt x="63" y="32"/>
                  </a:cubicBezTo>
                  <a:lnTo>
                    <a:pt x="79" y="32"/>
                  </a:lnTo>
                  <a:cubicBezTo>
                    <a:pt x="99" y="18"/>
                    <a:pt x="117" y="10"/>
                    <a:pt x="133" y="10"/>
                  </a:cubicBezTo>
                  <a:cubicBezTo>
                    <a:pt x="138" y="10"/>
                    <a:pt x="142" y="10"/>
                    <a:pt x="146" y="12"/>
                  </a:cubicBezTo>
                  <a:lnTo>
                    <a:pt x="146" y="12"/>
                  </a:lnTo>
                  <a:cubicBezTo>
                    <a:pt x="121" y="1"/>
                    <a:pt x="92" y="1"/>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3339685" y="2263657"/>
              <a:ext cx="18052" cy="15818"/>
            </a:xfrm>
            <a:custGeom>
              <a:avLst/>
              <a:gdLst/>
              <a:ahLst/>
              <a:cxnLst/>
              <a:rect l="l" t="t" r="r" b="b"/>
              <a:pathLst>
                <a:path w="202" h="177" extrusionOk="0">
                  <a:moveTo>
                    <a:pt x="161" y="25"/>
                  </a:moveTo>
                  <a:cubicBezTo>
                    <a:pt x="169" y="31"/>
                    <a:pt x="177" y="37"/>
                    <a:pt x="186" y="44"/>
                  </a:cubicBezTo>
                  <a:cubicBezTo>
                    <a:pt x="178" y="35"/>
                    <a:pt x="170" y="29"/>
                    <a:pt x="161" y="25"/>
                  </a:cubicBezTo>
                  <a:close/>
                  <a:moveTo>
                    <a:pt x="186" y="44"/>
                  </a:moveTo>
                  <a:lnTo>
                    <a:pt x="186" y="44"/>
                  </a:lnTo>
                  <a:cubicBezTo>
                    <a:pt x="202" y="106"/>
                    <a:pt x="186" y="137"/>
                    <a:pt x="140" y="168"/>
                  </a:cubicBezTo>
                  <a:cubicBezTo>
                    <a:pt x="202" y="137"/>
                    <a:pt x="202" y="90"/>
                    <a:pt x="186" y="44"/>
                  </a:cubicBezTo>
                  <a:close/>
                  <a:moveTo>
                    <a:pt x="107" y="0"/>
                  </a:moveTo>
                  <a:cubicBezTo>
                    <a:pt x="95" y="0"/>
                    <a:pt x="81" y="4"/>
                    <a:pt x="62" y="13"/>
                  </a:cubicBezTo>
                  <a:cubicBezTo>
                    <a:pt x="0" y="28"/>
                    <a:pt x="0" y="90"/>
                    <a:pt x="16" y="121"/>
                  </a:cubicBezTo>
                  <a:cubicBezTo>
                    <a:pt x="37" y="163"/>
                    <a:pt x="57" y="177"/>
                    <a:pt x="87" y="177"/>
                  </a:cubicBezTo>
                  <a:cubicBezTo>
                    <a:pt x="102" y="177"/>
                    <a:pt x="119" y="173"/>
                    <a:pt x="140" y="168"/>
                  </a:cubicBezTo>
                  <a:cubicBezTo>
                    <a:pt x="124" y="168"/>
                    <a:pt x="78" y="168"/>
                    <a:pt x="62" y="121"/>
                  </a:cubicBezTo>
                  <a:cubicBezTo>
                    <a:pt x="47" y="90"/>
                    <a:pt x="47" y="44"/>
                    <a:pt x="78" y="28"/>
                  </a:cubicBezTo>
                  <a:cubicBezTo>
                    <a:pt x="97" y="22"/>
                    <a:pt x="114" y="18"/>
                    <a:pt x="129" y="18"/>
                  </a:cubicBezTo>
                  <a:cubicBezTo>
                    <a:pt x="140" y="18"/>
                    <a:pt x="151" y="20"/>
                    <a:pt x="161" y="25"/>
                  </a:cubicBezTo>
                  <a:lnTo>
                    <a:pt x="161" y="25"/>
                  </a:lnTo>
                  <a:cubicBezTo>
                    <a:pt x="142" y="11"/>
                    <a:pt x="128"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7"/>
            <p:cNvSpPr/>
            <p:nvPr/>
          </p:nvSpPr>
          <p:spPr>
            <a:xfrm>
              <a:off x="3393751" y="2307177"/>
              <a:ext cx="18052" cy="15281"/>
            </a:xfrm>
            <a:custGeom>
              <a:avLst/>
              <a:gdLst/>
              <a:ahLst/>
              <a:cxnLst/>
              <a:rect l="l" t="t" r="r" b="b"/>
              <a:pathLst>
                <a:path w="202" h="171" extrusionOk="0">
                  <a:moveTo>
                    <a:pt x="136" y="12"/>
                  </a:moveTo>
                  <a:lnTo>
                    <a:pt x="136" y="12"/>
                  </a:lnTo>
                  <a:cubicBezTo>
                    <a:pt x="149" y="19"/>
                    <a:pt x="161" y="27"/>
                    <a:pt x="171" y="38"/>
                  </a:cubicBezTo>
                  <a:cubicBezTo>
                    <a:pt x="163" y="22"/>
                    <a:pt x="151" y="14"/>
                    <a:pt x="136" y="12"/>
                  </a:cubicBezTo>
                  <a:close/>
                  <a:moveTo>
                    <a:pt x="171" y="38"/>
                  </a:moveTo>
                  <a:cubicBezTo>
                    <a:pt x="171" y="84"/>
                    <a:pt x="155" y="115"/>
                    <a:pt x="140" y="162"/>
                  </a:cubicBezTo>
                  <a:cubicBezTo>
                    <a:pt x="202" y="146"/>
                    <a:pt x="202" y="84"/>
                    <a:pt x="171" y="38"/>
                  </a:cubicBezTo>
                  <a:close/>
                  <a:moveTo>
                    <a:pt x="140" y="162"/>
                  </a:moveTo>
                  <a:lnTo>
                    <a:pt x="140" y="162"/>
                  </a:lnTo>
                  <a:cubicBezTo>
                    <a:pt x="132" y="164"/>
                    <a:pt x="124" y="167"/>
                    <a:pt x="116" y="168"/>
                  </a:cubicBezTo>
                  <a:lnTo>
                    <a:pt x="116" y="168"/>
                  </a:lnTo>
                  <a:cubicBezTo>
                    <a:pt x="124" y="168"/>
                    <a:pt x="132" y="166"/>
                    <a:pt x="140" y="162"/>
                  </a:cubicBezTo>
                  <a:close/>
                  <a:moveTo>
                    <a:pt x="90" y="1"/>
                  </a:moveTo>
                  <a:cubicBezTo>
                    <a:pt x="80" y="1"/>
                    <a:pt x="71" y="2"/>
                    <a:pt x="62" y="7"/>
                  </a:cubicBezTo>
                  <a:cubicBezTo>
                    <a:pt x="0" y="22"/>
                    <a:pt x="0" y="84"/>
                    <a:pt x="16" y="115"/>
                  </a:cubicBezTo>
                  <a:cubicBezTo>
                    <a:pt x="36" y="157"/>
                    <a:pt x="64" y="170"/>
                    <a:pt x="94" y="170"/>
                  </a:cubicBezTo>
                  <a:cubicBezTo>
                    <a:pt x="101" y="170"/>
                    <a:pt x="109" y="170"/>
                    <a:pt x="116" y="168"/>
                  </a:cubicBezTo>
                  <a:lnTo>
                    <a:pt x="116" y="168"/>
                  </a:lnTo>
                  <a:cubicBezTo>
                    <a:pt x="115" y="168"/>
                    <a:pt x="114" y="168"/>
                    <a:pt x="113" y="168"/>
                  </a:cubicBezTo>
                  <a:cubicBezTo>
                    <a:pt x="92" y="168"/>
                    <a:pt x="73" y="157"/>
                    <a:pt x="62" y="146"/>
                  </a:cubicBezTo>
                  <a:cubicBezTo>
                    <a:pt x="16" y="115"/>
                    <a:pt x="16" y="69"/>
                    <a:pt x="62" y="38"/>
                  </a:cubicBezTo>
                  <a:cubicBezTo>
                    <a:pt x="62" y="22"/>
                    <a:pt x="78" y="22"/>
                    <a:pt x="78" y="22"/>
                  </a:cubicBezTo>
                  <a:cubicBezTo>
                    <a:pt x="97" y="16"/>
                    <a:pt x="114" y="12"/>
                    <a:pt x="128" y="12"/>
                  </a:cubicBezTo>
                  <a:cubicBezTo>
                    <a:pt x="131" y="12"/>
                    <a:pt x="133" y="12"/>
                    <a:pt x="136" y="12"/>
                  </a:cubicBezTo>
                  <a:lnTo>
                    <a:pt x="136" y="12"/>
                  </a:lnTo>
                  <a:cubicBezTo>
                    <a:pt x="121" y="5"/>
                    <a:pt x="105"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7"/>
            <p:cNvSpPr/>
            <p:nvPr/>
          </p:nvSpPr>
          <p:spPr>
            <a:xfrm>
              <a:off x="3113770" y="2065177"/>
              <a:ext cx="311884" cy="221804"/>
            </a:xfrm>
            <a:custGeom>
              <a:avLst/>
              <a:gdLst/>
              <a:ahLst/>
              <a:cxnLst/>
              <a:rect l="l" t="t" r="r" b="b"/>
              <a:pathLst>
                <a:path w="3490" h="2482" extrusionOk="0">
                  <a:moveTo>
                    <a:pt x="0" y="0"/>
                  </a:moveTo>
                  <a:cubicBezTo>
                    <a:pt x="310" y="187"/>
                    <a:pt x="590" y="404"/>
                    <a:pt x="884" y="605"/>
                  </a:cubicBezTo>
                  <a:cubicBezTo>
                    <a:pt x="1179" y="791"/>
                    <a:pt x="1474" y="993"/>
                    <a:pt x="1753" y="1195"/>
                  </a:cubicBezTo>
                  <a:cubicBezTo>
                    <a:pt x="2048" y="1396"/>
                    <a:pt x="2342" y="1613"/>
                    <a:pt x="2637" y="1815"/>
                  </a:cubicBezTo>
                  <a:cubicBezTo>
                    <a:pt x="2916" y="2032"/>
                    <a:pt x="3211" y="2249"/>
                    <a:pt x="3490" y="2482"/>
                  </a:cubicBezTo>
                  <a:cubicBezTo>
                    <a:pt x="3226" y="2249"/>
                    <a:pt x="2963" y="2032"/>
                    <a:pt x="2668" y="1800"/>
                  </a:cubicBezTo>
                  <a:cubicBezTo>
                    <a:pt x="2373" y="1567"/>
                    <a:pt x="2094" y="1350"/>
                    <a:pt x="1799" y="1164"/>
                  </a:cubicBezTo>
                  <a:cubicBezTo>
                    <a:pt x="1505" y="962"/>
                    <a:pt x="1210" y="760"/>
                    <a:pt x="900" y="559"/>
                  </a:cubicBezTo>
                  <a:cubicBezTo>
                    <a:pt x="590" y="373"/>
                    <a:pt x="310" y="17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7"/>
            <p:cNvSpPr/>
            <p:nvPr/>
          </p:nvSpPr>
          <p:spPr>
            <a:xfrm>
              <a:off x="3295807" y="2263478"/>
              <a:ext cx="307326" cy="349775"/>
            </a:xfrm>
            <a:custGeom>
              <a:avLst/>
              <a:gdLst/>
              <a:ahLst/>
              <a:cxnLst/>
              <a:rect l="l" t="t" r="r" b="b"/>
              <a:pathLst>
                <a:path w="3439" h="3914" extrusionOk="0">
                  <a:moveTo>
                    <a:pt x="1870" y="1"/>
                  </a:moveTo>
                  <a:cubicBezTo>
                    <a:pt x="1762" y="1"/>
                    <a:pt x="1564" y="136"/>
                    <a:pt x="1577" y="294"/>
                  </a:cubicBezTo>
                  <a:cubicBezTo>
                    <a:pt x="1577" y="434"/>
                    <a:pt x="2244" y="1721"/>
                    <a:pt x="2151" y="1721"/>
                  </a:cubicBezTo>
                  <a:cubicBezTo>
                    <a:pt x="1298" y="1798"/>
                    <a:pt x="150" y="2279"/>
                    <a:pt x="73" y="2372"/>
                  </a:cubicBezTo>
                  <a:cubicBezTo>
                    <a:pt x="0" y="2488"/>
                    <a:pt x="23" y="2985"/>
                    <a:pt x="127" y="2985"/>
                  </a:cubicBezTo>
                  <a:cubicBezTo>
                    <a:pt x="135" y="2985"/>
                    <a:pt x="142" y="2982"/>
                    <a:pt x="150" y="2977"/>
                  </a:cubicBezTo>
                  <a:cubicBezTo>
                    <a:pt x="811" y="2532"/>
                    <a:pt x="1990" y="2433"/>
                    <a:pt x="2284" y="2433"/>
                  </a:cubicBezTo>
                  <a:cubicBezTo>
                    <a:pt x="2308" y="2433"/>
                    <a:pt x="2325" y="2433"/>
                    <a:pt x="2337" y="2434"/>
                  </a:cubicBezTo>
                  <a:cubicBezTo>
                    <a:pt x="2492" y="2450"/>
                    <a:pt x="2570" y="3613"/>
                    <a:pt x="2663" y="3737"/>
                  </a:cubicBezTo>
                  <a:cubicBezTo>
                    <a:pt x="2730" y="3831"/>
                    <a:pt x="3007" y="3914"/>
                    <a:pt x="3130" y="3914"/>
                  </a:cubicBezTo>
                  <a:cubicBezTo>
                    <a:pt x="3149" y="3914"/>
                    <a:pt x="3164" y="3912"/>
                    <a:pt x="3175" y="3908"/>
                  </a:cubicBezTo>
                  <a:cubicBezTo>
                    <a:pt x="3252" y="3861"/>
                    <a:pt x="3438" y="2776"/>
                    <a:pt x="3268" y="1814"/>
                  </a:cubicBezTo>
                  <a:cubicBezTo>
                    <a:pt x="3097" y="806"/>
                    <a:pt x="2011" y="61"/>
                    <a:pt x="1918" y="15"/>
                  </a:cubicBezTo>
                  <a:cubicBezTo>
                    <a:pt x="1906" y="5"/>
                    <a:pt x="1890" y="1"/>
                    <a:pt x="1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 name="Google Shape;1303;p37"/>
            <p:cNvSpPr/>
            <p:nvPr/>
          </p:nvSpPr>
          <p:spPr>
            <a:xfrm>
              <a:off x="3442276" y="2334344"/>
              <a:ext cx="171938" cy="206344"/>
            </a:xfrm>
            <a:custGeom>
              <a:avLst/>
              <a:gdLst/>
              <a:ahLst/>
              <a:cxnLst/>
              <a:rect l="l" t="t" r="r" b="b"/>
              <a:pathLst>
                <a:path w="1924" h="2309" extrusionOk="0">
                  <a:moveTo>
                    <a:pt x="837" y="0"/>
                  </a:moveTo>
                  <a:cubicBezTo>
                    <a:pt x="796" y="0"/>
                    <a:pt x="754" y="4"/>
                    <a:pt x="714" y="13"/>
                  </a:cubicBezTo>
                  <a:cubicBezTo>
                    <a:pt x="279" y="106"/>
                    <a:pt x="0" y="695"/>
                    <a:pt x="140" y="1331"/>
                  </a:cubicBezTo>
                  <a:cubicBezTo>
                    <a:pt x="265" y="1889"/>
                    <a:pt x="667" y="2309"/>
                    <a:pt x="1073" y="2309"/>
                  </a:cubicBezTo>
                  <a:cubicBezTo>
                    <a:pt x="1119" y="2309"/>
                    <a:pt x="1165" y="2304"/>
                    <a:pt x="1210" y="2293"/>
                  </a:cubicBezTo>
                  <a:cubicBezTo>
                    <a:pt x="1644" y="2200"/>
                    <a:pt x="1923" y="1626"/>
                    <a:pt x="1784" y="974"/>
                  </a:cubicBezTo>
                  <a:cubicBezTo>
                    <a:pt x="1657" y="410"/>
                    <a:pt x="1248" y="0"/>
                    <a:pt x="8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7"/>
            <p:cNvSpPr/>
            <p:nvPr/>
          </p:nvSpPr>
          <p:spPr>
            <a:xfrm>
              <a:off x="3298130" y="2799668"/>
              <a:ext cx="259069" cy="104378"/>
            </a:xfrm>
            <a:custGeom>
              <a:avLst/>
              <a:gdLst/>
              <a:ahLst/>
              <a:cxnLst/>
              <a:rect l="l" t="t" r="r" b="b"/>
              <a:pathLst>
                <a:path w="2899" h="1168" extrusionOk="0">
                  <a:moveTo>
                    <a:pt x="1578" y="1"/>
                  </a:moveTo>
                  <a:cubicBezTo>
                    <a:pt x="1558" y="1"/>
                    <a:pt x="1539" y="1"/>
                    <a:pt x="1520" y="2"/>
                  </a:cubicBezTo>
                  <a:cubicBezTo>
                    <a:pt x="915" y="17"/>
                    <a:pt x="124" y="234"/>
                    <a:pt x="62" y="529"/>
                  </a:cubicBezTo>
                  <a:cubicBezTo>
                    <a:pt x="0" y="730"/>
                    <a:pt x="310" y="1118"/>
                    <a:pt x="1473" y="1165"/>
                  </a:cubicBezTo>
                  <a:cubicBezTo>
                    <a:pt x="1526" y="1167"/>
                    <a:pt x="1577" y="1168"/>
                    <a:pt x="1626" y="1168"/>
                  </a:cubicBezTo>
                  <a:cubicBezTo>
                    <a:pt x="2646" y="1168"/>
                    <a:pt x="2899" y="723"/>
                    <a:pt x="2869" y="560"/>
                  </a:cubicBezTo>
                  <a:cubicBezTo>
                    <a:pt x="2839" y="229"/>
                    <a:pt x="2169" y="1"/>
                    <a:pt x="1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7"/>
            <p:cNvSpPr/>
            <p:nvPr/>
          </p:nvSpPr>
          <p:spPr>
            <a:xfrm>
              <a:off x="3307782" y="2834610"/>
              <a:ext cx="292581" cy="285342"/>
            </a:xfrm>
            <a:custGeom>
              <a:avLst/>
              <a:gdLst/>
              <a:ahLst/>
              <a:cxnLst/>
              <a:rect l="l" t="t" r="r" b="b"/>
              <a:pathLst>
                <a:path w="3274" h="3193" extrusionOk="0">
                  <a:moveTo>
                    <a:pt x="1846" y="1"/>
                  </a:moveTo>
                  <a:cubicBezTo>
                    <a:pt x="1240" y="1"/>
                    <a:pt x="395" y="206"/>
                    <a:pt x="202" y="464"/>
                  </a:cubicBezTo>
                  <a:cubicBezTo>
                    <a:pt x="109" y="572"/>
                    <a:pt x="1" y="2961"/>
                    <a:pt x="342" y="3162"/>
                  </a:cubicBezTo>
                  <a:cubicBezTo>
                    <a:pt x="378" y="3183"/>
                    <a:pt x="442" y="3193"/>
                    <a:pt x="528" y="3193"/>
                  </a:cubicBezTo>
                  <a:cubicBezTo>
                    <a:pt x="1212" y="3193"/>
                    <a:pt x="3259" y="2581"/>
                    <a:pt x="3273" y="2154"/>
                  </a:cubicBezTo>
                  <a:cubicBezTo>
                    <a:pt x="3273" y="1689"/>
                    <a:pt x="2591" y="293"/>
                    <a:pt x="2436" y="138"/>
                  </a:cubicBezTo>
                  <a:cubicBezTo>
                    <a:pt x="2340" y="42"/>
                    <a:pt x="2117" y="1"/>
                    <a:pt x="1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3317523" y="3074733"/>
              <a:ext cx="105361" cy="55942"/>
            </a:xfrm>
            <a:custGeom>
              <a:avLst/>
              <a:gdLst/>
              <a:ahLst/>
              <a:cxnLst/>
              <a:rect l="l" t="t" r="r" b="b"/>
              <a:pathLst>
                <a:path w="1179" h="626" extrusionOk="0">
                  <a:moveTo>
                    <a:pt x="680" y="0"/>
                  </a:moveTo>
                  <a:cubicBezTo>
                    <a:pt x="640" y="0"/>
                    <a:pt x="599" y="3"/>
                    <a:pt x="559" y="10"/>
                  </a:cubicBezTo>
                  <a:cubicBezTo>
                    <a:pt x="171" y="56"/>
                    <a:pt x="16" y="212"/>
                    <a:pt x="0" y="351"/>
                  </a:cubicBezTo>
                  <a:cubicBezTo>
                    <a:pt x="0" y="434"/>
                    <a:pt x="158" y="625"/>
                    <a:pt x="495" y="625"/>
                  </a:cubicBezTo>
                  <a:cubicBezTo>
                    <a:pt x="539" y="625"/>
                    <a:pt x="586" y="622"/>
                    <a:pt x="636" y="615"/>
                  </a:cubicBezTo>
                  <a:cubicBezTo>
                    <a:pt x="1024" y="568"/>
                    <a:pt x="1179" y="367"/>
                    <a:pt x="1163" y="243"/>
                  </a:cubicBezTo>
                  <a:cubicBezTo>
                    <a:pt x="1137" y="110"/>
                    <a:pt x="918" y="0"/>
                    <a:pt x="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3323510" y="3089926"/>
              <a:ext cx="104915" cy="145218"/>
            </a:xfrm>
            <a:custGeom>
              <a:avLst/>
              <a:gdLst/>
              <a:ahLst/>
              <a:cxnLst/>
              <a:rect l="l" t="t" r="r" b="b"/>
              <a:pathLst>
                <a:path w="1174" h="1625" extrusionOk="0">
                  <a:moveTo>
                    <a:pt x="635" y="1"/>
                  </a:moveTo>
                  <a:cubicBezTo>
                    <a:pt x="332" y="1"/>
                    <a:pt x="0" y="130"/>
                    <a:pt x="11" y="259"/>
                  </a:cubicBezTo>
                  <a:cubicBezTo>
                    <a:pt x="26" y="569"/>
                    <a:pt x="212" y="1468"/>
                    <a:pt x="321" y="1546"/>
                  </a:cubicBezTo>
                  <a:cubicBezTo>
                    <a:pt x="406" y="1602"/>
                    <a:pt x="498" y="1624"/>
                    <a:pt x="586" y="1624"/>
                  </a:cubicBezTo>
                  <a:cubicBezTo>
                    <a:pt x="819" y="1624"/>
                    <a:pt x="1032" y="1468"/>
                    <a:pt x="1065" y="1344"/>
                  </a:cubicBezTo>
                  <a:cubicBezTo>
                    <a:pt x="1081" y="1251"/>
                    <a:pt x="1174" y="243"/>
                    <a:pt x="988" y="88"/>
                  </a:cubicBezTo>
                  <a:cubicBezTo>
                    <a:pt x="897" y="26"/>
                    <a:pt x="769" y="1"/>
                    <a:pt x="6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7"/>
            <p:cNvSpPr/>
            <p:nvPr/>
          </p:nvSpPr>
          <p:spPr>
            <a:xfrm>
              <a:off x="3343796" y="3199576"/>
              <a:ext cx="79088" cy="45755"/>
            </a:xfrm>
            <a:custGeom>
              <a:avLst/>
              <a:gdLst/>
              <a:ahLst/>
              <a:cxnLst/>
              <a:rect l="l" t="t" r="r" b="b"/>
              <a:pathLst>
                <a:path w="885" h="512" extrusionOk="0">
                  <a:moveTo>
                    <a:pt x="551" y="1"/>
                  </a:moveTo>
                  <a:cubicBezTo>
                    <a:pt x="484" y="1"/>
                    <a:pt x="412" y="9"/>
                    <a:pt x="342" y="24"/>
                  </a:cubicBezTo>
                  <a:cubicBezTo>
                    <a:pt x="78" y="71"/>
                    <a:pt x="1" y="272"/>
                    <a:pt x="63" y="381"/>
                  </a:cubicBezTo>
                  <a:cubicBezTo>
                    <a:pt x="84" y="435"/>
                    <a:pt x="188" y="511"/>
                    <a:pt x="333" y="511"/>
                  </a:cubicBezTo>
                  <a:cubicBezTo>
                    <a:pt x="397" y="511"/>
                    <a:pt x="468" y="496"/>
                    <a:pt x="544" y="459"/>
                  </a:cubicBezTo>
                  <a:cubicBezTo>
                    <a:pt x="730" y="397"/>
                    <a:pt x="885" y="257"/>
                    <a:pt x="854" y="133"/>
                  </a:cubicBezTo>
                  <a:cubicBezTo>
                    <a:pt x="812" y="38"/>
                    <a:pt x="692" y="1"/>
                    <a:pt x="5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7"/>
            <p:cNvSpPr/>
            <p:nvPr/>
          </p:nvSpPr>
          <p:spPr>
            <a:xfrm>
              <a:off x="3349873" y="3215662"/>
              <a:ext cx="118319" cy="130920"/>
            </a:xfrm>
            <a:custGeom>
              <a:avLst/>
              <a:gdLst/>
              <a:ahLst/>
              <a:cxnLst/>
              <a:rect l="l" t="t" r="r" b="b"/>
              <a:pathLst>
                <a:path w="1324" h="1465" extrusionOk="0">
                  <a:moveTo>
                    <a:pt x="412" y="1"/>
                  </a:moveTo>
                  <a:cubicBezTo>
                    <a:pt x="211" y="1"/>
                    <a:pt x="1" y="87"/>
                    <a:pt x="10" y="248"/>
                  </a:cubicBezTo>
                  <a:cubicBezTo>
                    <a:pt x="10" y="496"/>
                    <a:pt x="848" y="1333"/>
                    <a:pt x="1003" y="1426"/>
                  </a:cubicBezTo>
                  <a:cubicBezTo>
                    <a:pt x="1042" y="1451"/>
                    <a:pt x="1089" y="1464"/>
                    <a:pt x="1134" y="1464"/>
                  </a:cubicBezTo>
                  <a:cubicBezTo>
                    <a:pt x="1233" y="1464"/>
                    <a:pt x="1324" y="1400"/>
                    <a:pt x="1313" y="1240"/>
                  </a:cubicBezTo>
                  <a:cubicBezTo>
                    <a:pt x="1282" y="868"/>
                    <a:pt x="926" y="341"/>
                    <a:pt x="724" y="108"/>
                  </a:cubicBezTo>
                  <a:cubicBezTo>
                    <a:pt x="664" y="36"/>
                    <a:pt x="54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7"/>
            <p:cNvSpPr/>
            <p:nvPr/>
          </p:nvSpPr>
          <p:spPr>
            <a:xfrm>
              <a:off x="3397862" y="3054716"/>
              <a:ext cx="104021" cy="58355"/>
            </a:xfrm>
            <a:custGeom>
              <a:avLst/>
              <a:gdLst/>
              <a:ahLst/>
              <a:cxnLst/>
              <a:rect l="l" t="t" r="r" b="b"/>
              <a:pathLst>
                <a:path w="1164" h="653" extrusionOk="0">
                  <a:moveTo>
                    <a:pt x="687" y="1"/>
                  </a:moveTo>
                  <a:cubicBezTo>
                    <a:pt x="640" y="1"/>
                    <a:pt x="591" y="6"/>
                    <a:pt x="544" y="17"/>
                  </a:cubicBezTo>
                  <a:cubicBezTo>
                    <a:pt x="156" y="63"/>
                    <a:pt x="1" y="249"/>
                    <a:pt x="1" y="374"/>
                  </a:cubicBezTo>
                  <a:cubicBezTo>
                    <a:pt x="1" y="467"/>
                    <a:pt x="150" y="653"/>
                    <a:pt x="480" y="653"/>
                  </a:cubicBezTo>
                  <a:cubicBezTo>
                    <a:pt x="532" y="653"/>
                    <a:pt x="590" y="648"/>
                    <a:pt x="652" y="637"/>
                  </a:cubicBezTo>
                  <a:cubicBezTo>
                    <a:pt x="1009" y="575"/>
                    <a:pt x="1164" y="358"/>
                    <a:pt x="1133" y="234"/>
                  </a:cubicBezTo>
                  <a:cubicBezTo>
                    <a:pt x="1108" y="107"/>
                    <a:pt x="905" y="1"/>
                    <a:pt x="6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7"/>
            <p:cNvSpPr/>
            <p:nvPr/>
          </p:nvSpPr>
          <p:spPr>
            <a:xfrm>
              <a:off x="3401079" y="3072053"/>
              <a:ext cx="103574" cy="145576"/>
            </a:xfrm>
            <a:custGeom>
              <a:avLst/>
              <a:gdLst/>
              <a:ahLst/>
              <a:cxnLst/>
              <a:rect l="l" t="t" r="r" b="b"/>
              <a:pathLst>
                <a:path w="1159" h="1629" extrusionOk="0">
                  <a:moveTo>
                    <a:pt x="630" y="0"/>
                  </a:moveTo>
                  <a:cubicBezTo>
                    <a:pt x="330" y="0"/>
                    <a:pt x="0" y="137"/>
                    <a:pt x="11" y="288"/>
                  </a:cubicBezTo>
                  <a:cubicBezTo>
                    <a:pt x="58" y="598"/>
                    <a:pt x="244" y="1482"/>
                    <a:pt x="368" y="1544"/>
                  </a:cubicBezTo>
                  <a:cubicBezTo>
                    <a:pt x="458" y="1604"/>
                    <a:pt x="552" y="1629"/>
                    <a:pt x="641" y="1629"/>
                  </a:cubicBezTo>
                  <a:cubicBezTo>
                    <a:pt x="872" y="1629"/>
                    <a:pt x="1070" y="1462"/>
                    <a:pt x="1081" y="1327"/>
                  </a:cubicBezTo>
                  <a:cubicBezTo>
                    <a:pt x="1097" y="1219"/>
                    <a:pt x="1159" y="226"/>
                    <a:pt x="973" y="86"/>
                  </a:cubicBezTo>
                  <a:cubicBezTo>
                    <a:pt x="884" y="26"/>
                    <a:pt x="760" y="0"/>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7"/>
            <p:cNvSpPr/>
            <p:nvPr/>
          </p:nvSpPr>
          <p:spPr>
            <a:xfrm>
              <a:off x="3422795" y="3181614"/>
              <a:ext cx="81858" cy="45397"/>
            </a:xfrm>
            <a:custGeom>
              <a:avLst/>
              <a:gdLst/>
              <a:ahLst/>
              <a:cxnLst/>
              <a:rect l="l" t="t" r="r" b="b"/>
              <a:pathLst>
                <a:path w="916" h="508" extrusionOk="0">
                  <a:moveTo>
                    <a:pt x="552" y="0"/>
                  </a:moveTo>
                  <a:cubicBezTo>
                    <a:pt x="486" y="0"/>
                    <a:pt x="418" y="9"/>
                    <a:pt x="358" y="24"/>
                  </a:cubicBezTo>
                  <a:cubicBezTo>
                    <a:pt x="78" y="101"/>
                    <a:pt x="1" y="287"/>
                    <a:pt x="78" y="396"/>
                  </a:cubicBezTo>
                  <a:cubicBezTo>
                    <a:pt x="110" y="448"/>
                    <a:pt x="218" y="507"/>
                    <a:pt x="357" y="507"/>
                  </a:cubicBezTo>
                  <a:cubicBezTo>
                    <a:pt x="424" y="507"/>
                    <a:pt x="499" y="493"/>
                    <a:pt x="575" y="458"/>
                  </a:cubicBezTo>
                  <a:cubicBezTo>
                    <a:pt x="761" y="380"/>
                    <a:pt x="916" y="225"/>
                    <a:pt x="854" y="132"/>
                  </a:cubicBezTo>
                  <a:cubicBezTo>
                    <a:pt x="822" y="38"/>
                    <a:pt x="691" y="0"/>
                    <a:pt x="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7"/>
            <p:cNvSpPr/>
            <p:nvPr/>
          </p:nvSpPr>
          <p:spPr>
            <a:xfrm>
              <a:off x="3430837" y="3195912"/>
              <a:ext cx="121894" cy="129132"/>
            </a:xfrm>
            <a:custGeom>
              <a:avLst/>
              <a:gdLst/>
              <a:ahLst/>
              <a:cxnLst/>
              <a:rect l="l" t="t" r="r" b="b"/>
              <a:pathLst>
                <a:path w="1364" h="1445" extrusionOk="0">
                  <a:moveTo>
                    <a:pt x="430" y="1"/>
                  </a:moveTo>
                  <a:cubicBezTo>
                    <a:pt x="222" y="1"/>
                    <a:pt x="0" y="87"/>
                    <a:pt x="20" y="251"/>
                  </a:cubicBezTo>
                  <a:cubicBezTo>
                    <a:pt x="20" y="515"/>
                    <a:pt x="888" y="1306"/>
                    <a:pt x="1043" y="1399"/>
                  </a:cubicBezTo>
                  <a:cubicBezTo>
                    <a:pt x="1092" y="1429"/>
                    <a:pt x="1143" y="1444"/>
                    <a:pt x="1189" y="1444"/>
                  </a:cubicBezTo>
                  <a:cubicBezTo>
                    <a:pt x="1288" y="1444"/>
                    <a:pt x="1364" y="1372"/>
                    <a:pt x="1353" y="1213"/>
                  </a:cubicBezTo>
                  <a:cubicBezTo>
                    <a:pt x="1307" y="841"/>
                    <a:pt x="919" y="313"/>
                    <a:pt x="733" y="96"/>
                  </a:cubicBezTo>
                  <a:cubicBezTo>
                    <a:pt x="675" y="32"/>
                    <a:pt x="555"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7"/>
            <p:cNvSpPr/>
            <p:nvPr/>
          </p:nvSpPr>
          <p:spPr>
            <a:xfrm>
              <a:off x="3464439" y="3025851"/>
              <a:ext cx="101251" cy="61215"/>
            </a:xfrm>
            <a:custGeom>
              <a:avLst/>
              <a:gdLst/>
              <a:ahLst/>
              <a:cxnLst/>
              <a:rect l="l" t="t" r="r" b="b"/>
              <a:pathLst>
                <a:path w="1133" h="685" extrusionOk="0">
                  <a:moveTo>
                    <a:pt x="768" y="1"/>
                  </a:moveTo>
                  <a:cubicBezTo>
                    <a:pt x="672" y="1"/>
                    <a:pt x="565" y="20"/>
                    <a:pt x="466" y="61"/>
                  </a:cubicBezTo>
                  <a:cubicBezTo>
                    <a:pt x="124" y="200"/>
                    <a:pt x="0" y="402"/>
                    <a:pt x="47" y="526"/>
                  </a:cubicBezTo>
                  <a:cubicBezTo>
                    <a:pt x="58" y="590"/>
                    <a:pt x="173" y="685"/>
                    <a:pt x="377" y="685"/>
                  </a:cubicBezTo>
                  <a:cubicBezTo>
                    <a:pt x="467" y="685"/>
                    <a:pt x="575" y="666"/>
                    <a:pt x="698" y="619"/>
                  </a:cubicBezTo>
                  <a:cubicBezTo>
                    <a:pt x="1039" y="495"/>
                    <a:pt x="1132" y="262"/>
                    <a:pt x="1086" y="138"/>
                  </a:cubicBezTo>
                  <a:cubicBezTo>
                    <a:pt x="1057" y="51"/>
                    <a:pt x="926" y="1"/>
                    <a:pt x="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7"/>
            <p:cNvSpPr/>
            <p:nvPr/>
          </p:nvSpPr>
          <p:spPr>
            <a:xfrm>
              <a:off x="3469443" y="3040775"/>
              <a:ext cx="112868" cy="141375"/>
            </a:xfrm>
            <a:custGeom>
              <a:avLst/>
              <a:gdLst/>
              <a:ahLst/>
              <a:cxnLst/>
              <a:rect l="l" t="t" r="r" b="b"/>
              <a:pathLst>
                <a:path w="1263" h="1582" extrusionOk="0">
                  <a:moveTo>
                    <a:pt x="744" y="1"/>
                  </a:moveTo>
                  <a:cubicBezTo>
                    <a:pt x="416" y="1"/>
                    <a:pt x="1" y="265"/>
                    <a:pt x="53" y="421"/>
                  </a:cubicBezTo>
                  <a:cubicBezTo>
                    <a:pt x="146" y="716"/>
                    <a:pt x="518" y="1507"/>
                    <a:pt x="627" y="1553"/>
                  </a:cubicBezTo>
                  <a:cubicBezTo>
                    <a:pt x="684" y="1573"/>
                    <a:pt x="739" y="1582"/>
                    <a:pt x="791" y="1582"/>
                  </a:cubicBezTo>
                  <a:cubicBezTo>
                    <a:pt x="1065" y="1582"/>
                    <a:pt x="1263" y="1340"/>
                    <a:pt x="1263" y="1196"/>
                  </a:cubicBezTo>
                  <a:cubicBezTo>
                    <a:pt x="1263" y="1103"/>
                    <a:pt x="1138" y="126"/>
                    <a:pt x="921" y="33"/>
                  </a:cubicBezTo>
                  <a:cubicBezTo>
                    <a:pt x="868" y="11"/>
                    <a:pt x="808" y="1"/>
                    <a:pt x="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7"/>
            <p:cNvSpPr/>
            <p:nvPr/>
          </p:nvSpPr>
          <p:spPr>
            <a:xfrm>
              <a:off x="3518504" y="3141489"/>
              <a:ext cx="73547" cy="49776"/>
            </a:xfrm>
            <a:custGeom>
              <a:avLst/>
              <a:gdLst/>
              <a:ahLst/>
              <a:cxnLst/>
              <a:rect l="l" t="t" r="r" b="b"/>
              <a:pathLst>
                <a:path w="823" h="557" extrusionOk="0">
                  <a:moveTo>
                    <a:pt x="584" y="1"/>
                  </a:moveTo>
                  <a:cubicBezTo>
                    <a:pt x="488" y="1"/>
                    <a:pt x="374" y="33"/>
                    <a:pt x="279" y="85"/>
                  </a:cubicBezTo>
                  <a:cubicBezTo>
                    <a:pt x="47" y="209"/>
                    <a:pt x="0" y="395"/>
                    <a:pt x="78" y="504"/>
                  </a:cubicBezTo>
                  <a:cubicBezTo>
                    <a:pt x="110" y="528"/>
                    <a:pt x="184" y="556"/>
                    <a:pt x="273" y="556"/>
                  </a:cubicBezTo>
                  <a:cubicBezTo>
                    <a:pt x="357" y="556"/>
                    <a:pt x="453" y="532"/>
                    <a:pt x="543" y="457"/>
                  </a:cubicBezTo>
                  <a:cubicBezTo>
                    <a:pt x="698" y="349"/>
                    <a:pt x="822" y="163"/>
                    <a:pt x="760" y="69"/>
                  </a:cubicBezTo>
                  <a:cubicBezTo>
                    <a:pt x="726" y="21"/>
                    <a:pt x="661" y="1"/>
                    <a:pt x="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7"/>
            <p:cNvSpPr/>
            <p:nvPr/>
          </p:nvSpPr>
          <p:spPr>
            <a:xfrm>
              <a:off x="3521096" y="3156413"/>
              <a:ext cx="140661" cy="108310"/>
            </a:xfrm>
            <a:custGeom>
              <a:avLst/>
              <a:gdLst/>
              <a:ahLst/>
              <a:cxnLst/>
              <a:rect l="l" t="t" r="r" b="b"/>
              <a:pathLst>
                <a:path w="1574" h="1212" extrusionOk="0">
                  <a:moveTo>
                    <a:pt x="541" y="0"/>
                  </a:moveTo>
                  <a:cubicBezTo>
                    <a:pt x="310" y="0"/>
                    <a:pt x="1" y="142"/>
                    <a:pt x="49" y="321"/>
                  </a:cubicBezTo>
                  <a:cubicBezTo>
                    <a:pt x="111" y="569"/>
                    <a:pt x="1103" y="1143"/>
                    <a:pt x="1258" y="1205"/>
                  </a:cubicBezTo>
                  <a:cubicBezTo>
                    <a:pt x="1280" y="1210"/>
                    <a:pt x="1303" y="1212"/>
                    <a:pt x="1324" y="1212"/>
                  </a:cubicBezTo>
                  <a:cubicBezTo>
                    <a:pt x="1457" y="1212"/>
                    <a:pt x="1573" y="1130"/>
                    <a:pt x="1507" y="957"/>
                  </a:cubicBezTo>
                  <a:cubicBezTo>
                    <a:pt x="1413" y="616"/>
                    <a:pt x="948" y="213"/>
                    <a:pt x="716" y="42"/>
                  </a:cubicBezTo>
                  <a:cubicBezTo>
                    <a:pt x="672" y="13"/>
                    <a:pt x="610" y="0"/>
                    <a:pt x="5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7"/>
            <p:cNvSpPr/>
            <p:nvPr/>
          </p:nvSpPr>
          <p:spPr>
            <a:xfrm>
              <a:off x="3529586" y="2988854"/>
              <a:ext cx="85969" cy="67917"/>
            </a:xfrm>
            <a:custGeom>
              <a:avLst/>
              <a:gdLst/>
              <a:ahLst/>
              <a:cxnLst/>
              <a:rect l="l" t="t" r="r" b="b"/>
              <a:pathLst>
                <a:path w="962" h="760" extrusionOk="0">
                  <a:moveTo>
                    <a:pt x="706" y="0"/>
                  </a:moveTo>
                  <a:cubicBezTo>
                    <a:pt x="587" y="0"/>
                    <a:pt x="439" y="55"/>
                    <a:pt x="326" y="149"/>
                  </a:cubicBezTo>
                  <a:cubicBezTo>
                    <a:pt x="47" y="366"/>
                    <a:pt x="0" y="552"/>
                    <a:pt x="47" y="676"/>
                  </a:cubicBezTo>
                  <a:cubicBezTo>
                    <a:pt x="71" y="716"/>
                    <a:pt x="147" y="760"/>
                    <a:pt x="260" y="760"/>
                  </a:cubicBezTo>
                  <a:cubicBezTo>
                    <a:pt x="368" y="760"/>
                    <a:pt x="508" y="720"/>
                    <a:pt x="667" y="599"/>
                  </a:cubicBezTo>
                  <a:cubicBezTo>
                    <a:pt x="931" y="397"/>
                    <a:pt x="962" y="164"/>
                    <a:pt x="884" y="71"/>
                  </a:cubicBezTo>
                  <a:cubicBezTo>
                    <a:pt x="848" y="23"/>
                    <a:pt x="783" y="0"/>
                    <a:pt x="7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7"/>
            <p:cNvSpPr/>
            <p:nvPr/>
          </p:nvSpPr>
          <p:spPr>
            <a:xfrm>
              <a:off x="3532713" y="3003241"/>
              <a:ext cx="125737" cy="125290"/>
            </a:xfrm>
            <a:custGeom>
              <a:avLst/>
              <a:gdLst/>
              <a:ahLst/>
              <a:cxnLst/>
              <a:rect l="l" t="t" r="r" b="b"/>
              <a:pathLst>
                <a:path w="1407" h="1402" extrusionOk="0">
                  <a:moveTo>
                    <a:pt x="725" y="0"/>
                  </a:moveTo>
                  <a:cubicBezTo>
                    <a:pt x="405" y="0"/>
                    <a:pt x="1" y="428"/>
                    <a:pt x="89" y="546"/>
                  </a:cubicBezTo>
                  <a:cubicBezTo>
                    <a:pt x="244" y="779"/>
                    <a:pt x="772" y="1399"/>
                    <a:pt x="896" y="1399"/>
                  </a:cubicBezTo>
                  <a:cubicBezTo>
                    <a:pt x="910" y="1401"/>
                    <a:pt x="925" y="1401"/>
                    <a:pt x="939" y="1401"/>
                  </a:cubicBezTo>
                  <a:cubicBezTo>
                    <a:pt x="1251" y="1401"/>
                    <a:pt x="1406" y="1082"/>
                    <a:pt x="1377" y="934"/>
                  </a:cubicBezTo>
                  <a:cubicBezTo>
                    <a:pt x="1361" y="841"/>
                    <a:pt x="989" y="34"/>
                    <a:pt x="772" y="3"/>
                  </a:cubicBezTo>
                  <a:cubicBezTo>
                    <a:pt x="756" y="1"/>
                    <a:pt x="741"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7"/>
            <p:cNvSpPr/>
            <p:nvPr/>
          </p:nvSpPr>
          <p:spPr>
            <a:xfrm>
              <a:off x="3601614" y="3070086"/>
              <a:ext cx="55585" cy="58981"/>
            </a:xfrm>
            <a:custGeom>
              <a:avLst/>
              <a:gdLst/>
              <a:ahLst/>
              <a:cxnLst/>
              <a:rect l="l" t="t" r="r" b="b"/>
              <a:pathLst>
                <a:path w="622" h="660" extrusionOk="0">
                  <a:moveTo>
                    <a:pt x="463" y="0"/>
                  </a:moveTo>
                  <a:cubicBezTo>
                    <a:pt x="349" y="0"/>
                    <a:pt x="218" y="119"/>
                    <a:pt x="140" y="248"/>
                  </a:cubicBezTo>
                  <a:cubicBezTo>
                    <a:pt x="1" y="450"/>
                    <a:pt x="63" y="620"/>
                    <a:pt x="156" y="651"/>
                  </a:cubicBezTo>
                  <a:cubicBezTo>
                    <a:pt x="170" y="657"/>
                    <a:pt x="187" y="660"/>
                    <a:pt x="208" y="660"/>
                  </a:cubicBezTo>
                  <a:cubicBezTo>
                    <a:pt x="302" y="660"/>
                    <a:pt x="451" y="594"/>
                    <a:pt x="528" y="403"/>
                  </a:cubicBezTo>
                  <a:cubicBezTo>
                    <a:pt x="606" y="264"/>
                    <a:pt x="621" y="77"/>
                    <a:pt x="528" y="15"/>
                  </a:cubicBezTo>
                  <a:cubicBezTo>
                    <a:pt x="507" y="5"/>
                    <a:pt x="485" y="0"/>
                    <a:pt x="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7"/>
            <p:cNvSpPr/>
            <p:nvPr/>
          </p:nvSpPr>
          <p:spPr>
            <a:xfrm>
              <a:off x="3603312" y="3081078"/>
              <a:ext cx="157819" cy="64164"/>
            </a:xfrm>
            <a:custGeom>
              <a:avLst/>
              <a:gdLst/>
              <a:ahLst/>
              <a:cxnLst/>
              <a:rect l="l" t="t" r="r" b="b"/>
              <a:pathLst>
                <a:path w="1766" h="718" extrusionOk="0">
                  <a:moveTo>
                    <a:pt x="558" y="1"/>
                  </a:moveTo>
                  <a:cubicBezTo>
                    <a:pt x="340" y="1"/>
                    <a:pt x="0" y="376"/>
                    <a:pt x="152" y="528"/>
                  </a:cubicBezTo>
                  <a:cubicBezTo>
                    <a:pt x="289" y="665"/>
                    <a:pt x="1123" y="717"/>
                    <a:pt x="1426" y="717"/>
                  </a:cubicBezTo>
                  <a:cubicBezTo>
                    <a:pt x="1467" y="717"/>
                    <a:pt x="1499" y="716"/>
                    <a:pt x="1517" y="714"/>
                  </a:cubicBezTo>
                  <a:cubicBezTo>
                    <a:pt x="1672" y="683"/>
                    <a:pt x="1765" y="544"/>
                    <a:pt x="1610" y="389"/>
                  </a:cubicBezTo>
                  <a:cubicBezTo>
                    <a:pt x="1378" y="156"/>
                    <a:pt x="819" y="48"/>
                    <a:pt x="571" y="1"/>
                  </a:cubicBezTo>
                  <a:cubicBezTo>
                    <a:pt x="567" y="1"/>
                    <a:pt x="562" y="1"/>
                    <a:pt x="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7"/>
            <p:cNvSpPr/>
            <p:nvPr/>
          </p:nvSpPr>
          <p:spPr>
            <a:xfrm>
              <a:off x="2763102" y="1777958"/>
              <a:ext cx="191330" cy="276674"/>
            </a:xfrm>
            <a:custGeom>
              <a:avLst/>
              <a:gdLst/>
              <a:ahLst/>
              <a:cxnLst/>
              <a:rect l="l" t="t" r="r" b="b"/>
              <a:pathLst>
                <a:path w="2141" h="3096" extrusionOk="0">
                  <a:moveTo>
                    <a:pt x="1834" y="0"/>
                  </a:moveTo>
                  <a:cubicBezTo>
                    <a:pt x="1776" y="0"/>
                    <a:pt x="1644" y="66"/>
                    <a:pt x="1644" y="66"/>
                  </a:cubicBezTo>
                  <a:lnTo>
                    <a:pt x="1257" y="190"/>
                  </a:lnTo>
                  <a:lnTo>
                    <a:pt x="0" y="578"/>
                  </a:lnTo>
                  <a:cubicBezTo>
                    <a:pt x="140" y="950"/>
                    <a:pt x="218" y="1338"/>
                    <a:pt x="249" y="1695"/>
                  </a:cubicBezTo>
                  <a:lnTo>
                    <a:pt x="249" y="1819"/>
                  </a:lnTo>
                  <a:lnTo>
                    <a:pt x="249" y="1834"/>
                  </a:lnTo>
                  <a:cubicBezTo>
                    <a:pt x="233" y="2113"/>
                    <a:pt x="171" y="3013"/>
                    <a:pt x="605" y="3090"/>
                  </a:cubicBezTo>
                  <a:cubicBezTo>
                    <a:pt x="626" y="3094"/>
                    <a:pt x="648" y="3096"/>
                    <a:pt x="671" y="3096"/>
                  </a:cubicBezTo>
                  <a:cubicBezTo>
                    <a:pt x="1128" y="3096"/>
                    <a:pt x="1858" y="2366"/>
                    <a:pt x="2110" y="1834"/>
                  </a:cubicBezTo>
                  <a:cubicBezTo>
                    <a:pt x="2141" y="1803"/>
                    <a:pt x="2063" y="1415"/>
                    <a:pt x="1986" y="919"/>
                  </a:cubicBezTo>
                  <a:cubicBezTo>
                    <a:pt x="1939" y="640"/>
                    <a:pt x="1877" y="299"/>
                    <a:pt x="1862" y="19"/>
                  </a:cubicBezTo>
                  <a:cubicBezTo>
                    <a:pt x="1862" y="6"/>
                    <a:pt x="1851" y="0"/>
                    <a:pt x="1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7"/>
            <p:cNvSpPr/>
            <p:nvPr/>
          </p:nvSpPr>
          <p:spPr>
            <a:xfrm>
              <a:off x="2764443" y="1790737"/>
              <a:ext cx="158087" cy="155316"/>
            </a:xfrm>
            <a:custGeom>
              <a:avLst/>
              <a:gdLst/>
              <a:ahLst/>
              <a:cxnLst/>
              <a:rect l="l" t="t" r="r" b="b"/>
              <a:pathLst>
                <a:path w="1769" h="1738" extrusionOk="0">
                  <a:moveTo>
                    <a:pt x="1769" y="1"/>
                  </a:moveTo>
                  <a:lnTo>
                    <a:pt x="1273" y="63"/>
                  </a:lnTo>
                  <a:lnTo>
                    <a:pt x="1" y="450"/>
                  </a:lnTo>
                  <a:cubicBezTo>
                    <a:pt x="140" y="823"/>
                    <a:pt x="218" y="1195"/>
                    <a:pt x="249" y="1583"/>
                  </a:cubicBezTo>
                  <a:lnTo>
                    <a:pt x="265" y="1707"/>
                  </a:lnTo>
                  <a:lnTo>
                    <a:pt x="265" y="1738"/>
                  </a:lnTo>
                  <a:lnTo>
                    <a:pt x="451" y="1738"/>
                  </a:lnTo>
                  <a:cubicBezTo>
                    <a:pt x="1707" y="1614"/>
                    <a:pt x="1769" y="1"/>
                    <a:pt x="1769" y="1"/>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7"/>
            <p:cNvSpPr/>
            <p:nvPr/>
          </p:nvSpPr>
          <p:spPr>
            <a:xfrm>
              <a:off x="2754791" y="1921031"/>
              <a:ext cx="209382" cy="153082"/>
            </a:xfrm>
            <a:custGeom>
              <a:avLst/>
              <a:gdLst/>
              <a:ahLst/>
              <a:cxnLst/>
              <a:rect l="l" t="t" r="r" b="b"/>
              <a:pathLst>
                <a:path w="2343" h="1713" extrusionOk="0">
                  <a:moveTo>
                    <a:pt x="2172" y="0"/>
                  </a:moveTo>
                  <a:cubicBezTo>
                    <a:pt x="1911" y="623"/>
                    <a:pt x="1447" y="1408"/>
                    <a:pt x="831" y="1408"/>
                  </a:cubicBezTo>
                  <a:cubicBezTo>
                    <a:pt x="788" y="1408"/>
                    <a:pt x="743" y="1405"/>
                    <a:pt x="698" y="1396"/>
                  </a:cubicBezTo>
                  <a:cubicBezTo>
                    <a:pt x="295" y="1319"/>
                    <a:pt x="373" y="280"/>
                    <a:pt x="373" y="280"/>
                  </a:cubicBezTo>
                  <a:lnTo>
                    <a:pt x="373" y="280"/>
                  </a:lnTo>
                  <a:cubicBezTo>
                    <a:pt x="217" y="481"/>
                    <a:pt x="0" y="1520"/>
                    <a:pt x="652" y="1691"/>
                  </a:cubicBezTo>
                  <a:cubicBezTo>
                    <a:pt x="714" y="1706"/>
                    <a:pt x="775" y="1713"/>
                    <a:pt x="837" y="1713"/>
                  </a:cubicBezTo>
                  <a:cubicBezTo>
                    <a:pt x="1546" y="1713"/>
                    <a:pt x="2209" y="788"/>
                    <a:pt x="2280" y="388"/>
                  </a:cubicBezTo>
                  <a:cubicBezTo>
                    <a:pt x="2342" y="78"/>
                    <a:pt x="2172" y="0"/>
                    <a:pt x="21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7"/>
            <p:cNvSpPr/>
            <p:nvPr/>
          </p:nvSpPr>
          <p:spPr>
            <a:xfrm>
              <a:off x="2431826" y="1628540"/>
              <a:ext cx="117872" cy="203931"/>
            </a:xfrm>
            <a:custGeom>
              <a:avLst/>
              <a:gdLst/>
              <a:ahLst/>
              <a:cxnLst/>
              <a:rect l="l" t="t" r="r" b="b"/>
              <a:pathLst>
                <a:path w="1319" h="2282" extrusionOk="0">
                  <a:moveTo>
                    <a:pt x="762" y="1"/>
                  </a:moveTo>
                  <a:cubicBezTo>
                    <a:pt x="761" y="1"/>
                    <a:pt x="761" y="1"/>
                    <a:pt x="761" y="1"/>
                  </a:cubicBezTo>
                  <a:cubicBezTo>
                    <a:pt x="652" y="16"/>
                    <a:pt x="1" y="730"/>
                    <a:pt x="1" y="807"/>
                  </a:cubicBezTo>
                  <a:cubicBezTo>
                    <a:pt x="1" y="885"/>
                    <a:pt x="311" y="2017"/>
                    <a:pt x="342" y="2079"/>
                  </a:cubicBezTo>
                  <a:cubicBezTo>
                    <a:pt x="357" y="2124"/>
                    <a:pt x="1167" y="2282"/>
                    <a:pt x="1277" y="2282"/>
                  </a:cubicBezTo>
                  <a:cubicBezTo>
                    <a:pt x="1282" y="2282"/>
                    <a:pt x="1286" y="2282"/>
                    <a:pt x="1288" y="2281"/>
                  </a:cubicBezTo>
                  <a:cubicBezTo>
                    <a:pt x="1319" y="2250"/>
                    <a:pt x="888" y="1"/>
                    <a:pt x="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7"/>
            <p:cNvSpPr/>
            <p:nvPr/>
          </p:nvSpPr>
          <p:spPr>
            <a:xfrm>
              <a:off x="2448448" y="1232117"/>
              <a:ext cx="759603" cy="647896"/>
            </a:xfrm>
            <a:custGeom>
              <a:avLst/>
              <a:gdLst/>
              <a:ahLst/>
              <a:cxnLst/>
              <a:rect l="l" t="t" r="r" b="b"/>
              <a:pathLst>
                <a:path w="8500" h="7250" extrusionOk="0">
                  <a:moveTo>
                    <a:pt x="6161" y="0"/>
                  </a:moveTo>
                  <a:cubicBezTo>
                    <a:pt x="5862" y="0"/>
                    <a:pt x="928" y="733"/>
                    <a:pt x="776" y="854"/>
                  </a:cubicBezTo>
                  <a:cubicBezTo>
                    <a:pt x="621" y="963"/>
                    <a:pt x="125" y="1723"/>
                    <a:pt x="47" y="1940"/>
                  </a:cubicBezTo>
                  <a:cubicBezTo>
                    <a:pt x="1" y="2126"/>
                    <a:pt x="854" y="6531"/>
                    <a:pt x="900" y="6686"/>
                  </a:cubicBezTo>
                  <a:cubicBezTo>
                    <a:pt x="958" y="6831"/>
                    <a:pt x="1754" y="7250"/>
                    <a:pt x="2006" y="7250"/>
                  </a:cubicBezTo>
                  <a:cubicBezTo>
                    <a:pt x="2022" y="7250"/>
                    <a:pt x="2036" y="7248"/>
                    <a:pt x="2048" y="7244"/>
                  </a:cubicBezTo>
                  <a:cubicBezTo>
                    <a:pt x="2250" y="7182"/>
                    <a:pt x="6530" y="6763"/>
                    <a:pt x="6747" y="6686"/>
                  </a:cubicBezTo>
                  <a:cubicBezTo>
                    <a:pt x="6949" y="6608"/>
                    <a:pt x="8314" y="5926"/>
                    <a:pt x="8407" y="5771"/>
                  </a:cubicBezTo>
                  <a:cubicBezTo>
                    <a:pt x="8500" y="5616"/>
                    <a:pt x="8097" y="885"/>
                    <a:pt x="8081" y="746"/>
                  </a:cubicBezTo>
                  <a:cubicBezTo>
                    <a:pt x="8066" y="622"/>
                    <a:pt x="6298" y="17"/>
                    <a:pt x="6174" y="1"/>
                  </a:cubicBezTo>
                  <a:cubicBezTo>
                    <a:pt x="6171" y="1"/>
                    <a:pt x="6167" y="0"/>
                    <a:pt x="6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7"/>
            <p:cNvSpPr/>
            <p:nvPr/>
          </p:nvSpPr>
          <p:spPr>
            <a:xfrm>
              <a:off x="2835488" y="1582249"/>
              <a:ext cx="116800" cy="110634"/>
            </a:xfrm>
            <a:custGeom>
              <a:avLst/>
              <a:gdLst/>
              <a:ahLst/>
              <a:cxnLst/>
              <a:rect l="l" t="t" r="r" b="b"/>
              <a:pathLst>
                <a:path w="1307" h="1238" extrusionOk="0">
                  <a:moveTo>
                    <a:pt x="585" y="0"/>
                  </a:moveTo>
                  <a:cubicBezTo>
                    <a:pt x="560" y="0"/>
                    <a:pt x="535" y="3"/>
                    <a:pt x="509" y="7"/>
                  </a:cubicBezTo>
                  <a:cubicBezTo>
                    <a:pt x="1" y="112"/>
                    <a:pt x="169" y="1237"/>
                    <a:pt x="695" y="1237"/>
                  </a:cubicBezTo>
                  <a:cubicBezTo>
                    <a:pt x="715" y="1237"/>
                    <a:pt x="736" y="1236"/>
                    <a:pt x="757" y="1232"/>
                  </a:cubicBezTo>
                  <a:cubicBezTo>
                    <a:pt x="1306" y="1128"/>
                    <a:pt x="1145" y="0"/>
                    <a:pt x="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7"/>
            <p:cNvSpPr/>
            <p:nvPr/>
          </p:nvSpPr>
          <p:spPr>
            <a:xfrm>
              <a:off x="2555150" y="1616029"/>
              <a:ext cx="114566" cy="111259"/>
            </a:xfrm>
            <a:custGeom>
              <a:avLst/>
              <a:gdLst/>
              <a:ahLst/>
              <a:cxnLst/>
              <a:rect l="l" t="t" r="r" b="b"/>
              <a:pathLst>
                <a:path w="1282" h="1245" extrusionOk="0">
                  <a:moveTo>
                    <a:pt x="624" y="1"/>
                  </a:moveTo>
                  <a:cubicBezTo>
                    <a:pt x="618" y="1"/>
                    <a:pt x="612" y="1"/>
                    <a:pt x="606" y="1"/>
                  </a:cubicBezTo>
                  <a:cubicBezTo>
                    <a:pt x="1" y="62"/>
                    <a:pt x="133" y="1244"/>
                    <a:pt x="673" y="1244"/>
                  </a:cubicBezTo>
                  <a:cubicBezTo>
                    <a:pt x="687" y="1244"/>
                    <a:pt x="700" y="1244"/>
                    <a:pt x="714" y="1242"/>
                  </a:cubicBezTo>
                  <a:cubicBezTo>
                    <a:pt x="1281" y="1211"/>
                    <a:pt x="1107" y="1"/>
                    <a:pt x="6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7"/>
            <p:cNvSpPr/>
            <p:nvPr/>
          </p:nvSpPr>
          <p:spPr>
            <a:xfrm>
              <a:off x="2714577" y="1704232"/>
              <a:ext cx="74977" cy="15281"/>
            </a:xfrm>
            <a:custGeom>
              <a:avLst/>
              <a:gdLst/>
              <a:ahLst/>
              <a:cxnLst/>
              <a:rect l="l" t="t" r="r" b="b"/>
              <a:pathLst>
                <a:path w="839" h="171" extrusionOk="0">
                  <a:moveTo>
                    <a:pt x="552" y="1"/>
                  </a:moveTo>
                  <a:cubicBezTo>
                    <a:pt x="356" y="1"/>
                    <a:pt x="168" y="52"/>
                    <a:pt x="1" y="147"/>
                  </a:cubicBezTo>
                  <a:cubicBezTo>
                    <a:pt x="96" y="162"/>
                    <a:pt x="191" y="170"/>
                    <a:pt x="284" y="170"/>
                  </a:cubicBezTo>
                  <a:cubicBezTo>
                    <a:pt x="481" y="170"/>
                    <a:pt x="670" y="133"/>
                    <a:pt x="838" y="38"/>
                  </a:cubicBezTo>
                  <a:cubicBezTo>
                    <a:pt x="742" y="13"/>
                    <a:pt x="646"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7"/>
            <p:cNvSpPr/>
            <p:nvPr/>
          </p:nvSpPr>
          <p:spPr>
            <a:xfrm>
              <a:off x="2444337" y="1222465"/>
              <a:ext cx="790076" cy="610452"/>
            </a:xfrm>
            <a:custGeom>
              <a:avLst/>
              <a:gdLst/>
              <a:ahLst/>
              <a:cxnLst/>
              <a:rect l="l" t="t" r="r" b="b"/>
              <a:pathLst>
                <a:path w="8841" h="6831" extrusionOk="0">
                  <a:moveTo>
                    <a:pt x="6199" y="0"/>
                  </a:moveTo>
                  <a:cubicBezTo>
                    <a:pt x="5971" y="0"/>
                    <a:pt x="945" y="823"/>
                    <a:pt x="822" y="900"/>
                  </a:cubicBezTo>
                  <a:cubicBezTo>
                    <a:pt x="667" y="978"/>
                    <a:pt x="93" y="1924"/>
                    <a:pt x="62" y="2048"/>
                  </a:cubicBezTo>
                  <a:cubicBezTo>
                    <a:pt x="0" y="2141"/>
                    <a:pt x="822" y="6747"/>
                    <a:pt x="869" y="6809"/>
                  </a:cubicBezTo>
                  <a:cubicBezTo>
                    <a:pt x="880" y="6824"/>
                    <a:pt x="916" y="6830"/>
                    <a:pt x="966" y="6830"/>
                  </a:cubicBezTo>
                  <a:cubicBezTo>
                    <a:pt x="1121" y="6830"/>
                    <a:pt x="1407" y="6771"/>
                    <a:pt x="1443" y="6747"/>
                  </a:cubicBezTo>
                  <a:cubicBezTo>
                    <a:pt x="1474" y="6732"/>
                    <a:pt x="760" y="2854"/>
                    <a:pt x="760" y="2746"/>
                  </a:cubicBezTo>
                  <a:cubicBezTo>
                    <a:pt x="775" y="2624"/>
                    <a:pt x="5118" y="2094"/>
                    <a:pt x="5359" y="2094"/>
                  </a:cubicBezTo>
                  <a:cubicBezTo>
                    <a:pt x="5362" y="2094"/>
                    <a:pt x="5365" y="2094"/>
                    <a:pt x="5366" y="2094"/>
                  </a:cubicBezTo>
                  <a:cubicBezTo>
                    <a:pt x="5506" y="2125"/>
                    <a:pt x="6049" y="6267"/>
                    <a:pt x="6142" y="6313"/>
                  </a:cubicBezTo>
                  <a:cubicBezTo>
                    <a:pt x="6146" y="6314"/>
                    <a:pt x="6152" y="6315"/>
                    <a:pt x="6161" y="6315"/>
                  </a:cubicBezTo>
                  <a:cubicBezTo>
                    <a:pt x="6418" y="6315"/>
                    <a:pt x="8810" y="5892"/>
                    <a:pt x="8825" y="5817"/>
                  </a:cubicBezTo>
                  <a:cubicBezTo>
                    <a:pt x="8841" y="5739"/>
                    <a:pt x="8313" y="854"/>
                    <a:pt x="8282" y="807"/>
                  </a:cubicBezTo>
                  <a:cubicBezTo>
                    <a:pt x="8236" y="745"/>
                    <a:pt x="6344" y="1"/>
                    <a:pt x="6204" y="1"/>
                  </a:cubicBezTo>
                  <a:cubicBezTo>
                    <a:pt x="6203" y="0"/>
                    <a:pt x="6201" y="0"/>
                    <a:pt x="6199"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7"/>
            <p:cNvSpPr/>
            <p:nvPr/>
          </p:nvSpPr>
          <p:spPr>
            <a:xfrm>
              <a:off x="2444337" y="1222465"/>
              <a:ext cx="790076" cy="610452"/>
            </a:xfrm>
            <a:custGeom>
              <a:avLst/>
              <a:gdLst/>
              <a:ahLst/>
              <a:cxnLst/>
              <a:rect l="l" t="t" r="r" b="b"/>
              <a:pathLst>
                <a:path w="8841" h="6831" extrusionOk="0">
                  <a:moveTo>
                    <a:pt x="6199" y="0"/>
                  </a:moveTo>
                  <a:cubicBezTo>
                    <a:pt x="5971" y="0"/>
                    <a:pt x="945" y="823"/>
                    <a:pt x="822" y="900"/>
                  </a:cubicBezTo>
                  <a:cubicBezTo>
                    <a:pt x="667" y="978"/>
                    <a:pt x="93" y="1924"/>
                    <a:pt x="62" y="2048"/>
                  </a:cubicBezTo>
                  <a:cubicBezTo>
                    <a:pt x="0" y="2141"/>
                    <a:pt x="822" y="6747"/>
                    <a:pt x="869" y="6809"/>
                  </a:cubicBezTo>
                  <a:cubicBezTo>
                    <a:pt x="880" y="6824"/>
                    <a:pt x="916" y="6830"/>
                    <a:pt x="966" y="6830"/>
                  </a:cubicBezTo>
                  <a:cubicBezTo>
                    <a:pt x="1121" y="6830"/>
                    <a:pt x="1407" y="6771"/>
                    <a:pt x="1443" y="6747"/>
                  </a:cubicBezTo>
                  <a:cubicBezTo>
                    <a:pt x="1474" y="6732"/>
                    <a:pt x="760" y="2854"/>
                    <a:pt x="760" y="2746"/>
                  </a:cubicBezTo>
                  <a:cubicBezTo>
                    <a:pt x="775" y="2624"/>
                    <a:pt x="5118" y="2094"/>
                    <a:pt x="5359" y="2094"/>
                  </a:cubicBezTo>
                  <a:cubicBezTo>
                    <a:pt x="5362" y="2094"/>
                    <a:pt x="5365" y="2094"/>
                    <a:pt x="5366" y="2094"/>
                  </a:cubicBezTo>
                  <a:cubicBezTo>
                    <a:pt x="5506" y="2125"/>
                    <a:pt x="6049" y="6267"/>
                    <a:pt x="6142" y="6313"/>
                  </a:cubicBezTo>
                  <a:cubicBezTo>
                    <a:pt x="6146" y="6314"/>
                    <a:pt x="6152" y="6315"/>
                    <a:pt x="6161" y="6315"/>
                  </a:cubicBezTo>
                  <a:cubicBezTo>
                    <a:pt x="6418" y="6315"/>
                    <a:pt x="8810" y="5892"/>
                    <a:pt x="8825" y="5817"/>
                  </a:cubicBezTo>
                  <a:cubicBezTo>
                    <a:pt x="8841" y="5739"/>
                    <a:pt x="8313" y="854"/>
                    <a:pt x="8282" y="807"/>
                  </a:cubicBezTo>
                  <a:cubicBezTo>
                    <a:pt x="8236" y="745"/>
                    <a:pt x="6344" y="1"/>
                    <a:pt x="6204" y="1"/>
                  </a:cubicBezTo>
                  <a:cubicBezTo>
                    <a:pt x="6203" y="0"/>
                    <a:pt x="6201" y="0"/>
                    <a:pt x="6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7"/>
            <p:cNvSpPr/>
            <p:nvPr/>
          </p:nvSpPr>
          <p:spPr>
            <a:xfrm>
              <a:off x="3054164" y="1566163"/>
              <a:ext cx="230115" cy="194190"/>
            </a:xfrm>
            <a:custGeom>
              <a:avLst/>
              <a:gdLst/>
              <a:ahLst/>
              <a:cxnLst/>
              <a:rect l="l" t="t" r="r" b="b"/>
              <a:pathLst>
                <a:path w="2575" h="2173" extrusionOk="0">
                  <a:moveTo>
                    <a:pt x="1646" y="0"/>
                  </a:moveTo>
                  <a:cubicBezTo>
                    <a:pt x="1092" y="0"/>
                    <a:pt x="93" y="266"/>
                    <a:pt x="62" y="311"/>
                  </a:cubicBezTo>
                  <a:cubicBezTo>
                    <a:pt x="0" y="373"/>
                    <a:pt x="218" y="2095"/>
                    <a:pt x="326" y="2157"/>
                  </a:cubicBezTo>
                  <a:cubicBezTo>
                    <a:pt x="430" y="2168"/>
                    <a:pt x="535" y="2173"/>
                    <a:pt x="640" y="2173"/>
                  </a:cubicBezTo>
                  <a:cubicBezTo>
                    <a:pt x="831" y="2173"/>
                    <a:pt x="1025" y="2156"/>
                    <a:pt x="1226" y="2126"/>
                  </a:cubicBezTo>
                  <a:cubicBezTo>
                    <a:pt x="1675" y="2017"/>
                    <a:pt x="2110" y="1862"/>
                    <a:pt x="2528" y="1645"/>
                  </a:cubicBezTo>
                  <a:cubicBezTo>
                    <a:pt x="2575" y="1567"/>
                    <a:pt x="2404" y="203"/>
                    <a:pt x="2327" y="172"/>
                  </a:cubicBezTo>
                  <a:cubicBezTo>
                    <a:pt x="2110" y="94"/>
                    <a:pt x="1908" y="32"/>
                    <a:pt x="1691" y="1"/>
                  </a:cubicBezTo>
                  <a:cubicBezTo>
                    <a:pt x="1676" y="1"/>
                    <a:pt x="1661" y="0"/>
                    <a:pt x="1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7"/>
            <p:cNvSpPr/>
            <p:nvPr/>
          </p:nvSpPr>
          <p:spPr>
            <a:xfrm>
              <a:off x="3127622" y="1582606"/>
              <a:ext cx="162197" cy="174709"/>
            </a:xfrm>
            <a:custGeom>
              <a:avLst/>
              <a:gdLst/>
              <a:ahLst/>
              <a:cxnLst/>
              <a:rect l="l" t="t" r="r" b="b"/>
              <a:pathLst>
                <a:path w="1815" h="1955" extrusionOk="0">
                  <a:moveTo>
                    <a:pt x="1462" y="1"/>
                  </a:moveTo>
                  <a:cubicBezTo>
                    <a:pt x="1240" y="1"/>
                    <a:pt x="76" y="269"/>
                    <a:pt x="47" y="313"/>
                  </a:cubicBezTo>
                  <a:cubicBezTo>
                    <a:pt x="0" y="608"/>
                    <a:pt x="280" y="1849"/>
                    <a:pt x="342" y="1942"/>
                  </a:cubicBezTo>
                  <a:cubicBezTo>
                    <a:pt x="347" y="1950"/>
                    <a:pt x="362" y="1954"/>
                    <a:pt x="385" y="1954"/>
                  </a:cubicBezTo>
                  <a:cubicBezTo>
                    <a:pt x="605" y="1954"/>
                    <a:pt x="1549" y="1575"/>
                    <a:pt x="1675" y="1477"/>
                  </a:cubicBezTo>
                  <a:cubicBezTo>
                    <a:pt x="1815" y="1383"/>
                    <a:pt x="1598" y="50"/>
                    <a:pt x="1489" y="3"/>
                  </a:cubicBezTo>
                  <a:cubicBezTo>
                    <a:pt x="1483" y="2"/>
                    <a:pt x="1474" y="1"/>
                    <a:pt x="1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 name="Google Shape;1334;p37"/>
            <p:cNvGrpSpPr/>
            <p:nvPr/>
          </p:nvGrpSpPr>
          <p:grpSpPr>
            <a:xfrm>
              <a:off x="1970341" y="2490644"/>
              <a:ext cx="2142883" cy="1548249"/>
              <a:chOff x="2198941" y="2490644"/>
              <a:chExt cx="2142883" cy="1548249"/>
            </a:xfrm>
          </p:grpSpPr>
          <p:sp>
            <p:nvSpPr>
              <p:cNvPr id="1335" name="Google Shape;1335;p37"/>
              <p:cNvSpPr/>
              <p:nvPr/>
            </p:nvSpPr>
            <p:spPr>
              <a:xfrm>
                <a:off x="4287669" y="2490644"/>
                <a:ext cx="54155" cy="1217062"/>
              </a:xfrm>
              <a:custGeom>
                <a:avLst/>
                <a:gdLst/>
                <a:ahLst/>
                <a:cxnLst/>
                <a:rect l="l" t="t" r="r" b="b"/>
                <a:pathLst>
                  <a:path w="606" h="13619" extrusionOk="0">
                    <a:moveTo>
                      <a:pt x="1" y="1"/>
                    </a:moveTo>
                    <a:lnTo>
                      <a:pt x="16" y="13169"/>
                    </a:lnTo>
                    <a:cubicBezTo>
                      <a:pt x="402" y="13276"/>
                      <a:pt x="603" y="13446"/>
                      <a:pt x="606" y="13615"/>
                    </a:cubicBezTo>
                    <a:lnTo>
                      <a:pt x="606" y="13615"/>
                    </a:lnTo>
                    <a:cubicBezTo>
                      <a:pt x="590" y="11515"/>
                      <a:pt x="590" y="2559"/>
                      <a:pt x="590" y="451"/>
                    </a:cubicBezTo>
                    <a:cubicBezTo>
                      <a:pt x="590" y="280"/>
                      <a:pt x="389" y="125"/>
                      <a:pt x="1" y="1"/>
                    </a:cubicBezTo>
                    <a:close/>
                    <a:moveTo>
                      <a:pt x="606" y="13615"/>
                    </a:moveTo>
                    <a:cubicBezTo>
                      <a:pt x="606" y="13616"/>
                      <a:pt x="606" y="13617"/>
                      <a:pt x="606" y="13618"/>
                    </a:cubicBezTo>
                    <a:cubicBezTo>
                      <a:pt x="606" y="13617"/>
                      <a:pt x="606" y="13616"/>
                      <a:pt x="606" y="136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7"/>
              <p:cNvSpPr/>
              <p:nvPr/>
            </p:nvSpPr>
            <p:spPr>
              <a:xfrm>
                <a:off x="2198941" y="2530858"/>
                <a:ext cx="2142883" cy="1508034"/>
              </a:xfrm>
              <a:custGeom>
                <a:avLst/>
                <a:gdLst/>
                <a:ahLst/>
                <a:cxnLst/>
                <a:rect l="l" t="t" r="r" b="b"/>
                <a:pathLst>
                  <a:path w="23979" h="16875" extrusionOk="0">
                    <a:moveTo>
                      <a:pt x="1" y="3025"/>
                    </a:moveTo>
                    <a:cubicBezTo>
                      <a:pt x="1" y="3025"/>
                      <a:pt x="1" y="3025"/>
                      <a:pt x="1" y="3026"/>
                    </a:cubicBezTo>
                    <a:lnTo>
                      <a:pt x="1" y="3026"/>
                    </a:lnTo>
                    <a:lnTo>
                      <a:pt x="1" y="3025"/>
                    </a:lnTo>
                    <a:close/>
                    <a:moveTo>
                      <a:pt x="23963" y="1"/>
                    </a:moveTo>
                    <a:cubicBezTo>
                      <a:pt x="23963" y="683"/>
                      <a:pt x="21110" y="1691"/>
                      <a:pt x="16565" y="2482"/>
                    </a:cubicBezTo>
                    <a:cubicBezTo>
                      <a:pt x="12463" y="3209"/>
                      <a:pt x="6976" y="3726"/>
                      <a:pt x="3504" y="3726"/>
                    </a:cubicBezTo>
                    <a:cubicBezTo>
                      <a:pt x="2159" y="3726"/>
                      <a:pt x="1116" y="3648"/>
                      <a:pt x="575" y="3475"/>
                    </a:cubicBezTo>
                    <a:cubicBezTo>
                      <a:pt x="188" y="3351"/>
                      <a:pt x="1" y="3196"/>
                      <a:pt x="1" y="3026"/>
                    </a:cubicBezTo>
                    <a:lnTo>
                      <a:pt x="1" y="3026"/>
                    </a:lnTo>
                    <a:lnTo>
                      <a:pt x="16" y="16193"/>
                    </a:lnTo>
                    <a:cubicBezTo>
                      <a:pt x="16" y="16363"/>
                      <a:pt x="203" y="16518"/>
                      <a:pt x="590" y="16627"/>
                    </a:cubicBezTo>
                    <a:cubicBezTo>
                      <a:pt x="1136" y="16797"/>
                      <a:pt x="2192" y="16874"/>
                      <a:pt x="3553" y="16874"/>
                    </a:cubicBezTo>
                    <a:cubicBezTo>
                      <a:pt x="7027" y="16874"/>
                      <a:pt x="12496" y="16374"/>
                      <a:pt x="16596" y="15650"/>
                    </a:cubicBezTo>
                    <a:cubicBezTo>
                      <a:pt x="21125" y="14859"/>
                      <a:pt x="23979" y="13851"/>
                      <a:pt x="23979" y="13168"/>
                    </a:cubicBezTo>
                    <a:lnTo>
                      <a:pt x="239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7"/>
              <p:cNvSpPr/>
              <p:nvPr/>
            </p:nvSpPr>
            <p:spPr>
              <a:xfrm>
                <a:off x="2456759" y="2826120"/>
                <a:ext cx="1624388" cy="205003"/>
              </a:xfrm>
              <a:custGeom>
                <a:avLst/>
                <a:gdLst/>
                <a:ahLst/>
                <a:cxnLst/>
                <a:rect l="l" t="t" r="r" b="b"/>
                <a:pathLst>
                  <a:path w="18177" h="2294" extrusionOk="0">
                    <a:moveTo>
                      <a:pt x="18176" y="1"/>
                    </a:moveTo>
                    <a:cubicBezTo>
                      <a:pt x="15199" y="791"/>
                      <a:pt x="12160" y="1365"/>
                      <a:pt x="9089" y="1753"/>
                    </a:cubicBezTo>
                    <a:cubicBezTo>
                      <a:pt x="6201" y="2123"/>
                      <a:pt x="3313" y="2281"/>
                      <a:pt x="412" y="2281"/>
                    </a:cubicBezTo>
                    <a:cubicBezTo>
                      <a:pt x="275" y="2281"/>
                      <a:pt x="138" y="2281"/>
                      <a:pt x="1" y="2280"/>
                    </a:cubicBezTo>
                    <a:lnTo>
                      <a:pt x="1" y="2280"/>
                    </a:lnTo>
                    <a:cubicBezTo>
                      <a:pt x="435" y="2289"/>
                      <a:pt x="869" y="2293"/>
                      <a:pt x="1303" y="2293"/>
                    </a:cubicBezTo>
                    <a:cubicBezTo>
                      <a:pt x="3909" y="2293"/>
                      <a:pt x="6510" y="2134"/>
                      <a:pt x="9089" y="1815"/>
                    </a:cubicBezTo>
                    <a:cubicBezTo>
                      <a:pt x="12175" y="1412"/>
                      <a:pt x="15199" y="791"/>
                      <a:pt x="18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7"/>
              <p:cNvSpPr/>
              <p:nvPr/>
            </p:nvSpPr>
            <p:spPr>
              <a:xfrm>
                <a:off x="2456759" y="2881526"/>
                <a:ext cx="1624477" cy="203663"/>
              </a:xfrm>
              <a:custGeom>
                <a:avLst/>
                <a:gdLst/>
                <a:ahLst/>
                <a:cxnLst/>
                <a:rect l="l" t="t" r="r" b="b"/>
                <a:pathLst>
                  <a:path w="18178" h="2279" extrusionOk="0">
                    <a:moveTo>
                      <a:pt x="18178" y="1"/>
                    </a:moveTo>
                    <a:cubicBezTo>
                      <a:pt x="15200" y="792"/>
                      <a:pt x="12160" y="1365"/>
                      <a:pt x="9089" y="1753"/>
                    </a:cubicBezTo>
                    <a:cubicBezTo>
                      <a:pt x="6314" y="2109"/>
                      <a:pt x="3540" y="2269"/>
                      <a:pt x="753" y="2269"/>
                    </a:cubicBezTo>
                    <a:cubicBezTo>
                      <a:pt x="502" y="2269"/>
                      <a:pt x="251" y="2268"/>
                      <a:pt x="1" y="2265"/>
                    </a:cubicBezTo>
                    <a:lnTo>
                      <a:pt x="1" y="2265"/>
                    </a:lnTo>
                    <a:cubicBezTo>
                      <a:pt x="435" y="2274"/>
                      <a:pt x="869" y="2278"/>
                      <a:pt x="1303" y="2278"/>
                    </a:cubicBezTo>
                    <a:cubicBezTo>
                      <a:pt x="3909" y="2278"/>
                      <a:pt x="6510" y="2119"/>
                      <a:pt x="9089" y="1800"/>
                    </a:cubicBezTo>
                    <a:cubicBezTo>
                      <a:pt x="12176" y="1412"/>
                      <a:pt x="15200" y="807"/>
                      <a:pt x="18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7"/>
              <p:cNvSpPr/>
              <p:nvPr/>
            </p:nvSpPr>
            <p:spPr>
              <a:xfrm>
                <a:off x="2456759" y="2938362"/>
                <a:ext cx="1624477" cy="205003"/>
              </a:xfrm>
              <a:custGeom>
                <a:avLst/>
                <a:gdLst/>
                <a:ahLst/>
                <a:cxnLst/>
                <a:rect l="l" t="t" r="r" b="b"/>
                <a:pathLst>
                  <a:path w="18178" h="2294" extrusionOk="0">
                    <a:moveTo>
                      <a:pt x="18178" y="1"/>
                    </a:moveTo>
                    <a:lnTo>
                      <a:pt x="18178" y="1"/>
                    </a:lnTo>
                    <a:cubicBezTo>
                      <a:pt x="15200" y="791"/>
                      <a:pt x="12160" y="1381"/>
                      <a:pt x="9089" y="1769"/>
                    </a:cubicBezTo>
                    <a:cubicBezTo>
                      <a:pt x="6314" y="2124"/>
                      <a:pt x="3540" y="2284"/>
                      <a:pt x="753" y="2284"/>
                    </a:cubicBezTo>
                    <a:cubicBezTo>
                      <a:pt x="502" y="2284"/>
                      <a:pt x="251" y="2283"/>
                      <a:pt x="1" y="2280"/>
                    </a:cubicBezTo>
                    <a:lnTo>
                      <a:pt x="1" y="2280"/>
                    </a:lnTo>
                    <a:cubicBezTo>
                      <a:pt x="435" y="2289"/>
                      <a:pt x="869" y="2294"/>
                      <a:pt x="1303" y="2294"/>
                    </a:cubicBezTo>
                    <a:cubicBezTo>
                      <a:pt x="3909" y="2294"/>
                      <a:pt x="6510" y="2134"/>
                      <a:pt x="9089" y="1815"/>
                    </a:cubicBezTo>
                    <a:cubicBezTo>
                      <a:pt x="12176" y="1412"/>
                      <a:pt x="15200" y="807"/>
                      <a:pt x="18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7"/>
              <p:cNvSpPr/>
              <p:nvPr/>
            </p:nvSpPr>
            <p:spPr>
              <a:xfrm>
                <a:off x="2456759" y="2995199"/>
                <a:ext cx="1624298" cy="205897"/>
              </a:xfrm>
              <a:custGeom>
                <a:avLst/>
                <a:gdLst/>
                <a:ahLst/>
                <a:cxnLst/>
                <a:rect l="l" t="t" r="r" b="b"/>
                <a:pathLst>
                  <a:path w="18176" h="2304" extrusionOk="0">
                    <a:moveTo>
                      <a:pt x="18176" y="1"/>
                    </a:moveTo>
                    <a:cubicBezTo>
                      <a:pt x="15199" y="792"/>
                      <a:pt x="12160" y="1381"/>
                      <a:pt x="9089" y="1768"/>
                    </a:cubicBezTo>
                    <a:cubicBezTo>
                      <a:pt x="6201" y="2139"/>
                      <a:pt x="3313" y="2297"/>
                      <a:pt x="412" y="2297"/>
                    </a:cubicBezTo>
                    <a:cubicBezTo>
                      <a:pt x="275" y="2297"/>
                      <a:pt x="138" y="2297"/>
                      <a:pt x="1" y="2296"/>
                    </a:cubicBezTo>
                    <a:lnTo>
                      <a:pt x="1" y="2296"/>
                    </a:lnTo>
                    <a:cubicBezTo>
                      <a:pt x="352" y="2301"/>
                      <a:pt x="702" y="2304"/>
                      <a:pt x="1053" y="2304"/>
                    </a:cubicBezTo>
                    <a:cubicBezTo>
                      <a:pt x="3742" y="2304"/>
                      <a:pt x="6428" y="2146"/>
                      <a:pt x="9089" y="1831"/>
                    </a:cubicBezTo>
                    <a:cubicBezTo>
                      <a:pt x="12175" y="1412"/>
                      <a:pt x="15199" y="792"/>
                      <a:pt x="18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7"/>
              <p:cNvSpPr/>
              <p:nvPr/>
            </p:nvSpPr>
            <p:spPr>
              <a:xfrm>
                <a:off x="2456759" y="3050605"/>
                <a:ext cx="1624477" cy="203663"/>
              </a:xfrm>
              <a:custGeom>
                <a:avLst/>
                <a:gdLst/>
                <a:ahLst/>
                <a:cxnLst/>
                <a:rect l="l" t="t" r="r" b="b"/>
                <a:pathLst>
                  <a:path w="18178" h="2279" extrusionOk="0">
                    <a:moveTo>
                      <a:pt x="18178" y="1"/>
                    </a:moveTo>
                    <a:lnTo>
                      <a:pt x="18178" y="1"/>
                    </a:lnTo>
                    <a:cubicBezTo>
                      <a:pt x="15200" y="792"/>
                      <a:pt x="12160" y="1381"/>
                      <a:pt x="9089" y="1769"/>
                    </a:cubicBezTo>
                    <a:cubicBezTo>
                      <a:pt x="6411" y="2112"/>
                      <a:pt x="3732" y="2273"/>
                      <a:pt x="1043" y="2273"/>
                    </a:cubicBezTo>
                    <a:cubicBezTo>
                      <a:pt x="696" y="2273"/>
                      <a:pt x="348" y="2271"/>
                      <a:pt x="1" y="2265"/>
                    </a:cubicBezTo>
                    <a:lnTo>
                      <a:pt x="1" y="2265"/>
                    </a:lnTo>
                    <a:cubicBezTo>
                      <a:pt x="435" y="2274"/>
                      <a:pt x="869" y="2278"/>
                      <a:pt x="1303" y="2278"/>
                    </a:cubicBezTo>
                    <a:cubicBezTo>
                      <a:pt x="3909" y="2278"/>
                      <a:pt x="6510" y="2119"/>
                      <a:pt x="9089" y="1800"/>
                    </a:cubicBezTo>
                    <a:cubicBezTo>
                      <a:pt x="12176" y="1412"/>
                      <a:pt x="15200" y="823"/>
                      <a:pt x="18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7"/>
              <p:cNvSpPr/>
              <p:nvPr/>
            </p:nvSpPr>
            <p:spPr>
              <a:xfrm>
                <a:off x="2456759" y="3107441"/>
                <a:ext cx="1624477" cy="206433"/>
              </a:xfrm>
              <a:custGeom>
                <a:avLst/>
                <a:gdLst/>
                <a:ahLst/>
                <a:cxnLst/>
                <a:rect l="l" t="t" r="r" b="b"/>
                <a:pathLst>
                  <a:path w="18178" h="2310" extrusionOk="0">
                    <a:moveTo>
                      <a:pt x="18178" y="1"/>
                    </a:moveTo>
                    <a:cubicBezTo>
                      <a:pt x="15200" y="807"/>
                      <a:pt x="12160" y="1381"/>
                      <a:pt x="9089" y="1769"/>
                    </a:cubicBezTo>
                    <a:cubicBezTo>
                      <a:pt x="6201" y="2139"/>
                      <a:pt x="3313" y="2297"/>
                      <a:pt x="412" y="2297"/>
                    </a:cubicBezTo>
                    <a:cubicBezTo>
                      <a:pt x="275" y="2297"/>
                      <a:pt x="138" y="2297"/>
                      <a:pt x="1" y="2296"/>
                    </a:cubicBezTo>
                    <a:lnTo>
                      <a:pt x="1" y="2296"/>
                    </a:lnTo>
                    <a:cubicBezTo>
                      <a:pt x="435" y="2305"/>
                      <a:pt x="869" y="2309"/>
                      <a:pt x="1303" y="2309"/>
                    </a:cubicBezTo>
                    <a:cubicBezTo>
                      <a:pt x="3909" y="2309"/>
                      <a:pt x="6510" y="2150"/>
                      <a:pt x="9089" y="1831"/>
                    </a:cubicBezTo>
                    <a:cubicBezTo>
                      <a:pt x="12176" y="1428"/>
                      <a:pt x="15200" y="823"/>
                      <a:pt x="18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7"/>
              <p:cNvSpPr/>
              <p:nvPr/>
            </p:nvSpPr>
            <p:spPr>
              <a:xfrm>
                <a:off x="2456759" y="3165707"/>
                <a:ext cx="1624388" cy="203573"/>
              </a:xfrm>
              <a:custGeom>
                <a:avLst/>
                <a:gdLst/>
                <a:ahLst/>
                <a:cxnLst/>
                <a:rect l="l" t="t" r="r" b="b"/>
                <a:pathLst>
                  <a:path w="18177" h="2278" extrusionOk="0">
                    <a:moveTo>
                      <a:pt x="18176" y="1"/>
                    </a:moveTo>
                    <a:cubicBezTo>
                      <a:pt x="15199" y="791"/>
                      <a:pt x="12160" y="1365"/>
                      <a:pt x="9089" y="1753"/>
                    </a:cubicBezTo>
                    <a:cubicBezTo>
                      <a:pt x="6314" y="2108"/>
                      <a:pt x="3540" y="2268"/>
                      <a:pt x="753" y="2268"/>
                    </a:cubicBezTo>
                    <a:cubicBezTo>
                      <a:pt x="502" y="2268"/>
                      <a:pt x="251" y="2267"/>
                      <a:pt x="1" y="2264"/>
                    </a:cubicBezTo>
                    <a:lnTo>
                      <a:pt x="1" y="2264"/>
                    </a:lnTo>
                    <a:cubicBezTo>
                      <a:pt x="435" y="2273"/>
                      <a:pt x="869" y="2278"/>
                      <a:pt x="1303" y="2278"/>
                    </a:cubicBezTo>
                    <a:cubicBezTo>
                      <a:pt x="3909" y="2278"/>
                      <a:pt x="6510" y="2118"/>
                      <a:pt x="9089" y="1799"/>
                    </a:cubicBezTo>
                    <a:cubicBezTo>
                      <a:pt x="12175" y="1412"/>
                      <a:pt x="15199" y="791"/>
                      <a:pt x="18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7"/>
              <p:cNvSpPr/>
              <p:nvPr/>
            </p:nvSpPr>
            <p:spPr>
              <a:xfrm>
                <a:off x="2456759" y="3219684"/>
                <a:ext cx="1624477" cy="204646"/>
              </a:xfrm>
              <a:custGeom>
                <a:avLst/>
                <a:gdLst/>
                <a:ahLst/>
                <a:cxnLst/>
                <a:rect l="l" t="t" r="r" b="b"/>
                <a:pathLst>
                  <a:path w="18178" h="2290" extrusionOk="0">
                    <a:moveTo>
                      <a:pt x="18178" y="1"/>
                    </a:moveTo>
                    <a:cubicBezTo>
                      <a:pt x="15200" y="807"/>
                      <a:pt x="12160" y="1381"/>
                      <a:pt x="9089" y="1769"/>
                    </a:cubicBezTo>
                    <a:cubicBezTo>
                      <a:pt x="6314" y="2125"/>
                      <a:pt x="3540" y="2285"/>
                      <a:pt x="753" y="2285"/>
                    </a:cubicBezTo>
                    <a:cubicBezTo>
                      <a:pt x="502" y="2285"/>
                      <a:pt x="251" y="2283"/>
                      <a:pt x="1" y="2281"/>
                    </a:cubicBezTo>
                    <a:lnTo>
                      <a:pt x="1" y="2281"/>
                    </a:lnTo>
                    <a:cubicBezTo>
                      <a:pt x="375" y="2287"/>
                      <a:pt x="749" y="2289"/>
                      <a:pt x="1123" y="2289"/>
                    </a:cubicBezTo>
                    <a:cubicBezTo>
                      <a:pt x="3789" y="2289"/>
                      <a:pt x="6451" y="2142"/>
                      <a:pt x="9089" y="1816"/>
                    </a:cubicBezTo>
                    <a:cubicBezTo>
                      <a:pt x="12176" y="1428"/>
                      <a:pt x="15200" y="823"/>
                      <a:pt x="18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7"/>
              <p:cNvSpPr/>
              <p:nvPr/>
            </p:nvSpPr>
            <p:spPr>
              <a:xfrm>
                <a:off x="2456759" y="3277949"/>
                <a:ext cx="1624477" cy="205003"/>
              </a:xfrm>
              <a:custGeom>
                <a:avLst/>
                <a:gdLst/>
                <a:ahLst/>
                <a:cxnLst/>
                <a:rect l="l" t="t" r="r" b="b"/>
                <a:pathLst>
                  <a:path w="18178" h="2294" extrusionOk="0">
                    <a:moveTo>
                      <a:pt x="18178" y="0"/>
                    </a:moveTo>
                    <a:lnTo>
                      <a:pt x="18178" y="0"/>
                    </a:lnTo>
                    <a:cubicBezTo>
                      <a:pt x="15200" y="791"/>
                      <a:pt x="12160" y="1381"/>
                      <a:pt x="9089" y="1768"/>
                    </a:cubicBezTo>
                    <a:cubicBezTo>
                      <a:pt x="6314" y="2124"/>
                      <a:pt x="3540" y="2284"/>
                      <a:pt x="753" y="2284"/>
                    </a:cubicBezTo>
                    <a:cubicBezTo>
                      <a:pt x="502" y="2284"/>
                      <a:pt x="251" y="2283"/>
                      <a:pt x="1" y="2280"/>
                    </a:cubicBezTo>
                    <a:lnTo>
                      <a:pt x="1" y="2280"/>
                    </a:lnTo>
                    <a:cubicBezTo>
                      <a:pt x="435" y="2289"/>
                      <a:pt x="869" y="2294"/>
                      <a:pt x="1303" y="2294"/>
                    </a:cubicBezTo>
                    <a:cubicBezTo>
                      <a:pt x="3909" y="2294"/>
                      <a:pt x="6510" y="2134"/>
                      <a:pt x="9089" y="1815"/>
                    </a:cubicBezTo>
                    <a:cubicBezTo>
                      <a:pt x="12176" y="1412"/>
                      <a:pt x="15200" y="807"/>
                      <a:pt x="18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7"/>
              <p:cNvSpPr/>
              <p:nvPr/>
            </p:nvSpPr>
            <p:spPr>
              <a:xfrm>
                <a:off x="2456759" y="3334786"/>
                <a:ext cx="1624298" cy="203573"/>
              </a:xfrm>
              <a:custGeom>
                <a:avLst/>
                <a:gdLst/>
                <a:ahLst/>
                <a:cxnLst/>
                <a:rect l="l" t="t" r="r" b="b"/>
                <a:pathLst>
                  <a:path w="18176" h="2278" extrusionOk="0">
                    <a:moveTo>
                      <a:pt x="18176" y="1"/>
                    </a:moveTo>
                    <a:cubicBezTo>
                      <a:pt x="15199" y="792"/>
                      <a:pt x="12160" y="1381"/>
                      <a:pt x="9089" y="1768"/>
                    </a:cubicBezTo>
                    <a:cubicBezTo>
                      <a:pt x="6411" y="2112"/>
                      <a:pt x="3732" y="2273"/>
                      <a:pt x="1043" y="2273"/>
                    </a:cubicBezTo>
                    <a:cubicBezTo>
                      <a:pt x="696" y="2273"/>
                      <a:pt x="348" y="2270"/>
                      <a:pt x="1" y="2265"/>
                    </a:cubicBezTo>
                    <a:lnTo>
                      <a:pt x="1" y="2265"/>
                    </a:lnTo>
                    <a:cubicBezTo>
                      <a:pt x="435" y="2274"/>
                      <a:pt x="869" y="2278"/>
                      <a:pt x="1303" y="2278"/>
                    </a:cubicBezTo>
                    <a:cubicBezTo>
                      <a:pt x="3909" y="2278"/>
                      <a:pt x="6510" y="2118"/>
                      <a:pt x="9089" y="1799"/>
                    </a:cubicBezTo>
                    <a:cubicBezTo>
                      <a:pt x="12175" y="1412"/>
                      <a:pt x="15199" y="792"/>
                      <a:pt x="18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7"/>
              <p:cNvSpPr/>
              <p:nvPr/>
            </p:nvSpPr>
            <p:spPr>
              <a:xfrm>
                <a:off x="2456759" y="3390192"/>
                <a:ext cx="1624477" cy="205986"/>
              </a:xfrm>
              <a:custGeom>
                <a:avLst/>
                <a:gdLst/>
                <a:ahLst/>
                <a:cxnLst/>
                <a:rect l="l" t="t" r="r" b="b"/>
                <a:pathLst>
                  <a:path w="18178" h="2305" extrusionOk="0">
                    <a:moveTo>
                      <a:pt x="18178" y="1"/>
                    </a:moveTo>
                    <a:lnTo>
                      <a:pt x="18178" y="1"/>
                    </a:lnTo>
                    <a:cubicBezTo>
                      <a:pt x="15200" y="792"/>
                      <a:pt x="12160" y="1381"/>
                      <a:pt x="9089" y="1769"/>
                    </a:cubicBezTo>
                    <a:cubicBezTo>
                      <a:pt x="6201" y="2139"/>
                      <a:pt x="3313" y="2297"/>
                      <a:pt x="412" y="2297"/>
                    </a:cubicBezTo>
                    <a:cubicBezTo>
                      <a:pt x="275" y="2297"/>
                      <a:pt x="138" y="2297"/>
                      <a:pt x="1" y="2296"/>
                    </a:cubicBezTo>
                    <a:lnTo>
                      <a:pt x="1" y="2296"/>
                    </a:lnTo>
                    <a:cubicBezTo>
                      <a:pt x="352" y="2301"/>
                      <a:pt x="702" y="2304"/>
                      <a:pt x="1053" y="2304"/>
                    </a:cubicBezTo>
                    <a:cubicBezTo>
                      <a:pt x="3742" y="2304"/>
                      <a:pt x="6428" y="2146"/>
                      <a:pt x="9089" y="1831"/>
                    </a:cubicBezTo>
                    <a:cubicBezTo>
                      <a:pt x="12176" y="1412"/>
                      <a:pt x="15200" y="807"/>
                      <a:pt x="18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7"/>
              <p:cNvSpPr/>
              <p:nvPr/>
            </p:nvSpPr>
            <p:spPr>
              <a:xfrm>
                <a:off x="2456759" y="3447028"/>
                <a:ext cx="1624477" cy="206433"/>
              </a:xfrm>
              <a:custGeom>
                <a:avLst/>
                <a:gdLst/>
                <a:ahLst/>
                <a:cxnLst/>
                <a:rect l="l" t="t" r="r" b="b"/>
                <a:pathLst>
                  <a:path w="18178" h="2310" extrusionOk="0">
                    <a:moveTo>
                      <a:pt x="18178" y="1"/>
                    </a:moveTo>
                    <a:cubicBezTo>
                      <a:pt x="15200" y="807"/>
                      <a:pt x="12160" y="1381"/>
                      <a:pt x="9089" y="1769"/>
                    </a:cubicBezTo>
                    <a:cubicBezTo>
                      <a:pt x="6201" y="2139"/>
                      <a:pt x="3313" y="2297"/>
                      <a:pt x="412" y="2297"/>
                    </a:cubicBezTo>
                    <a:cubicBezTo>
                      <a:pt x="275" y="2297"/>
                      <a:pt x="138" y="2297"/>
                      <a:pt x="1" y="2296"/>
                    </a:cubicBezTo>
                    <a:lnTo>
                      <a:pt x="1" y="2296"/>
                    </a:lnTo>
                    <a:cubicBezTo>
                      <a:pt x="435" y="2305"/>
                      <a:pt x="869" y="2309"/>
                      <a:pt x="1303" y="2309"/>
                    </a:cubicBezTo>
                    <a:cubicBezTo>
                      <a:pt x="3909" y="2309"/>
                      <a:pt x="6510" y="2150"/>
                      <a:pt x="9089" y="1831"/>
                    </a:cubicBezTo>
                    <a:cubicBezTo>
                      <a:pt x="12176" y="1427"/>
                      <a:pt x="15200" y="823"/>
                      <a:pt x="18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7"/>
              <p:cNvSpPr/>
              <p:nvPr/>
            </p:nvSpPr>
            <p:spPr>
              <a:xfrm>
                <a:off x="2456759" y="3505294"/>
                <a:ext cx="1624388" cy="203573"/>
              </a:xfrm>
              <a:custGeom>
                <a:avLst/>
                <a:gdLst/>
                <a:ahLst/>
                <a:cxnLst/>
                <a:rect l="l" t="t" r="r" b="b"/>
                <a:pathLst>
                  <a:path w="18177" h="2278" extrusionOk="0">
                    <a:moveTo>
                      <a:pt x="18176" y="0"/>
                    </a:moveTo>
                    <a:cubicBezTo>
                      <a:pt x="15199" y="791"/>
                      <a:pt x="12160" y="1365"/>
                      <a:pt x="9089" y="1753"/>
                    </a:cubicBezTo>
                    <a:cubicBezTo>
                      <a:pt x="6314" y="2108"/>
                      <a:pt x="3540" y="2268"/>
                      <a:pt x="753" y="2268"/>
                    </a:cubicBezTo>
                    <a:cubicBezTo>
                      <a:pt x="502" y="2268"/>
                      <a:pt x="251" y="2267"/>
                      <a:pt x="1" y="2264"/>
                    </a:cubicBezTo>
                    <a:lnTo>
                      <a:pt x="1" y="2264"/>
                    </a:lnTo>
                    <a:cubicBezTo>
                      <a:pt x="435" y="2273"/>
                      <a:pt x="869" y="2278"/>
                      <a:pt x="1303" y="2278"/>
                    </a:cubicBezTo>
                    <a:cubicBezTo>
                      <a:pt x="3909" y="2278"/>
                      <a:pt x="6510" y="2118"/>
                      <a:pt x="9089" y="1799"/>
                    </a:cubicBezTo>
                    <a:cubicBezTo>
                      <a:pt x="12175" y="1411"/>
                      <a:pt x="15199" y="791"/>
                      <a:pt x="18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7"/>
              <p:cNvSpPr/>
              <p:nvPr/>
            </p:nvSpPr>
            <p:spPr>
              <a:xfrm>
                <a:off x="2456759" y="3560700"/>
                <a:ext cx="1624477" cy="205003"/>
              </a:xfrm>
              <a:custGeom>
                <a:avLst/>
                <a:gdLst/>
                <a:ahLst/>
                <a:cxnLst/>
                <a:rect l="l" t="t" r="r" b="b"/>
                <a:pathLst>
                  <a:path w="18178" h="2294" extrusionOk="0">
                    <a:moveTo>
                      <a:pt x="18178" y="0"/>
                    </a:moveTo>
                    <a:lnTo>
                      <a:pt x="18178" y="0"/>
                    </a:lnTo>
                    <a:cubicBezTo>
                      <a:pt x="15200" y="791"/>
                      <a:pt x="12160" y="1365"/>
                      <a:pt x="9089" y="1753"/>
                    </a:cubicBezTo>
                    <a:cubicBezTo>
                      <a:pt x="6201" y="2123"/>
                      <a:pt x="3313" y="2281"/>
                      <a:pt x="412" y="2281"/>
                    </a:cubicBezTo>
                    <a:cubicBezTo>
                      <a:pt x="275" y="2281"/>
                      <a:pt x="138" y="2281"/>
                      <a:pt x="1" y="2280"/>
                    </a:cubicBezTo>
                    <a:lnTo>
                      <a:pt x="1" y="2280"/>
                    </a:lnTo>
                    <a:cubicBezTo>
                      <a:pt x="435" y="2289"/>
                      <a:pt x="869" y="2294"/>
                      <a:pt x="1303" y="2294"/>
                    </a:cubicBezTo>
                    <a:cubicBezTo>
                      <a:pt x="3909" y="2294"/>
                      <a:pt x="6510" y="2134"/>
                      <a:pt x="9089" y="1815"/>
                    </a:cubicBezTo>
                    <a:cubicBezTo>
                      <a:pt x="12176" y="1412"/>
                      <a:pt x="15200" y="807"/>
                      <a:pt x="18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7"/>
              <p:cNvSpPr/>
              <p:nvPr/>
            </p:nvSpPr>
            <p:spPr>
              <a:xfrm>
                <a:off x="2456759" y="3617536"/>
                <a:ext cx="1624477" cy="205003"/>
              </a:xfrm>
              <a:custGeom>
                <a:avLst/>
                <a:gdLst/>
                <a:ahLst/>
                <a:cxnLst/>
                <a:rect l="l" t="t" r="r" b="b"/>
                <a:pathLst>
                  <a:path w="18178" h="2294" extrusionOk="0">
                    <a:moveTo>
                      <a:pt x="18178" y="0"/>
                    </a:moveTo>
                    <a:cubicBezTo>
                      <a:pt x="15200" y="791"/>
                      <a:pt x="12160" y="1381"/>
                      <a:pt x="9089" y="1768"/>
                    </a:cubicBezTo>
                    <a:cubicBezTo>
                      <a:pt x="6314" y="2124"/>
                      <a:pt x="3540" y="2284"/>
                      <a:pt x="753" y="2284"/>
                    </a:cubicBezTo>
                    <a:cubicBezTo>
                      <a:pt x="502" y="2284"/>
                      <a:pt x="251" y="2283"/>
                      <a:pt x="1" y="2280"/>
                    </a:cubicBezTo>
                    <a:lnTo>
                      <a:pt x="1" y="2280"/>
                    </a:lnTo>
                    <a:cubicBezTo>
                      <a:pt x="435" y="2289"/>
                      <a:pt x="869" y="2293"/>
                      <a:pt x="1303" y="2293"/>
                    </a:cubicBezTo>
                    <a:cubicBezTo>
                      <a:pt x="3909" y="2293"/>
                      <a:pt x="6510" y="2134"/>
                      <a:pt x="9089" y="1815"/>
                    </a:cubicBezTo>
                    <a:cubicBezTo>
                      <a:pt x="12176" y="1412"/>
                      <a:pt x="15200" y="807"/>
                      <a:pt x="18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7"/>
              <p:cNvSpPr/>
              <p:nvPr/>
            </p:nvSpPr>
            <p:spPr>
              <a:xfrm>
                <a:off x="3787314" y="3264098"/>
                <a:ext cx="123502" cy="490703"/>
              </a:xfrm>
              <a:custGeom>
                <a:avLst/>
                <a:gdLst/>
                <a:ahLst/>
                <a:cxnLst/>
                <a:rect l="l" t="t" r="r" b="b"/>
                <a:pathLst>
                  <a:path w="1382" h="5491" extrusionOk="0">
                    <a:moveTo>
                      <a:pt x="1381" y="0"/>
                    </a:moveTo>
                    <a:cubicBezTo>
                      <a:pt x="916" y="109"/>
                      <a:pt x="466" y="217"/>
                      <a:pt x="1" y="310"/>
                    </a:cubicBezTo>
                    <a:lnTo>
                      <a:pt x="1" y="5491"/>
                    </a:lnTo>
                    <a:cubicBezTo>
                      <a:pt x="466" y="5382"/>
                      <a:pt x="916" y="5289"/>
                      <a:pt x="1381" y="5180"/>
                    </a:cubicBezTo>
                    <a:lnTo>
                      <a:pt x="13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7"/>
              <p:cNvSpPr/>
              <p:nvPr/>
            </p:nvSpPr>
            <p:spPr>
              <a:xfrm>
                <a:off x="3558629" y="3118522"/>
                <a:ext cx="123502" cy="680604"/>
              </a:xfrm>
              <a:custGeom>
                <a:avLst/>
                <a:gdLst/>
                <a:ahLst/>
                <a:cxnLst/>
                <a:rect l="l" t="t" r="r" b="b"/>
                <a:pathLst>
                  <a:path w="1382" h="7616" extrusionOk="0">
                    <a:moveTo>
                      <a:pt x="1381" y="1"/>
                    </a:moveTo>
                    <a:cubicBezTo>
                      <a:pt x="916" y="78"/>
                      <a:pt x="466" y="171"/>
                      <a:pt x="1" y="249"/>
                    </a:cubicBezTo>
                    <a:lnTo>
                      <a:pt x="1" y="7616"/>
                    </a:lnTo>
                    <a:cubicBezTo>
                      <a:pt x="466" y="7538"/>
                      <a:pt x="916" y="7461"/>
                      <a:pt x="1381" y="7368"/>
                    </a:cubicBezTo>
                    <a:lnTo>
                      <a:pt x="13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7"/>
              <p:cNvSpPr/>
              <p:nvPr/>
            </p:nvSpPr>
            <p:spPr>
              <a:xfrm>
                <a:off x="3329944" y="3300112"/>
                <a:ext cx="123502" cy="533688"/>
              </a:xfrm>
              <a:custGeom>
                <a:avLst/>
                <a:gdLst/>
                <a:ahLst/>
                <a:cxnLst/>
                <a:rect l="l" t="t" r="r" b="b"/>
                <a:pathLst>
                  <a:path w="1382" h="5972" extrusionOk="0">
                    <a:moveTo>
                      <a:pt x="1381" y="1"/>
                    </a:moveTo>
                    <a:cubicBezTo>
                      <a:pt x="931" y="63"/>
                      <a:pt x="466" y="140"/>
                      <a:pt x="1" y="202"/>
                    </a:cubicBezTo>
                    <a:lnTo>
                      <a:pt x="1" y="5972"/>
                    </a:lnTo>
                    <a:cubicBezTo>
                      <a:pt x="451" y="5910"/>
                      <a:pt x="916" y="5848"/>
                      <a:pt x="1381" y="5770"/>
                    </a:cubicBezTo>
                    <a:lnTo>
                      <a:pt x="1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7"/>
              <p:cNvSpPr/>
              <p:nvPr/>
            </p:nvSpPr>
            <p:spPr>
              <a:xfrm>
                <a:off x="3101259" y="3158737"/>
                <a:ext cx="123502" cy="702766"/>
              </a:xfrm>
              <a:custGeom>
                <a:avLst/>
                <a:gdLst/>
                <a:ahLst/>
                <a:cxnLst/>
                <a:rect l="l" t="t" r="r" b="b"/>
                <a:pathLst>
                  <a:path w="1382" h="7864" extrusionOk="0">
                    <a:moveTo>
                      <a:pt x="1381" y="1"/>
                    </a:moveTo>
                    <a:cubicBezTo>
                      <a:pt x="931" y="47"/>
                      <a:pt x="466" y="109"/>
                      <a:pt x="1" y="156"/>
                    </a:cubicBezTo>
                    <a:lnTo>
                      <a:pt x="1" y="7864"/>
                    </a:lnTo>
                    <a:cubicBezTo>
                      <a:pt x="450" y="7802"/>
                      <a:pt x="916" y="7771"/>
                      <a:pt x="1381" y="7709"/>
                    </a:cubicBezTo>
                    <a:lnTo>
                      <a:pt x="1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7"/>
              <p:cNvSpPr/>
              <p:nvPr/>
            </p:nvSpPr>
            <p:spPr>
              <a:xfrm>
                <a:off x="2871234" y="3273749"/>
                <a:ext cx="121983" cy="604375"/>
              </a:xfrm>
              <a:custGeom>
                <a:avLst/>
                <a:gdLst/>
                <a:ahLst/>
                <a:cxnLst/>
                <a:rect l="l" t="t" r="r" b="b"/>
                <a:pathLst>
                  <a:path w="1365" h="6763" extrusionOk="0">
                    <a:moveTo>
                      <a:pt x="1365" y="1"/>
                    </a:moveTo>
                    <a:cubicBezTo>
                      <a:pt x="900" y="47"/>
                      <a:pt x="465" y="78"/>
                      <a:pt x="0" y="109"/>
                    </a:cubicBezTo>
                    <a:lnTo>
                      <a:pt x="0" y="6763"/>
                    </a:lnTo>
                    <a:cubicBezTo>
                      <a:pt x="434" y="6732"/>
                      <a:pt x="900" y="6716"/>
                      <a:pt x="1365" y="6670"/>
                    </a:cubicBezTo>
                    <a:lnTo>
                      <a:pt x="1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7"/>
              <p:cNvSpPr/>
              <p:nvPr/>
            </p:nvSpPr>
            <p:spPr>
              <a:xfrm>
                <a:off x="2643889" y="3624418"/>
                <a:ext cx="123413" cy="260678"/>
              </a:xfrm>
              <a:custGeom>
                <a:avLst/>
                <a:gdLst/>
                <a:ahLst/>
                <a:cxnLst/>
                <a:rect l="l" t="t" r="r" b="b"/>
                <a:pathLst>
                  <a:path w="1381" h="2917" extrusionOk="0">
                    <a:moveTo>
                      <a:pt x="1381" y="1"/>
                    </a:moveTo>
                    <a:cubicBezTo>
                      <a:pt x="916" y="16"/>
                      <a:pt x="466" y="32"/>
                      <a:pt x="1" y="32"/>
                    </a:cubicBezTo>
                    <a:lnTo>
                      <a:pt x="1" y="2917"/>
                    </a:lnTo>
                    <a:cubicBezTo>
                      <a:pt x="466" y="2917"/>
                      <a:pt x="916" y="2901"/>
                      <a:pt x="1381" y="2886"/>
                    </a:cubicBezTo>
                    <a:lnTo>
                      <a:pt x="13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7"/>
              <p:cNvSpPr/>
              <p:nvPr/>
            </p:nvSpPr>
            <p:spPr>
              <a:xfrm>
                <a:off x="2456759" y="2798417"/>
                <a:ext cx="1592663" cy="1090879"/>
              </a:xfrm>
              <a:custGeom>
                <a:avLst/>
                <a:gdLst/>
                <a:ahLst/>
                <a:cxnLst/>
                <a:rect l="l" t="t" r="r" b="b"/>
                <a:pathLst>
                  <a:path w="17822" h="12207" extrusionOk="0">
                    <a:moveTo>
                      <a:pt x="17697" y="0"/>
                    </a:moveTo>
                    <a:cubicBezTo>
                      <a:pt x="17682" y="822"/>
                      <a:pt x="17682" y="1675"/>
                      <a:pt x="17666" y="2513"/>
                    </a:cubicBezTo>
                    <a:lnTo>
                      <a:pt x="17635" y="5041"/>
                    </a:lnTo>
                    <a:cubicBezTo>
                      <a:pt x="17620" y="6688"/>
                      <a:pt x="17620" y="8335"/>
                      <a:pt x="17620" y="9997"/>
                    </a:cubicBezTo>
                    <a:lnTo>
                      <a:pt x="17620" y="9997"/>
                    </a:lnTo>
                    <a:cubicBezTo>
                      <a:pt x="16177" y="10375"/>
                      <a:pt x="14735" y="10707"/>
                      <a:pt x="13292" y="10965"/>
                    </a:cubicBezTo>
                    <a:cubicBezTo>
                      <a:pt x="11819" y="11244"/>
                      <a:pt x="10346" y="11477"/>
                      <a:pt x="8857" y="11663"/>
                    </a:cubicBezTo>
                    <a:cubicBezTo>
                      <a:pt x="7383" y="11865"/>
                      <a:pt x="5910" y="11989"/>
                      <a:pt x="4421" y="12066"/>
                    </a:cubicBezTo>
                    <a:cubicBezTo>
                      <a:pt x="3101" y="12136"/>
                      <a:pt x="1782" y="12193"/>
                      <a:pt x="462" y="12193"/>
                    </a:cubicBezTo>
                    <a:cubicBezTo>
                      <a:pt x="308" y="12193"/>
                      <a:pt x="155" y="12192"/>
                      <a:pt x="1" y="12191"/>
                    </a:cubicBezTo>
                    <a:lnTo>
                      <a:pt x="1" y="12191"/>
                    </a:lnTo>
                    <a:cubicBezTo>
                      <a:pt x="492" y="12201"/>
                      <a:pt x="983" y="12206"/>
                      <a:pt x="1474" y="12206"/>
                    </a:cubicBezTo>
                    <a:cubicBezTo>
                      <a:pt x="2456" y="12206"/>
                      <a:pt x="3439" y="12185"/>
                      <a:pt x="4421" y="12144"/>
                    </a:cubicBezTo>
                    <a:cubicBezTo>
                      <a:pt x="5894" y="12098"/>
                      <a:pt x="7368" y="11973"/>
                      <a:pt x="8857" y="11787"/>
                    </a:cubicBezTo>
                    <a:cubicBezTo>
                      <a:pt x="10330" y="11601"/>
                      <a:pt x="11819" y="11369"/>
                      <a:pt x="13292" y="11105"/>
                    </a:cubicBezTo>
                    <a:cubicBezTo>
                      <a:pt x="14766" y="10826"/>
                      <a:pt x="16239" y="10485"/>
                      <a:pt x="17713" y="10097"/>
                    </a:cubicBezTo>
                    <a:lnTo>
                      <a:pt x="17821" y="10081"/>
                    </a:lnTo>
                    <a:lnTo>
                      <a:pt x="17821" y="10004"/>
                    </a:lnTo>
                    <a:cubicBezTo>
                      <a:pt x="17821" y="8329"/>
                      <a:pt x="17821" y="6638"/>
                      <a:pt x="17790" y="4979"/>
                    </a:cubicBezTo>
                    <a:cubicBezTo>
                      <a:pt x="17790" y="4141"/>
                      <a:pt x="17775" y="3304"/>
                      <a:pt x="17775" y="2482"/>
                    </a:cubicBezTo>
                    <a:cubicBezTo>
                      <a:pt x="17775" y="1644"/>
                      <a:pt x="17713" y="822"/>
                      <a:pt x="17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7"/>
              <p:cNvSpPr/>
              <p:nvPr/>
            </p:nvSpPr>
            <p:spPr>
              <a:xfrm>
                <a:off x="3787314" y="3772763"/>
                <a:ext cx="123502" cy="38874"/>
              </a:xfrm>
              <a:custGeom>
                <a:avLst/>
                <a:gdLst/>
                <a:ahLst/>
                <a:cxnLst/>
                <a:rect l="l" t="t" r="r" b="b"/>
                <a:pathLst>
                  <a:path w="1382" h="435" extrusionOk="0">
                    <a:moveTo>
                      <a:pt x="1381" y="0"/>
                    </a:moveTo>
                    <a:cubicBezTo>
                      <a:pt x="916" y="124"/>
                      <a:pt x="466" y="217"/>
                      <a:pt x="1" y="310"/>
                    </a:cubicBezTo>
                    <a:lnTo>
                      <a:pt x="1" y="435"/>
                    </a:lnTo>
                    <a:cubicBezTo>
                      <a:pt x="466" y="341"/>
                      <a:pt x="916" y="233"/>
                      <a:pt x="1381" y="124"/>
                    </a:cubicBezTo>
                    <a:lnTo>
                      <a:pt x="1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7"/>
              <p:cNvSpPr/>
              <p:nvPr/>
            </p:nvSpPr>
            <p:spPr>
              <a:xfrm>
                <a:off x="3558629" y="3824059"/>
                <a:ext cx="123502" cy="31903"/>
              </a:xfrm>
              <a:custGeom>
                <a:avLst/>
                <a:gdLst/>
                <a:ahLst/>
                <a:cxnLst/>
                <a:rect l="l" t="t" r="r" b="b"/>
                <a:pathLst>
                  <a:path w="1382" h="357" extrusionOk="0">
                    <a:moveTo>
                      <a:pt x="1381" y="0"/>
                    </a:moveTo>
                    <a:cubicBezTo>
                      <a:pt x="916" y="93"/>
                      <a:pt x="466" y="171"/>
                      <a:pt x="1" y="248"/>
                    </a:cubicBezTo>
                    <a:lnTo>
                      <a:pt x="1" y="357"/>
                    </a:lnTo>
                    <a:cubicBezTo>
                      <a:pt x="466" y="279"/>
                      <a:pt x="916" y="186"/>
                      <a:pt x="1381" y="109"/>
                    </a:cubicBezTo>
                    <a:lnTo>
                      <a:pt x="1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7"/>
              <p:cNvSpPr/>
              <p:nvPr/>
            </p:nvSpPr>
            <p:spPr>
              <a:xfrm>
                <a:off x="3329944" y="3862843"/>
                <a:ext cx="123502" cy="27793"/>
              </a:xfrm>
              <a:custGeom>
                <a:avLst/>
                <a:gdLst/>
                <a:ahLst/>
                <a:cxnLst/>
                <a:rect l="l" t="t" r="r" b="b"/>
                <a:pathLst>
                  <a:path w="1382" h="311" extrusionOk="0">
                    <a:moveTo>
                      <a:pt x="1381" y="0"/>
                    </a:moveTo>
                    <a:cubicBezTo>
                      <a:pt x="916" y="78"/>
                      <a:pt x="451" y="140"/>
                      <a:pt x="1" y="202"/>
                    </a:cubicBezTo>
                    <a:lnTo>
                      <a:pt x="1" y="311"/>
                    </a:lnTo>
                    <a:cubicBezTo>
                      <a:pt x="466" y="264"/>
                      <a:pt x="931" y="171"/>
                      <a:pt x="1381" y="124"/>
                    </a:cubicBezTo>
                    <a:lnTo>
                      <a:pt x="1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7"/>
              <p:cNvSpPr/>
              <p:nvPr/>
            </p:nvSpPr>
            <p:spPr>
              <a:xfrm>
                <a:off x="3101259" y="3894747"/>
                <a:ext cx="123502" cy="23592"/>
              </a:xfrm>
              <a:custGeom>
                <a:avLst/>
                <a:gdLst/>
                <a:ahLst/>
                <a:cxnLst/>
                <a:rect l="l" t="t" r="r" b="b"/>
                <a:pathLst>
                  <a:path w="1382" h="264" extrusionOk="0">
                    <a:moveTo>
                      <a:pt x="1381" y="0"/>
                    </a:moveTo>
                    <a:cubicBezTo>
                      <a:pt x="916" y="62"/>
                      <a:pt x="450" y="93"/>
                      <a:pt x="1" y="155"/>
                    </a:cubicBezTo>
                    <a:lnTo>
                      <a:pt x="1" y="264"/>
                    </a:lnTo>
                    <a:cubicBezTo>
                      <a:pt x="466" y="233"/>
                      <a:pt x="931" y="171"/>
                      <a:pt x="1381" y="109"/>
                    </a:cubicBezTo>
                    <a:lnTo>
                      <a:pt x="1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7"/>
              <p:cNvSpPr/>
              <p:nvPr/>
            </p:nvSpPr>
            <p:spPr>
              <a:xfrm>
                <a:off x="2871234" y="3916909"/>
                <a:ext cx="121983" cy="19482"/>
              </a:xfrm>
              <a:custGeom>
                <a:avLst/>
                <a:gdLst/>
                <a:ahLst/>
                <a:cxnLst/>
                <a:rect l="l" t="t" r="r" b="b"/>
                <a:pathLst>
                  <a:path w="1365" h="218" extrusionOk="0">
                    <a:moveTo>
                      <a:pt x="1365" y="0"/>
                    </a:moveTo>
                    <a:cubicBezTo>
                      <a:pt x="900" y="47"/>
                      <a:pt x="434" y="62"/>
                      <a:pt x="0" y="93"/>
                    </a:cubicBezTo>
                    <a:lnTo>
                      <a:pt x="0" y="217"/>
                    </a:lnTo>
                    <a:cubicBezTo>
                      <a:pt x="465" y="202"/>
                      <a:pt x="900" y="155"/>
                      <a:pt x="1365" y="124"/>
                    </a:cubicBezTo>
                    <a:lnTo>
                      <a:pt x="1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7"/>
              <p:cNvSpPr/>
              <p:nvPr/>
            </p:nvSpPr>
            <p:spPr>
              <a:xfrm>
                <a:off x="2643889" y="3929331"/>
                <a:ext cx="123413" cy="13941"/>
              </a:xfrm>
              <a:custGeom>
                <a:avLst/>
                <a:gdLst/>
                <a:ahLst/>
                <a:cxnLst/>
                <a:rect l="l" t="t" r="r" b="b"/>
                <a:pathLst>
                  <a:path w="1381" h="156" extrusionOk="0">
                    <a:moveTo>
                      <a:pt x="1381" y="1"/>
                    </a:moveTo>
                    <a:cubicBezTo>
                      <a:pt x="916" y="16"/>
                      <a:pt x="466" y="32"/>
                      <a:pt x="1" y="32"/>
                    </a:cubicBezTo>
                    <a:lnTo>
                      <a:pt x="1" y="156"/>
                    </a:lnTo>
                    <a:cubicBezTo>
                      <a:pt x="466" y="156"/>
                      <a:pt x="916" y="140"/>
                      <a:pt x="1381" y="109"/>
                    </a:cubicBezTo>
                    <a:lnTo>
                      <a:pt x="13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5" name="Google Shape;1365;p37"/>
          <p:cNvGrpSpPr/>
          <p:nvPr/>
        </p:nvGrpSpPr>
        <p:grpSpPr>
          <a:xfrm>
            <a:off x="6587340" y="4253004"/>
            <a:ext cx="300770" cy="54726"/>
            <a:chOff x="4770650" y="685575"/>
            <a:chExt cx="158250" cy="28800"/>
          </a:xfrm>
        </p:grpSpPr>
        <p:sp>
          <p:nvSpPr>
            <p:cNvPr id="1366" name="Google Shape;1366;p37"/>
            <p:cNvSpPr/>
            <p:nvPr/>
          </p:nvSpPr>
          <p:spPr>
            <a:xfrm>
              <a:off x="477065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7"/>
            <p:cNvSpPr/>
            <p:nvPr/>
          </p:nvSpPr>
          <p:spPr>
            <a:xfrm>
              <a:off x="4835375"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7"/>
            <p:cNvSpPr/>
            <p:nvPr/>
          </p:nvSpPr>
          <p:spPr>
            <a:xfrm>
              <a:off x="490010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37"/>
          <p:cNvGrpSpPr/>
          <p:nvPr/>
        </p:nvGrpSpPr>
        <p:grpSpPr>
          <a:xfrm rot="10800000" flipH="1">
            <a:off x="7200808" y="650302"/>
            <a:ext cx="4210803" cy="748080"/>
            <a:chOff x="6135243" y="693226"/>
            <a:chExt cx="4210803" cy="748080"/>
          </a:xfrm>
        </p:grpSpPr>
        <p:sp>
          <p:nvSpPr>
            <p:cNvPr id="1370" name="Google Shape;1370;p37"/>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7"/>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7"/>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 name="Google Shape;1373;p37"/>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Рисунок 1">
            <a:extLst>
              <a:ext uri="{FF2B5EF4-FFF2-40B4-BE49-F238E27FC236}">
                <a16:creationId xmlns:a16="http://schemas.microsoft.com/office/drawing/2014/main" id="{E2FFB687-71FE-FCEB-475F-5C655B5BEC95}"/>
              </a:ext>
            </a:extLst>
          </p:cNvPr>
          <p:cNvPicPr>
            <a:picLocks noChangeAspect="1"/>
          </p:cNvPicPr>
          <p:nvPr/>
        </p:nvPicPr>
        <p:blipFill>
          <a:blip r:embed="rId3"/>
          <a:stretch>
            <a:fillRect/>
          </a:stretch>
        </p:blipFill>
        <p:spPr>
          <a:xfrm>
            <a:off x="228994" y="3076823"/>
            <a:ext cx="4749352" cy="158510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2"/>
        <p:cNvGrpSpPr/>
        <p:nvPr/>
      </p:nvGrpSpPr>
      <p:grpSpPr>
        <a:xfrm>
          <a:off x="0" y="0"/>
          <a:ext cx="0" cy="0"/>
          <a:chOff x="0" y="0"/>
          <a:chExt cx="0" cy="0"/>
        </a:xfrm>
      </p:grpSpPr>
      <p:sp>
        <p:nvSpPr>
          <p:cNvPr id="1493" name="Google Shape;1493;p40"/>
          <p:cNvSpPr txBox="1">
            <a:spLocks noGrp="1"/>
          </p:cNvSpPr>
          <p:nvPr>
            <p:ph type="title"/>
          </p:nvPr>
        </p:nvSpPr>
        <p:spPr>
          <a:xfrm>
            <a:off x="5972830" y="2037903"/>
            <a:ext cx="3054931" cy="236094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1100" dirty="0" err="1"/>
              <a:t>interface</a:t>
            </a:r>
            <a:r>
              <a:rPr lang="ro-RO" sz="1100" dirty="0"/>
              <a:t> </a:t>
            </a:r>
            <a:r>
              <a:rPr lang="ro-RO" sz="1100" dirty="0" err="1"/>
              <a:t>IPizzaBuilder</a:t>
            </a:r>
            <a:br>
              <a:rPr lang="ro-RO" sz="1100" dirty="0"/>
            </a:br>
            <a:r>
              <a:rPr lang="ro-RO" sz="1100" dirty="0"/>
              <a:t>     {</a:t>
            </a:r>
            <a:br>
              <a:rPr lang="ro-RO" sz="1100" dirty="0"/>
            </a:br>
            <a:r>
              <a:rPr lang="ro-RO" sz="1100" dirty="0"/>
              <a:t>          </a:t>
            </a:r>
            <a:r>
              <a:rPr lang="ro-RO" sz="1100" dirty="0" err="1"/>
              <a:t>IPizzaBuilder</a:t>
            </a:r>
            <a:r>
              <a:rPr lang="ro-RO" sz="1100" dirty="0"/>
              <a:t> </a:t>
            </a:r>
            <a:r>
              <a:rPr lang="ro-RO" sz="1100" dirty="0" err="1"/>
              <a:t>AddDough</a:t>
            </a:r>
            <a:r>
              <a:rPr lang="ro-RO" sz="1100" dirty="0"/>
              <a:t>(</a:t>
            </a:r>
            <a:r>
              <a:rPr lang="ro-RO" sz="1100" dirty="0" err="1"/>
              <a:t>bool</a:t>
            </a:r>
            <a:r>
              <a:rPr lang="ro-RO" sz="1100" dirty="0"/>
              <a:t> </a:t>
            </a:r>
            <a:r>
              <a:rPr lang="ro-RO" sz="1100" dirty="0" err="1"/>
              <a:t>isGlutenFree</a:t>
            </a:r>
            <a:r>
              <a:rPr lang="ro-RO" sz="1100" dirty="0"/>
              <a:t> = false);</a:t>
            </a:r>
            <a:br>
              <a:rPr lang="ro-RO" sz="1100" dirty="0"/>
            </a:br>
            <a:r>
              <a:rPr lang="ro-RO" sz="1100" dirty="0"/>
              <a:t>          </a:t>
            </a:r>
            <a:r>
              <a:rPr lang="ro-RO" sz="1100" dirty="0" err="1"/>
              <a:t>IPizzaBuilder</a:t>
            </a:r>
            <a:r>
              <a:rPr lang="ro-RO" sz="1100" dirty="0"/>
              <a:t> </a:t>
            </a:r>
            <a:r>
              <a:rPr lang="ro-RO" sz="1100" dirty="0" err="1"/>
              <a:t>AddCheese</a:t>
            </a:r>
            <a:r>
              <a:rPr lang="ro-RO" sz="1100" dirty="0"/>
              <a:t>();</a:t>
            </a:r>
            <a:br>
              <a:rPr lang="ro-RO" sz="1100" dirty="0"/>
            </a:br>
            <a:r>
              <a:rPr lang="ro-RO" sz="1100" dirty="0"/>
              <a:t>          </a:t>
            </a:r>
            <a:r>
              <a:rPr lang="ro-RO" sz="1100" dirty="0" err="1"/>
              <a:t>IPizzaBuilder</a:t>
            </a:r>
            <a:r>
              <a:rPr lang="ro-RO" sz="1100" dirty="0"/>
              <a:t> </a:t>
            </a:r>
            <a:r>
              <a:rPr lang="ro-RO" sz="1100" dirty="0" err="1"/>
              <a:t>AddCapsicum</a:t>
            </a:r>
            <a:r>
              <a:rPr lang="ro-RO" sz="1100" dirty="0"/>
              <a:t>(</a:t>
            </a:r>
            <a:r>
              <a:rPr lang="ro-RO" sz="1100" dirty="0" err="1"/>
              <a:t>int</a:t>
            </a:r>
            <a:r>
              <a:rPr lang="ro-RO" sz="1100" dirty="0"/>
              <a:t> </a:t>
            </a:r>
            <a:r>
              <a:rPr lang="ro-RO" sz="1100" dirty="0" err="1"/>
              <a:t>units</a:t>
            </a:r>
            <a:r>
              <a:rPr lang="ro-RO" sz="1100" dirty="0"/>
              <a:t>);</a:t>
            </a:r>
            <a:br>
              <a:rPr lang="ro-RO" sz="1100" dirty="0"/>
            </a:br>
            <a:r>
              <a:rPr lang="ro-RO" sz="1100" dirty="0"/>
              <a:t>          </a:t>
            </a:r>
            <a:r>
              <a:rPr lang="ro-RO" sz="1100" dirty="0" err="1"/>
              <a:t>IPizzaBuilder</a:t>
            </a:r>
            <a:r>
              <a:rPr lang="ro-RO" sz="1100" dirty="0"/>
              <a:t> </a:t>
            </a:r>
            <a:r>
              <a:rPr lang="ro-RO" sz="1100" dirty="0" err="1"/>
              <a:t>AddOlive</a:t>
            </a:r>
            <a:r>
              <a:rPr lang="ro-RO" sz="1100" dirty="0"/>
              <a:t>();</a:t>
            </a:r>
            <a:br>
              <a:rPr lang="ro-RO" sz="1100" dirty="0"/>
            </a:br>
            <a:r>
              <a:rPr lang="ro-RO" sz="1100" dirty="0"/>
              <a:t>          </a:t>
            </a:r>
            <a:r>
              <a:rPr lang="ro-RO" sz="1100" dirty="0" err="1"/>
              <a:t>IPizzaBuilder</a:t>
            </a:r>
            <a:r>
              <a:rPr lang="ro-RO" sz="1100" dirty="0"/>
              <a:t> </a:t>
            </a:r>
            <a:r>
              <a:rPr lang="ro-RO" sz="1100" dirty="0" err="1"/>
              <a:t>AddSalami</a:t>
            </a:r>
            <a:r>
              <a:rPr lang="ro-RO" sz="1100" dirty="0"/>
              <a:t>(</a:t>
            </a:r>
            <a:r>
              <a:rPr lang="ro-RO" sz="1100" dirty="0" err="1"/>
              <a:t>int</a:t>
            </a:r>
            <a:r>
              <a:rPr lang="ro-RO" sz="1100" dirty="0"/>
              <a:t> </a:t>
            </a:r>
            <a:r>
              <a:rPr lang="ro-RO" sz="1100" dirty="0" err="1"/>
              <a:t>units</a:t>
            </a:r>
            <a:r>
              <a:rPr lang="ro-RO" sz="1100" dirty="0"/>
              <a:t>);</a:t>
            </a:r>
            <a:br>
              <a:rPr lang="ro-RO" sz="1100" dirty="0"/>
            </a:br>
            <a:r>
              <a:rPr lang="ro-RO" sz="1100" dirty="0"/>
              <a:t>          Pizza </a:t>
            </a:r>
            <a:r>
              <a:rPr lang="ro-RO" sz="1100" dirty="0" err="1"/>
              <a:t>Bake</a:t>
            </a:r>
            <a:r>
              <a:rPr lang="ro-RO" sz="1100" dirty="0"/>
              <a:t>();</a:t>
            </a:r>
            <a:br>
              <a:rPr lang="ro-RO" sz="1100" dirty="0"/>
            </a:br>
            <a:r>
              <a:rPr lang="ro-RO" sz="1050" dirty="0"/>
              <a:t>     }</a:t>
            </a:r>
            <a:br>
              <a:rPr lang="ro-RO" sz="1050" dirty="0"/>
            </a:br>
            <a:endParaRPr lang="ro-RO" sz="1050" dirty="0"/>
          </a:p>
        </p:txBody>
      </p:sp>
      <p:sp>
        <p:nvSpPr>
          <p:cNvPr id="1494" name="Google Shape;1494;p40"/>
          <p:cNvSpPr txBox="1">
            <a:spLocks noGrp="1"/>
          </p:cNvSpPr>
          <p:nvPr>
            <p:ph type="subTitle" idx="1"/>
          </p:nvPr>
        </p:nvSpPr>
        <p:spPr>
          <a:xfrm>
            <a:off x="1484171" y="31535"/>
            <a:ext cx="7652100" cy="2111400"/>
          </a:xfrm>
          <a:prstGeom prst="rect">
            <a:avLst/>
          </a:prstGeom>
        </p:spPr>
        <p:txBody>
          <a:bodyPr spcFirstLastPara="1" wrap="square" lIns="91425" tIns="91425" rIns="91425" bIns="91425" anchor="b" anchorCtr="0">
            <a:noAutofit/>
          </a:bodyPr>
          <a:lstStyle/>
          <a:p>
            <a:pPr marL="0" lvl="0" indent="0" algn="just" rtl="0">
              <a:spcBef>
                <a:spcPts val="0"/>
              </a:spcBef>
              <a:spcAft>
                <a:spcPts val="0"/>
              </a:spcAft>
              <a:buNone/>
            </a:pPr>
            <a:r>
              <a:rPr lang="ro-RO" sz="1400" b="1" dirty="0"/>
              <a:t>Design pattern </a:t>
            </a:r>
            <a:r>
              <a:rPr lang="ro-RO" sz="1400" b="1" dirty="0" err="1"/>
              <a:t>Builder</a:t>
            </a:r>
            <a:r>
              <a:rPr lang="ro-RO" sz="1400" b="1" dirty="0"/>
              <a:t> </a:t>
            </a:r>
            <a:r>
              <a:rPr lang="ro-RO" sz="1400" dirty="0"/>
              <a:t>a fost utilizat pentru crearea Pizzei, deoarece o Pizza poate avea o listă lungă de ingrediente opționale și setarea tuturor acestora în constructor ca valori </a:t>
            </a:r>
            <a:r>
              <a:rPr lang="ro-RO" sz="1400" dirty="0" err="1"/>
              <a:t>nullable</a:t>
            </a:r>
            <a:r>
              <a:rPr lang="ro-RO" sz="1400" dirty="0"/>
              <a:t> va face codul să pară dezordonat și greu de citit. Pentru implementarea tiparului </a:t>
            </a:r>
            <a:r>
              <a:rPr lang="ro-RO" sz="1400" dirty="0" err="1"/>
              <a:t>Builder</a:t>
            </a:r>
            <a:r>
              <a:rPr lang="ro-RO" sz="1400" dirty="0"/>
              <a:t>, am creat clasa </a:t>
            </a:r>
            <a:r>
              <a:rPr lang="ro-RO" sz="1400" dirty="0" err="1"/>
              <a:t>PizzaBuilder</a:t>
            </a:r>
            <a:r>
              <a:rPr lang="ro-RO" sz="1400" dirty="0"/>
              <a:t> care furnizează toate metodele necesare pentru crearea unui număr mare de pizza diferite. Există diferite implementări ale </a:t>
            </a:r>
            <a:r>
              <a:rPr lang="ro-RO" sz="1400" dirty="0" err="1"/>
              <a:t>builder</a:t>
            </a:r>
            <a:r>
              <a:rPr lang="ro-RO" sz="1400" dirty="0"/>
              <a:t>-ului, dar cea utilizată în acest proiect permite concatenarea metodelor </a:t>
            </a:r>
            <a:r>
              <a:rPr lang="ro-RO" sz="1400" dirty="0" err="1"/>
              <a:t>builder</a:t>
            </a:r>
            <a:r>
              <a:rPr lang="ro-RO" sz="1400" dirty="0"/>
              <a:t>, deoarece fiecare metodă din clasa </a:t>
            </a:r>
            <a:r>
              <a:rPr lang="ro-RO" sz="1400" dirty="0" err="1"/>
              <a:t>Builder</a:t>
            </a:r>
            <a:r>
              <a:rPr lang="ro-RO" sz="1400" dirty="0"/>
              <a:t> returnează "</a:t>
            </a:r>
            <a:r>
              <a:rPr lang="ro-RO" sz="1400" dirty="0" err="1"/>
              <a:t>this</a:t>
            </a:r>
            <a:r>
              <a:rPr lang="ro-RO" sz="1400" dirty="0"/>
              <a:t>" (instanța </a:t>
            </a:r>
            <a:r>
              <a:rPr lang="ro-RO" sz="1400" dirty="0" err="1"/>
              <a:t>builder</a:t>
            </a:r>
            <a:r>
              <a:rPr lang="ro-RO" sz="1400" dirty="0"/>
              <a:t>-ului), cu excepția metodei </a:t>
            </a:r>
            <a:r>
              <a:rPr lang="ro-RO" sz="1400" dirty="0" err="1"/>
              <a:t>Bake</a:t>
            </a:r>
            <a:r>
              <a:rPr lang="ro-RO" sz="1400" dirty="0"/>
              <a:t>() care returnează obiectul construit concret.</a:t>
            </a:r>
            <a:endParaRPr sz="1400" dirty="0"/>
          </a:p>
        </p:txBody>
      </p:sp>
      <p:grpSp>
        <p:nvGrpSpPr>
          <p:cNvPr id="1495" name="Google Shape;1495;p40"/>
          <p:cNvGrpSpPr/>
          <p:nvPr/>
        </p:nvGrpSpPr>
        <p:grpSpPr>
          <a:xfrm>
            <a:off x="4421623" y="3873667"/>
            <a:ext cx="300770" cy="54726"/>
            <a:chOff x="4770650" y="685575"/>
            <a:chExt cx="158250" cy="28800"/>
          </a:xfrm>
        </p:grpSpPr>
        <p:sp>
          <p:nvSpPr>
            <p:cNvPr id="1496" name="Google Shape;1496;p40"/>
            <p:cNvSpPr/>
            <p:nvPr/>
          </p:nvSpPr>
          <p:spPr>
            <a:xfrm>
              <a:off x="477065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0"/>
            <p:cNvSpPr/>
            <p:nvPr/>
          </p:nvSpPr>
          <p:spPr>
            <a:xfrm>
              <a:off x="4835375"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0"/>
            <p:cNvSpPr/>
            <p:nvPr/>
          </p:nvSpPr>
          <p:spPr>
            <a:xfrm>
              <a:off x="490010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 name="Google Shape;1499;p40"/>
          <p:cNvGrpSpPr/>
          <p:nvPr/>
        </p:nvGrpSpPr>
        <p:grpSpPr>
          <a:xfrm rot="10800000" flipH="1">
            <a:off x="6306928" y="3527787"/>
            <a:ext cx="4563990" cy="1409125"/>
            <a:chOff x="5092229" y="-180802"/>
            <a:chExt cx="5253816" cy="1622108"/>
          </a:xfrm>
        </p:grpSpPr>
        <p:sp>
          <p:nvSpPr>
            <p:cNvPr id="1500" name="Google Shape;1500;p40"/>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0"/>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0"/>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0"/>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0"/>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0"/>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0"/>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0"/>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0"/>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0"/>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40"/>
          <p:cNvGrpSpPr/>
          <p:nvPr/>
        </p:nvGrpSpPr>
        <p:grpSpPr>
          <a:xfrm flipH="1">
            <a:off x="-2085672" y="36587"/>
            <a:ext cx="4563990" cy="1409125"/>
            <a:chOff x="5092229" y="-180802"/>
            <a:chExt cx="5253816" cy="1622108"/>
          </a:xfrm>
        </p:grpSpPr>
        <p:sp>
          <p:nvSpPr>
            <p:cNvPr id="1511" name="Google Shape;1511;p40"/>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0"/>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0"/>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0"/>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0"/>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0"/>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0"/>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0"/>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0"/>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0"/>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Рисунок 1">
            <a:extLst>
              <a:ext uri="{FF2B5EF4-FFF2-40B4-BE49-F238E27FC236}">
                <a16:creationId xmlns:a16="http://schemas.microsoft.com/office/drawing/2014/main" id="{74EACA50-6369-3A9A-A969-8D1C52FB65A2}"/>
              </a:ext>
            </a:extLst>
          </p:cNvPr>
          <p:cNvPicPr>
            <a:picLocks noChangeAspect="1"/>
          </p:cNvPicPr>
          <p:nvPr/>
        </p:nvPicPr>
        <p:blipFill>
          <a:blip r:embed="rId3"/>
          <a:stretch>
            <a:fillRect/>
          </a:stretch>
        </p:blipFill>
        <p:spPr>
          <a:xfrm>
            <a:off x="457200" y="2377388"/>
            <a:ext cx="5113440" cy="229595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74"/>
        <p:cNvGrpSpPr/>
        <p:nvPr/>
      </p:nvGrpSpPr>
      <p:grpSpPr>
        <a:xfrm>
          <a:off x="0" y="0"/>
          <a:ext cx="0" cy="0"/>
          <a:chOff x="0" y="0"/>
          <a:chExt cx="0" cy="0"/>
        </a:xfrm>
      </p:grpSpPr>
      <p:sp>
        <p:nvSpPr>
          <p:cNvPr id="2575" name="Google Shape;2575;p50"/>
          <p:cNvSpPr/>
          <p:nvPr/>
        </p:nvSpPr>
        <p:spPr>
          <a:xfrm>
            <a:off x="468450" y="401525"/>
            <a:ext cx="4397799" cy="3813184"/>
          </a:xfrm>
          <a:custGeom>
            <a:avLst/>
            <a:gdLst/>
            <a:ahLst/>
            <a:cxnLst/>
            <a:rect l="l" t="t" r="r" b="b"/>
            <a:pathLst>
              <a:path w="16332" h="10505" extrusionOk="0">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9933">
              <a:alpha val="38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0"/>
          <p:cNvSpPr txBox="1">
            <a:spLocks noGrp="1"/>
          </p:cNvSpPr>
          <p:nvPr>
            <p:ph type="title"/>
          </p:nvPr>
        </p:nvSpPr>
        <p:spPr>
          <a:xfrm>
            <a:off x="4175051" y="635658"/>
            <a:ext cx="4968949" cy="11069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RO" sz="1600" dirty="0"/>
              <a:t>Ultimul </a:t>
            </a:r>
            <a:r>
              <a:rPr lang="ro-RO" sz="1600" dirty="0" err="1"/>
              <a:t>desing</a:t>
            </a:r>
            <a:r>
              <a:rPr lang="ro-RO" sz="1600" dirty="0"/>
              <a:t> pattern </a:t>
            </a:r>
            <a:r>
              <a:rPr lang="ro-RO" sz="1600" dirty="0" err="1"/>
              <a:t>crețional</a:t>
            </a:r>
            <a:r>
              <a:rPr lang="ro-RO" sz="1600" dirty="0"/>
              <a:t> implementat în acest proiect este </a:t>
            </a:r>
            <a:r>
              <a:rPr lang="ro-RO" sz="1600" b="1" dirty="0" err="1"/>
              <a:t>Prototype</a:t>
            </a:r>
            <a:r>
              <a:rPr lang="ro-RO" sz="1600" dirty="0"/>
              <a:t>. A fost implementat utilizând interfața </a:t>
            </a:r>
            <a:r>
              <a:rPr lang="ro-RO" sz="1600" dirty="0" err="1"/>
              <a:t>IProduct</a:t>
            </a:r>
            <a:r>
              <a:rPr lang="ro-RO" sz="1600" dirty="0"/>
              <a:t> care are metoda Clone și fiecare produs o implementează. Astfel, atunci când un client dorește să comande un produs, nu-i pasă de implementarea concretă, utilizează interfața </a:t>
            </a:r>
            <a:r>
              <a:rPr lang="ro-RO" sz="1600" dirty="0" err="1"/>
              <a:t>IProduct</a:t>
            </a:r>
            <a:r>
              <a:rPr lang="ro-RO" sz="1050" dirty="0"/>
              <a:t>.</a:t>
            </a:r>
            <a:endParaRPr sz="1050" dirty="0"/>
          </a:p>
        </p:txBody>
      </p:sp>
      <p:sp>
        <p:nvSpPr>
          <p:cNvPr id="2577" name="Google Shape;2577;p50"/>
          <p:cNvSpPr txBox="1">
            <a:spLocks noGrp="1"/>
          </p:cNvSpPr>
          <p:nvPr>
            <p:ph type="subTitle" idx="1"/>
          </p:nvPr>
        </p:nvSpPr>
        <p:spPr>
          <a:xfrm>
            <a:off x="5182957" y="1909798"/>
            <a:ext cx="3585359" cy="251863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1100" dirty="0"/>
              <a:t> public </a:t>
            </a:r>
            <a:r>
              <a:rPr lang="ro-RO" sz="1100" dirty="0" err="1"/>
              <a:t>IProduct</a:t>
            </a:r>
            <a:r>
              <a:rPr lang="ro-RO" sz="1100" dirty="0"/>
              <a:t> </a:t>
            </a:r>
            <a:r>
              <a:rPr lang="ro-RO" sz="1100" dirty="0" err="1"/>
              <a:t>OrderMenuItem</a:t>
            </a:r>
            <a:r>
              <a:rPr lang="ro-RO" sz="1100" dirty="0"/>
              <a:t>(</a:t>
            </a:r>
            <a:r>
              <a:rPr lang="ro-RO" sz="1100" dirty="0" err="1"/>
              <a:t>int</a:t>
            </a:r>
            <a:r>
              <a:rPr lang="ro-RO" sz="1100" dirty="0"/>
              <a:t> </a:t>
            </a:r>
            <a:r>
              <a:rPr lang="ro-RO" sz="1100" dirty="0" err="1"/>
              <a:t>id</a:t>
            </a:r>
            <a:r>
              <a:rPr lang="ro-RO" sz="1100" dirty="0"/>
              <a:t>)</a:t>
            </a:r>
          </a:p>
          <a:p>
            <a:pPr marL="0" lvl="0" indent="0" algn="l" rtl="0">
              <a:spcBef>
                <a:spcPts val="0"/>
              </a:spcBef>
              <a:spcAft>
                <a:spcPts val="0"/>
              </a:spcAft>
              <a:buNone/>
            </a:pPr>
            <a:r>
              <a:rPr lang="ro-RO" sz="1100" dirty="0"/>
              <a:t>          {</a:t>
            </a:r>
          </a:p>
          <a:p>
            <a:pPr marL="0" lvl="0" indent="0" algn="l" rtl="0">
              <a:spcBef>
                <a:spcPts val="0"/>
              </a:spcBef>
              <a:spcAft>
                <a:spcPts val="0"/>
              </a:spcAft>
              <a:buNone/>
            </a:pPr>
            <a:r>
              <a:rPr lang="ro-RO" sz="1100" dirty="0"/>
              <a:t>               var </a:t>
            </a:r>
            <a:r>
              <a:rPr lang="ro-RO" sz="1100" dirty="0" err="1"/>
              <a:t>orderedItem</a:t>
            </a:r>
            <a:r>
              <a:rPr lang="ro-RO" sz="1100" dirty="0"/>
              <a:t> = _</a:t>
            </a:r>
            <a:r>
              <a:rPr lang="ro-RO" sz="1100" dirty="0" err="1"/>
              <a:t>menu.Items.Find</a:t>
            </a:r>
            <a:r>
              <a:rPr lang="ro-RO" sz="1100" dirty="0"/>
              <a:t>(item =&gt; </a:t>
            </a:r>
            <a:r>
              <a:rPr lang="ro-RO" sz="1100" dirty="0" err="1"/>
              <a:t>item.Id</a:t>
            </a:r>
            <a:r>
              <a:rPr lang="ro-RO" sz="1100" dirty="0"/>
              <a:t> == </a:t>
            </a:r>
            <a:r>
              <a:rPr lang="ro-RO" sz="1100" dirty="0" err="1"/>
              <a:t>id</a:t>
            </a:r>
            <a:r>
              <a:rPr lang="ro-RO" sz="1100" dirty="0"/>
              <a:t>);</a:t>
            </a:r>
          </a:p>
          <a:p>
            <a:pPr marL="0" lvl="0" indent="0" algn="l" rtl="0">
              <a:spcBef>
                <a:spcPts val="0"/>
              </a:spcBef>
              <a:spcAft>
                <a:spcPts val="0"/>
              </a:spcAft>
              <a:buNone/>
            </a:pPr>
            <a:r>
              <a:rPr lang="ro-RO" sz="1100" dirty="0"/>
              <a:t>               </a:t>
            </a:r>
            <a:r>
              <a:rPr lang="ro-RO" sz="1100" dirty="0" err="1"/>
              <a:t>if</a:t>
            </a:r>
            <a:r>
              <a:rPr lang="ro-RO" sz="1100" dirty="0"/>
              <a:t>(</a:t>
            </a:r>
            <a:r>
              <a:rPr lang="ro-RO" sz="1100" dirty="0" err="1"/>
              <a:t>orderedItem</a:t>
            </a:r>
            <a:r>
              <a:rPr lang="ro-RO" sz="1100" dirty="0"/>
              <a:t> == </a:t>
            </a:r>
            <a:r>
              <a:rPr lang="ro-RO" sz="1100" dirty="0" err="1"/>
              <a:t>null</a:t>
            </a:r>
            <a:r>
              <a:rPr lang="ro-RO" sz="1100" dirty="0"/>
              <a:t>)</a:t>
            </a:r>
          </a:p>
          <a:p>
            <a:pPr marL="0" lvl="0" indent="0" algn="l" rtl="0">
              <a:spcBef>
                <a:spcPts val="0"/>
              </a:spcBef>
              <a:spcAft>
                <a:spcPts val="0"/>
              </a:spcAft>
              <a:buNone/>
            </a:pPr>
            <a:r>
              <a:rPr lang="ro-RO" sz="1100" dirty="0"/>
              <a:t>               {</a:t>
            </a:r>
          </a:p>
          <a:p>
            <a:pPr marL="0" lvl="0" indent="0" algn="l" rtl="0">
              <a:spcBef>
                <a:spcPts val="0"/>
              </a:spcBef>
              <a:spcAft>
                <a:spcPts val="0"/>
              </a:spcAft>
              <a:buNone/>
            </a:pPr>
            <a:r>
              <a:rPr lang="ro-RO" sz="1100" dirty="0"/>
              <a:t>                    </a:t>
            </a:r>
            <a:r>
              <a:rPr lang="ro-RO" sz="1100" dirty="0" err="1"/>
              <a:t>return</a:t>
            </a:r>
            <a:r>
              <a:rPr lang="ro-RO" sz="1100" dirty="0"/>
              <a:t> </a:t>
            </a:r>
            <a:r>
              <a:rPr lang="ro-RO" sz="1100" dirty="0" err="1"/>
              <a:t>null</a:t>
            </a:r>
            <a:r>
              <a:rPr lang="ro-RO" sz="1100" dirty="0"/>
              <a:t>;</a:t>
            </a:r>
          </a:p>
          <a:p>
            <a:pPr marL="0" lvl="0" indent="0" algn="l" rtl="0">
              <a:spcBef>
                <a:spcPts val="0"/>
              </a:spcBef>
              <a:spcAft>
                <a:spcPts val="0"/>
              </a:spcAft>
              <a:buNone/>
            </a:pPr>
            <a:r>
              <a:rPr lang="ro-RO" sz="1100" dirty="0"/>
              <a:t>               }</a:t>
            </a:r>
          </a:p>
          <a:p>
            <a:pPr marL="0" lvl="0" indent="0" algn="l" rtl="0">
              <a:spcBef>
                <a:spcPts val="0"/>
              </a:spcBef>
              <a:spcAft>
                <a:spcPts val="0"/>
              </a:spcAft>
              <a:buNone/>
            </a:pPr>
            <a:r>
              <a:rPr lang="ro-RO" sz="1100" dirty="0"/>
              <a:t>               </a:t>
            </a:r>
            <a:r>
              <a:rPr lang="ro-RO" sz="1100" dirty="0" err="1"/>
              <a:t>return</a:t>
            </a:r>
            <a:r>
              <a:rPr lang="ro-RO" sz="1100" dirty="0"/>
              <a:t> </a:t>
            </a:r>
            <a:r>
              <a:rPr lang="ro-RO" sz="1100" dirty="0" err="1"/>
              <a:t>orderedItem.Item.Clone</a:t>
            </a:r>
            <a:r>
              <a:rPr lang="ro-RO" sz="1100" dirty="0"/>
              <a:t>();</a:t>
            </a:r>
          </a:p>
          <a:p>
            <a:pPr marL="0" lvl="0" indent="0" algn="l" rtl="0">
              <a:spcBef>
                <a:spcPts val="0"/>
              </a:spcBef>
              <a:spcAft>
                <a:spcPts val="0"/>
              </a:spcAft>
              <a:buNone/>
            </a:pPr>
            <a:r>
              <a:rPr lang="ro-RO" sz="1100" dirty="0"/>
              <a:t>          }</a:t>
            </a:r>
            <a:endParaRPr sz="1100" dirty="0"/>
          </a:p>
        </p:txBody>
      </p:sp>
      <p:grpSp>
        <p:nvGrpSpPr>
          <p:cNvPr id="2578" name="Google Shape;2578;p50"/>
          <p:cNvGrpSpPr/>
          <p:nvPr/>
        </p:nvGrpSpPr>
        <p:grpSpPr>
          <a:xfrm>
            <a:off x="715088" y="535137"/>
            <a:ext cx="3961085" cy="4073452"/>
            <a:chOff x="2748950" y="2077550"/>
            <a:chExt cx="793725" cy="816225"/>
          </a:xfrm>
        </p:grpSpPr>
        <p:sp>
          <p:nvSpPr>
            <p:cNvPr id="2579" name="Google Shape;2579;p50"/>
            <p:cNvSpPr/>
            <p:nvPr/>
          </p:nvSpPr>
          <p:spPr>
            <a:xfrm>
              <a:off x="3042075" y="2078325"/>
              <a:ext cx="83775" cy="83400"/>
            </a:xfrm>
            <a:custGeom>
              <a:avLst/>
              <a:gdLst/>
              <a:ahLst/>
              <a:cxnLst/>
              <a:rect l="l" t="t" r="r" b="b"/>
              <a:pathLst>
                <a:path w="3351" h="3336" extrusionOk="0">
                  <a:moveTo>
                    <a:pt x="1697" y="901"/>
                  </a:moveTo>
                  <a:cubicBezTo>
                    <a:pt x="1970" y="901"/>
                    <a:pt x="2234" y="1047"/>
                    <a:pt x="2373" y="1303"/>
                  </a:cubicBezTo>
                  <a:cubicBezTo>
                    <a:pt x="2559" y="1660"/>
                    <a:pt x="2420" y="2125"/>
                    <a:pt x="2063" y="2327"/>
                  </a:cubicBezTo>
                  <a:cubicBezTo>
                    <a:pt x="1947" y="2390"/>
                    <a:pt x="1823" y="2419"/>
                    <a:pt x="1700" y="2419"/>
                  </a:cubicBezTo>
                  <a:cubicBezTo>
                    <a:pt x="1427" y="2419"/>
                    <a:pt x="1163" y="2273"/>
                    <a:pt x="1024" y="2017"/>
                  </a:cubicBezTo>
                  <a:cubicBezTo>
                    <a:pt x="838" y="1660"/>
                    <a:pt x="977" y="1179"/>
                    <a:pt x="1334" y="993"/>
                  </a:cubicBezTo>
                  <a:cubicBezTo>
                    <a:pt x="1450" y="930"/>
                    <a:pt x="1574" y="901"/>
                    <a:pt x="1697" y="901"/>
                  </a:cubicBezTo>
                  <a:close/>
                  <a:moveTo>
                    <a:pt x="1257" y="0"/>
                  </a:moveTo>
                  <a:lnTo>
                    <a:pt x="1257" y="295"/>
                  </a:lnTo>
                  <a:cubicBezTo>
                    <a:pt x="1257" y="373"/>
                    <a:pt x="1210" y="450"/>
                    <a:pt x="1132" y="481"/>
                  </a:cubicBezTo>
                  <a:cubicBezTo>
                    <a:pt x="1101" y="512"/>
                    <a:pt x="1086" y="512"/>
                    <a:pt x="1070" y="528"/>
                  </a:cubicBezTo>
                  <a:cubicBezTo>
                    <a:pt x="1055" y="543"/>
                    <a:pt x="1024" y="543"/>
                    <a:pt x="1008" y="559"/>
                  </a:cubicBezTo>
                  <a:cubicBezTo>
                    <a:pt x="970" y="582"/>
                    <a:pt x="931" y="594"/>
                    <a:pt x="892" y="594"/>
                  </a:cubicBezTo>
                  <a:cubicBezTo>
                    <a:pt x="853" y="594"/>
                    <a:pt x="815" y="582"/>
                    <a:pt x="776" y="559"/>
                  </a:cubicBezTo>
                  <a:lnTo>
                    <a:pt x="528" y="404"/>
                  </a:lnTo>
                  <a:lnTo>
                    <a:pt x="47" y="1210"/>
                  </a:lnTo>
                  <a:lnTo>
                    <a:pt x="279" y="1365"/>
                  </a:lnTo>
                  <a:cubicBezTo>
                    <a:pt x="341" y="1396"/>
                    <a:pt x="388" y="1474"/>
                    <a:pt x="373" y="1567"/>
                  </a:cubicBezTo>
                  <a:lnTo>
                    <a:pt x="373" y="1707"/>
                  </a:lnTo>
                  <a:cubicBezTo>
                    <a:pt x="373" y="1784"/>
                    <a:pt x="326" y="1862"/>
                    <a:pt x="248" y="1908"/>
                  </a:cubicBezTo>
                  <a:lnTo>
                    <a:pt x="0" y="2032"/>
                  </a:lnTo>
                  <a:lnTo>
                    <a:pt x="450" y="2854"/>
                  </a:lnTo>
                  <a:lnTo>
                    <a:pt x="698" y="2715"/>
                  </a:lnTo>
                  <a:cubicBezTo>
                    <a:pt x="733" y="2701"/>
                    <a:pt x="768" y="2693"/>
                    <a:pt x="803" y="2693"/>
                  </a:cubicBezTo>
                  <a:cubicBezTo>
                    <a:pt x="845" y="2693"/>
                    <a:pt x="888" y="2705"/>
                    <a:pt x="931" y="2730"/>
                  </a:cubicBezTo>
                  <a:cubicBezTo>
                    <a:pt x="962" y="2761"/>
                    <a:pt x="1008" y="2792"/>
                    <a:pt x="1055" y="2808"/>
                  </a:cubicBezTo>
                  <a:cubicBezTo>
                    <a:pt x="1117" y="2854"/>
                    <a:pt x="1163" y="2932"/>
                    <a:pt x="1163" y="3009"/>
                  </a:cubicBezTo>
                  <a:lnTo>
                    <a:pt x="1163" y="3304"/>
                  </a:lnTo>
                  <a:lnTo>
                    <a:pt x="2094" y="3335"/>
                  </a:lnTo>
                  <a:lnTo>
                    <a:pt x="2094" y="3040"/>
                  </a:lnTo>
                  <a:cubicBezTo>
                    <a:pt x="2094" y="2963"/>
                    <a:pt x="2156" y="2885"/>
                    <a:pt x="2234" y="2854"/>
                  </a:cubicBezTo>
                  <a:cubicBezTo>
                    <a:pt x="2249" y="2839"/>
                    <a:pt x="2265" y="2839"/>
                    <a:pt x="2296" y="2808"/>
                  </a:cubicBezTo>
                  <a:cubicBezTo>
                    <a:pt x="2311" y="2792"/>
                    <a:pt x="2327" y="2792"/>
                    <a:pt x="2342" y="2777"/>
                  </a:cubicBezTo>
                  <a:cubicBezTo>
                    <a:pt x="2381" y="2753"/>
                    <a:pt x="2420" y="2742"/>
                    <a:pt x="2459" y="2742"/>
                  </a:cubicBezTo>
                  <a:cubicBezTo>
                    <a:pt x="2497" y="2742"/>
                    <a:pt x="2536" y="2753"/>
                    <a:pt x="2575" y="2777"/>
                  </a:cubicBezTo>
                  <a:lnTo>
                    <a:pt x="2839" y="2916"/>
                  </a:lnTo>
                  <a:lnTo>
                    <a:pt x="3319" y="2125"/>
                  </a:lnTo>
                  <a:lnTo>
                    <a:pt x="3087" y="1955"/>
                  </a:lnTo>
                  <a:cubicBezTo>
                    <a:pt x="3009" y="1924"/>
                    <a:pt x="2963" y="1846"/>
                    <a:pt x="2994" y="1753"/>
                  </a:cubicBezTo>
                  <a:lnTo>
                    <a:pt x="2994" y="1613"/>
                  </a:lnTo>
                  <a:cubicBezTo>
                    <a:pt x="2994" y="1536"/>
                    <a:pt x="3025" y="1458"/>
                    <a:pt x="3102" y="1412"/>
                  </a:cubicBezTo>
                  <a:lnTo>
                    <a:pt x="3350" y="1288"/>
                  </a:lnTo>
                  <a:lnTo>
                    <a:pt x="2916" y="466"/>
                  </a:lnTo>
                  <a:lnTo>
                    <a:pt x="2652" y="605"/>
                  </a:lnTo>
                  <a:cubicBezTo>
                    <a:pt x="2618" y="619"/>
                    <a:pt x="2583" y="627"/>
                    <a:pt x="2548" y="627"/>
                  </a:cubicBezTo>
                  <a:cubicBezTo>
                    <a:pt x="2505" y="627"/>
                    <a:pt x="2462" y="615"/>
                    <a:pt x="2420" y="590"/>
                  </a:cubicBezTo>
                  <a:cubicBezTo>
                    <a:pt x="2389" y="559"/>
                    <a:pt x="2342" y="528"/>
                    <a:pt x="2311" y="512"/>
                  </a:cubicBezTo>
                  <a:cubicBezTo>
                    <a:pt x="2234" y="466"/>
                    <a:pt x="2187" y="388"/>
                    <a:pt x="2187" y="311"/>
                  </a:cubicBezTo>
                  <a:lnTo>
                    <a:pt x="2187" y="16"/>
                  </a:lnTo>
                  <a:lnTo>
                    <a:pt x="1257" y="0"/>
                  </a:ln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80" name="Google Shape;2580;p50"/>
            <p:cNvSpPr/>
            <p:nvPr/>
          </p:nvSpPr>
          <p:spPr>
            <a:xfrm>
              <a:off x="2751275" y="2348575"/>
              <a:ext cx="56225" cy="57025"/>
            </a:xfrm>
            <a:custGeom>
              <a:avLst/>
              <a:gdLst/>
              <a:ahLst/>
              <a:cxnLst/>
              <a:rect l="l" t="t" r="r" b="b"/>
              <a:pathLst>
                <a:path w="2249" h="2281" extrusionOk="0">
                  <a:moveTo>
                    <a:pt x="1101" y="575"/>
                  </a:moveTo>
                  <a:cubicBezTo>
                    <a:pt x="1396" y="575"/>
                    <a:pt x="1644" y="807"/>
                    <a:pt x="1644" y="1117"/>
                  </a:cubicBezTo>
                  <a:cubicBezTo>
                    <a:pt x="1644" y="1428"/>
                    <a:pt x="1411" y="1660"/>
                    <a:pt x="1101" y="1660"/>
                  </a:cubicBezTo>
                  <a:cubicBezTo>
                    <a:pt x="822" y="1660"/>
                    <a:pt x="558" y="1428"/>
                    <a:pt x="558" y="1117"/>
                  </a:cubicBezTo>
                  <a:cubicBezTo>
                    <a:pt x="558" y="823"/>
                    <a:pt x="791" y="575"/>
                    <a:pt x="1101" y="575"/>
                  </a:cubicBezTo>
                  <a:close/>
                  <a:moveTo>
                    <a:pt x="853" y="1"/>
                  </a:moveTo>
                  <a:lnTo>
                    <a:pt x="295" y="326"/>
                  </a:lnTo>
                  <a:lnTo>
                    <a:pt x="388" y="497"/>
                  </a:lnTo>
                  <a:cubicBezTo>
                    <a:pt x="403" y="559"/>
                    <a:pt x="403" y="621"/>
                    <a:pt x="388" y="652"/>
                  </a:cubicBezTo>
                  <a:cubicBezTo>
                    <a:pt x="372" y="668"/>
                    <a:pt x="357" y="714"/>
                    <a:pt x="326" y="730"/>
                  </a:cubicBezTo>
                  <a:cubicBezTo>
                    <a:pt x="310" y="792"/>
                    <a:pt x="248" y="807"/>
                    <a:pt x="202" y="807"/>
                  </a:cubicBezTo>
                  <a:lnTo>
                    <a:pt x="0" y="807"/>
                  </a:lnTo>
                  <a:lnTo>
                    <a:pt x="0" y="1474"/>
                  </a:lnTo>
                  <a:lnTo>
                    <a:pt x="202" y="1474"/>
                  </a:lnTo>
                  <a:cubicBezTo>
                    <a:pt x="248" y="1474"/>
                    <a:pt x="310" y="1505"/>
                    <a:pt x="326" y="1552"/>
                  </a:cubicBezTo>
                  <a:cubicBezTo>
                    <a:pt x="357" y="1567"/>
                    <a:pt x="372" y="1598"/>
                    <a:pt x="388" y="1629"/>
                  </a:cubicBezTo>
                  <a:cubicBezTo>
                    <a:pt x="434" y="1676"/>
                    <a:pt x="434" y="1738"/>
                    <a:pt x="388" y="1784"/>
                  </a:cubicBezTo>
                  <a:lnTo>
                    <a:pt x="295" y="1955"/>
                  </a:lnTo>
                  <a:lnTo>
                    <a:pt x="853" y="2281"/>
                  </a:lnTo>
                  <a:lnTo>
                    <a:pt x="946" y="2110"/>
                  </a:lnTo>
                  <a:cubicBezTo>
                    <a:pt x="993" y="2048"/>
                    <a:pt x="1024" y="2032"/>
                    <a:pt x="1086" y="2032"/>
                  </a:cubicBezTo>
                  <a:lnTo>
                    <a:pt x="1163" y="2032"/>
                  </a:lnTo>
                  <a:cubicBezTo>
                    <a:pt x="1225" y="2032"/>
                    <a:pt x="1287" y="2048"/>
                    <a:pt x="1303" y="2110"/>
                  </a:cubicBezTo>
                  <a:lnTo>
                    <a:pt x="1396" y="2281"/>
                  </a:lnTo>
                  <a:lnTo>
                    <a:pt x="1954" y="1955"/>
                  </a:lnTo>
                  <a:lnTo>
                    <a:pt x="1861" y="1784"/>
                  </a:lnTo>
                  <a:cubicBezTo>
                    <a:pt x="1846" y="1722"/>
                    <a:pt x="1846" y="1660"/>
                    <a:pt x="1861" y="1629"/>
                  </a:cubicBezTo>
                  <a:cubicBezTo>
                    <a:pt x="1877" y="1598"/>
                    <a:pt x="1892" y="1567"/>
                    <a:pt x="1923" y="1552"/>
                  </a:cubicBezTo>
                  <a:cubicBezTo>
                    <a:pt x="1939" y="1490"/>
                    <a:pt x="2001" y="1474"/>
                    <a:pt x="2063" y="1474"/>
                  </a:cubicBezTo>
                  <a:lnTo>
                    <a:pt x="2249" y="1474"/>
                  </a:lnTo>
                  <a:lnTo>
                    <a:pt x="2249" y="807"/>
                  </a:lnTo>
                  <a:lnTo>
                    <a:pt x="2063" y="807"/>
                  </a:lnTo>
                  <a:cubicBezTo>
                    <a:pt x="2001" y="807"/>
                    <a:pt x="1939" y="776"/>
                    <a:pt x="1923" y="730"/>
                  </a:cubicBezTo>
                  <a:cubicBezTo>
                    <a:pt x="1892" y="699"/>
                    <a:pt x="1877" y="668"/>
                    <a:pt x="1861" y="652"/>
                  </a:cubicBezTo>
                  <a:cubicBezTo>
                    <a:pt x="1830" y="590"/>
                    <a:pt x="1830" y="544"/>
                    <a:pt x="1861" y="497"/>
                  </a:cubicBezTo>
                  <a:lnTo>
                    <a:pt x="1954" y="326"/>
                  </a:lnTo>
                  <a:lnTo>
                    <a:pt x="1396" y="1"/>
                  </a:lnTo>
                  <a:lnTo>
                    <a:pt x="1303" y="171"/>
                  </a:lnTo>
                  <a:cubicBezTo>
                    <a:pt x="1256" y="233"/>
                    <a:pt x="1225" y="249"/>
                    <a:pt x="1163" y="249"/>
                  </a:cubicBezTo>
                  <a:lnTo>
                    <a:pt x="1086" y="249"/>
                  </a:lnTo>
                  <a:cubicBezTo>
                    <a:pt x="1024" y="249"/>
                    <a:pt x="977" y="233"/>
                    <a:pt x="946" y="171"/>
                  </a:cubicBezTo>
                  <a:lnTo>
                    <a:pt x="853"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81" name="Google Shape;2581;p50"/>
            <p:cNvSpPr/>
            <p:nvPr/>
          </p:nvSpPr>
          <p:spPr>
            <a:xfrm>
              <a:off x="3154525" y="2147350"/>
              <a:ext cx="57400" cy="56250"/>
            </a:xfrm>
            <a:custGeom>
              <a:avLst/>
              <a:gdLst/>
              <a:ahLst/>
              <a:cxnLst/>
              <a:rect l="l" t="t" r="r" b="b"/>
              <a:pathLst>
                <a:path w="2296" h="2250" extrusionOk="0">
                  <a:moveTo>
                    <a:pt x="1148" y="605"/>
                  </a:moveTo>
                  <a:cubicBezTo>
                    <a:pt x="1442" y="621"/>
                    <a:pt x="1675" y="853"/>
                    <a:pt x="1675" y="1148"/>
                  </a:cubicBezTo>
                  <a:cubicBezTo>
                    <a:pt x="1675" y="1427"/>
                    <a:pt x="1442" y="1660"/>
                    <a:pt x="1132" y="1660"/>
                  </a:cubicBezTo>
                  <a:cubicBezTo>
                    <a:pt x="838" y="1660"/>
                    <a:pt x="605" y="1427"/>
                    <a:pt x="605" y="1117"/>
                  </a:cubicBezTo>
                  <a:cubicBezTo>
                    <a:pt x="605" y="838"/>
                    <a:pt x="838" y="605"/>
                    <a:pt x="1148" y="605"/>
                  </a:cubicBezTo>
                  <a:close/>
                  <a:moveTo>
                    <a:pt x="822" y="0"/>
                  </a:moveTo>
                  <a:lnTo>
                    <a:pt x="822" y="186"/>
                  </a:lnTo>
                  <a:cubicBezTo>
                    <a:pt x="822" y="248"/>
                    <a:pt x="776" y="310"/>
                    <a:pt x="745" y="326"/>
                  </a:cubicBezTo>
                  <a:cubicBezTo>
                    <a:pt x="713" y="341"/>
                    <a:pt x="682" y="372"/>
                    <a:pt x="667" y="388"/>
                  </a:cubicBezTo>
                  <a:cubicBezTo>
                    <a:pt x="636" y="403"/>
                    <a:pt x="605" y="411"/>
                    <a:pt x="578" y="411"/>
                  </a:cubicBezTo>
                  <a:cubicBezTo>
                    <a:pt x="551" y="411"/>
                    <a:pt x="527" y="403"/>
                    <a:pt x="512" y="388"/>
                  </a:cubicBezTo>
                  <a:lnTo>
                    <a:pt x="326" y="295"/>
                  </a:lnTo>
                  <a:lnTo>
                    <a:pt x="0" y="853"/>
                  </a:lnTo>
                  <a:lnTo>
                    <a:pt x="171" y="946"/>
                  </a:lnTo>
                  <a:cubicBezTo>
                    <a:pt x="233" y="993"/>
                    <a:pt x="248" y="1024"/>
                    <a:pt x="248" y="1086"/>
                  </a:cubicBezTo>
                  <a:lnTo>
                    <a:pt x="248" y="1117"/>
                  </a:lnTo>
                  <a:lnTo>
                    <a:pt x="248" y="1163"/>
                  </a:lnTo>
                  <a:cubicBezTo>
                    <a:pt x="248" y="1225"/>
                    <a:pt x="233" y="1272"/>
                    <a:pt x="171" y="1303"/>
                  </a:cubicBezTo>
                  <a:lnTo>
                    <a:pt x="0" y="1396"/>
                  </a:lnTo>
                  <a:lnTo>
                    <a:pt x="326" y="1954"/>
                  </a:lnTo>
                  <a:lnTo>
                    <a:pt x="512" y="1861"/>
                  </a:lnTo>
                  <a:cubicBezTo>
                    <a:pt x="535" y="1846"/>
                    <a:pt x="562" y="1838"/>
                    <a:pt x="589" y="1838"/>
                  </a:cubicBezTo>
                  <a:cubicBezTo>
                    <a:pt x="617" y="1838"/>
                    <a:pt x="644" y="1846"/>
                    <a:pt x="667" y="1861"/>
                  </a:cubicBezTo>
                  <a:cubicBezTo>
                    <a:pt x="682" y="1877"/>
                    <a:pt x="713" y="1892"/>
                    <a:pt x="745" y="1908"/>
                  </a:cubicBezTo>
                  <a:cubicBezTo>
                    <a:pt x="791" y="1939"/>
                    <a:pt x="822" y="1985"/>
                    <a:pt x="822" y="2047"/>
                  </a:cubicBezTo>
                  <a:lnTo>
                    <a:pt x="822" y="2249"/>
                  </a:lnTo>
                  <a:lnTo>
                    <a:pt x="1473" y="2249"/>
                  </a:lnTo>
                  <a:lnTo>
                    <a:pt x="1473" y="2047"/>
                  </a:lnTo>
                  <a:cubicBezTo>
                    <a:pt x="1473" y="1985"/>
                    <a:pt x="1520" y="1939"/>
                    <a:pt x="1551" y="1908"/>
                  </a:cubicBezTo>
                  <a:cubicBezTo>
                    <a:pt x="1598" y="1892"/>
                    <a:pt x="1613" y="1877"/>
                    <a:pt x="1629" y="1861"/>
                  </a:cubicBezTo>
                  <a:cubicBezTo>
                    <a:pt x="1660" y="1838"/>
                    <a:pt x="1691" y="1826"/>
                    <a:pt x="1718" y="1826"/>
                  </a:cubicBezTo>
                  <a:cubicBezTo>
                    <a:pt x="1745" y="1826"/>
                    <a:pt x="1768" y="1838"/>
                    <a:pt x="1784" y="1861"/>
                  </a:cubicBezTo>
                  <a:lnTo>
                    <a:pt x="1954" y="1954"/>
                  </a:lnTo>
                  <a:lnTo>
                    <a:pt x="2295" y="1396"/>
                  </a:lnTo>
                  <a:lnTo>
                    <a:pt x="2109" y="1303"/>
                  </a:lnTo>
                  <a:cubicBezTo>
                    <a:pt x="2063" y="1256"/>
                    <a:pt x="2032" y="1225"/>
                    <a:pt x="2032" y="1163"/>
                  </a:cubicBezTo>
                  <a:lnTo>
                    <a:pt x="2032" y="1117"/>
                  </a:lnTo>
                  <a:lnTo>
                    <a:pt x="2032" y="1086"/>
                  </a:lnTo>
                  <a:cubicBezTo>
                    <a:pt x="2032" y="1024"/>
                    <a:pt x="2063" y="962"/>
                    <a:pt x="2109" y="946"/>
                  </a:cubicBezTo>
                  <a:lnTo>
                    <a:pt x="2295" y="853"/>
                  </a:lnTo>
                  <a:lnTo>
                    <a:pt x="1954" y="295"/>
                  </a:lnTo>
                  <a:lnTo>
                    <a:pt x="1784" y="388"/>
                  </a:lnTo>
                  <a:cubicBezTo>
                    <a:pt x="1757" y="401"/>
                    <a:pt x="1734" y="406"/>
                    <a:pt x="1712" y="406"/>
                  </a:cubicBezTo>
                  <a:cubicBezTo>
                    <a:pt x="1682" y="406"/>
                    <a:pt x="1655" y="397"/>
                    <a:pt x="1629" y="388"/>
                  </a:cubicBezTo>
                  <a:cubicBezTo>
                    <a:pt x="1613" y="372"/>
                    <a:pt x="1567" y="341"/>
                    <a:pt x="1551" y="326"/>
                  </a:cubicBezTo>
                  <a:cubicBezTo>
                    <a:pt x="1489" y="310"/>
                    <a:pt x="1458" y="248"/>
                    <a:pt x="1473" y="186"/>
                  </a:cubicBezTo>
                  <a:lnTo>
                    <a:pt x="1473" y="0"/>
                  </a:ln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82" name="Google Shape;2582;p50"/>
            <p:cNvSpPr/>
            <p:nvPr/>
          </p:nvSpPr>
          <p:spPr>
            <a:xfrm>
              <a:off x="3472850" y="2620775"/>
              <a:ext cx="51200" cy="22900"/>
            </a:xfrm>
            <a:custGeom>
              <a:avLst/>
              <a:gdLst/>
              <a:ahLst/>
              <a:cxnLst/>
              <a:rect l="l" t="t" r="r" b="b"/>
              <a:pathLst>
                <a:path w="2048" h="916" extrusionOk="0">
                  <a:moveTo>
                    <a:pt x="0" y="0"/>
                  </a:moveTo>
                  <a:lnTo>
                    <a:pt x="0" y="47"/>
                  </a:lnTo>
                  <a:lnTo>
                    <a:pt x="0" y="869"/>
                  </a:lnTo>
                  <a:lnTo>
                    <a:pt x="0" y="915"/>
                  </a:lnTo>
                  <a:lnTo>
                    <a:pt x="1040" y="915"/>
                  </a:lnTo>
                  <a:cubicBezTo>
                    <a:pt x="1365" y="915"/>
                    <a:pt x="1691" y="900"/>
                    <a:pt x="2017" y="900"/>
                  </a:cubicBezTo>
                  <a:lnTo>
                    <a:pt x="2048" y="900"/>
                  </a:lnTo>
                  <a:lnTo>
                    <a:pt x="2048" y="869"/>
                  </a:lnTo>
                  <a:cubicBezTo>
                    <a:pt x="2017" y="745"/>
                    <a:pt x="2017" y="590"/>
                    <a:pt x="2017" y="450"/>
                  </a:cubicBezTo>
                  <a:lnTo>
                    <a:pt x="2001" y="47"/>
                  </a:lnTo>
                  <a:lnTo>
                    <a:pt x="2001" y="450"/>
                  </a:lnTo>
                  <a:cubicBezTo>
                    <a:pt x="1986" y="584"/>
                    <a:pt x="1986" y="704"/>
                    <a:pt x="1986" y="837"/>
                  </a:cubicBezTo>
                  <a:lnTo>
                    <a:pt x="1986" y="837"/>
                  </a:lnTo>
                  <a:cubicBezTo>
                    <a:pt x="1665" y="822"/>
                    <a:pt x="1344" y="822"/>
                    <a:pt x="1009" y="822"/>
                  </a:cubicBezTo>
                  <a:lnTo>
                    <a:pt x="62" y="822"/>
                  </a:lnTo>
                  <a:lnTo>
                    <a:pt x="62" y="62"/>
                  </a:lnTo>
                  <a:lnTo>
                    <a:pt x="993" y="62"/>
                  </a:lnTo>
                  <a:lnTo>
                    <a:pt x="2001" y="47"/>
                  </a:lnTo>
                  <a:lnTo>
                    <a:pt x="1055" y="0"/>
                  </a:lnTo>
                  <a:close/>
                </a:path>
              </a:pathLst>
            </a:custGeom>
            <a:solidFill>
              <a:srgbClr val="EBEBEB"/>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83" name="Google Shape;2583;p50"/>
            <p:cNvSpPr/>
            <p:nvPr/>
          </p:nvSpPr>
          <p:spPr>
            <a:xfrm>
              <a:off x="3222375" y="2453275"/>
              <a:ext cx="49650" cy="20575"/>
            </a:xfrm>
            <a:custGeom>
              <a:avLst/>
              <a:gdLst/>
              <a:ahLst/>
              <a:cxnLst/>
              <a:rect l="l" t="t" r="r" b="b"/>
              <a:pathLst>
                <a:path w="1986" h="823" extrusionOk="0">
                  <a:moveTo>
                    <a:pt x="0" y="0"/>
                  </a:moveTo>
                  <a:lnTo>
                    <a:pt x="0" y="822"/>
                  </a:lnTo>
                  <a:lnTo>
                    <a:pt x="1985" y="822"/>
                  </a:lnTo>
                  <a:lnTo>
                    <a:pt x="1985" y="0"/>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84" name="Google Shape;2584;p50"/>
            <p:cNvSpPr/>
            <p:nvPr/>
          </p:nvSpPr>
          <p:spPr>
            <a:xfrm>
              <a:off x="3194450" y="2425350"/>
              <a:ext cx="50825" cy="22900"/>
            </a:xfrm>
            <a:custGeom>
              <a:avLst/>
              <a:gdLst/>
              <a:ahLst/>
              <a:cxnLst/>
              <a:rect l="l" t="t" r="r" b="b"/>
              <a:pathLst>
                <a:path w="2033" h="916" extrusionOk="0">
                  <a:moveTo>
                    <a:pt x="1" y="1"/>
                  </a:moveTo>
                  <a:lnTo>
                    <a:pt x="1" y="47"/>
                  </a:lnTo>
                  <a:lnTo>
                    <a:pt x="1" y="885"/>
                  </a:lnTo>
                  <a:lnTo>
                    <a:pt x="1" y="916"/>
                  </a:lnTo>
                  <a:lnTo>
                    <a:pt x="1024" y="916"/>
                  </a:lnTo>
                  <a:cubicBezTo>
                    <a:pt x="1350" y="916"/>
                    <a:pt x="1676" y="900"/>
                    <a:pt x="2017" y="900"/>
                  </a:cubicBezTo>
                  <a:lnTo>
                    <a:pt x="2032" y="900"/>
                  </a:lnTo>
                  <a:lnTo>
                    <a:pt x="2032" y="885"/>
                  </a:lnTo>
                  <a:cubicBezTo>
                    <a:pt x="2017" y="745"/>
                    <a:pt x="2017" y="590"/>
                    <a:pt x="2017" y="450"/>
                  </a:cubicBezTo>
                  <a:lnTo>
                    <a:pt x="1986" y="47"/>
                  </a:lnTo>
                  <a:lnTo>
                    <a:pt x="1986" y="450"/>
                  </a:lnTo>
                  <a:cubicBezTo>
                    <a:pt x="1971" y="584"/>
                    <a:pt x="1970" y="717"/>
                    <a:pt x="1970" y="837"/>
                  </a:cubicBezTo>
                  <a:lnTo>
                    <a:pt x="1970" y="837"/>
                  </a:lnTo>
                  <a:cubicBezTo>
                    <a:pt x="1650" y="823"/>
                    <a:pt x="1329" y="823"/>
                    <a:pt x="1009" y="823"/>
                  </a:cubicBezTo>
                  <a:lnTo>
                    <a:pt x="47" y="823"/>
                  </a:lnTo>
                  <a:lnTo>
                    <a:pt x="47" y="63"/>
                  </a:lnTo>
                  <a:lnTo>
                    <a:pt x="978" y="63"/>
                  </a:lnTo>
                  <a:lnTo>
                    <a:pt x="1986" y="47"/>
                  </a:lnTo>
                  <a:lnTo>
                    <a:pt x="1040"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85" name="Google Shape;2585;p50"/>
            <p:cNvSpPr/>
            <p:nvPr/>
          </p:nvSpPr>
          <p:spPr>
            <a:xfrm>
              <a:off x="3249900" y="2425350"/>
              <a:ext cx="51200" cy="22900"/>
            </a:xfrm>
            <a:custGeom>
              <a:avLst/>
              <a:gdLst/>
              <a:ahLst/>
              <a:cxnLst/>
              <a:rect l="l" t="t" r="r" b="b"/>
              <a:pathLst>
                <a:path w="2048" h="916" extrusionOk="0">
                  <a:moveTo>
                    <a:pt x="0" y="1"/>
                  </a:moveTo>
                  <a:lnTo>
                    <a:pt x="0" y="47"/>
                  </a:lnTo>
                  <a:lnTo>
                    <a:pt x="0" y="885"/>
                  </a:lnTo>
                  <a:lnTo>
                    <a:pt x="0" y="916"/>
                  </a:lnTo>
                  <a:lnTo>
                    <a:pt x="1040" y="916"/>
                  </a:lnTo>
                  <a:cubicBezTo>
                    <a:pt x="1365" y="916"/>
                    <a:pt x="1691" y="900"/>
                    <a:pt x="2017" y="900"/>
                  </a:cubicBezTo>
                  <a:lnTo>
                    <a:pt x="2048" y="900"/>
                  </a:lnTo>
                  <a:lnTo>
                    <a:pt x="2048" y="885"/>
                  </a:lnTo>
                  <a:cubicBezTo>
                    <a:pt x="2017" y="745"/>
                    <a:pt x="2017" y="590"/>
                    <a:pt x="2017" y="450"/>
                  </a:cubicBezTo>
                  <a:lnTo>
                    <a:pt x="2001" y="47"/>
                  </a:lnTo>
                  <a:lnTo>
                    <a:pt x="2001" y="450"/>
                  </a:lnTo>
                  <a:cubicBezTo>
                    <a:pt x="1986" y="584"/>
                    <a:pt x="1986" y="717"/>
                    <a:pt x="1986" y="837"/>
                  </a:cubicBezTo>
                  <a:lnTo>
                    <a:pt x="1986" y="837"/>
                  </a:lnTo>
                  <a:cubicBezTo>
                    <a:pt x="1665" y="823"/>
                    <a:pt x="1344" y="823"/>
                    <a:pt x="1009" y="823"/>
                  </a:cubicBezTo>
                  <a:lnTo>
                    <a:pt x="62" y="823"/>
                  </a:lnTo>
                  <a:lnTo>
                    <a:pt x="62" y="63"/>
                  </a:lnTo>
                  <a:lnTo>
                    <a:pt x="993" y="63"/>
                  </a:lnTo>
                  <a:lnTo>
                    <a:pt x="2001" y="47"/>
                  </a:lnTo>
                  <a:lnTo>
                    <a:pt x="1055"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86" name="Google Shape;2586;p50"/>
            <p:cNvSpPr/>
            <p:nvPr/>
          </p:nvSpPr>
          <p:spPr>
            <a:xfrm>
              <a:off x="2795850" y="2097700"/>
              <a:ext cx="50825" cy="22925"/>
            </a:xfrm>
            <a:custGeom>
              <a:avLst/>
              <a:gdLst/>
              <a:ahLst/>
              <a:cxnLst/>
              <a:rect l="l" t="t" r="r" b="b"/>
              <a:pathLst>
                <a:path w="2033" h="917" extrusionOk="0">
                  <a:moveTo>
                    <a:pt x="1009" y="1"/>
                  </a:moveTo>
                  <a:cubicBezTo>
                    <a:pt x="683" y="1"/>
                    <a:pt x="342" y="16"/>
                    <a:pt x="16" y="16"/>
                  </a:cubicBezTo>
                  <a:lnTo>
                    <a:pt x="1" y="16"/>
                  </a:lnTo>
                  <a:lnTo>
                    <a:pt x="1" y="48"/>
                  </a:lnTo>
                  <a:cubicBezTo>
                    <a:pt x="16" y="187"/>
                    <a:pt x="16" y="342"/>
                    <a:pt x="16" y="466"/>
                  </a:cubicBezTo>
                  <a:lnTo>
                    <a:pt x="47" y="885"/>
                  </a:lnTo>
                  <a:lnTo>
                    <a:pt x="32" y="466"/>
                  </a:lnTo>
                  <a:cubicBezTo>
                    <a:pt x="61" y="332"/>
                    <a:pt x="63" y="213"/>
                    <a:pt x="63" y="80"/>
                  </a:cubicBezTo>
                  <a:lnTo>
                    <a:pt x="63" y="80"/>
                  </a:lnTo>
                  <a:cubicBezTo>
                    <a:pt x="393" y="94"/>
                    <a:pt x="708" y="94"/>
                    <a:pt x="1024" y="94"/>
                  </a:cubicBezTo>
                  <a:lnTo>
                    <a:pt x="1986" y="94"/>
                  </a:lnTo>
                  <a:lnTo>
                    <a:pt x="1986" y="854"/>
                  </a:lnTo>
                  <a:lnTo>
                    <a:pt x="1055" y="854"/>
                  </a:lnTo>
                  <a:lnTo>
                    <a:pt x="47" y="885"/>
                  </a:lnTo>
                  <a:lnTo>
                    <a:pt x="993" y="916"/>
                  </a:lnTo>
                  <a:lnTo>
                    <a:pt x="2032" y="916"/>
                  </a:lnTo>
                  <a:lnTo>
                    <a:pt x="2032" y="870"/>
                  </a:lnTo>
                  <a:lnTo>
                    <a:pt x="2032" y="48"/>
                  </a:lnTo>
                  <a:lnTo>
                    <a:pt x="2032" y="1"/>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87" name="Google Shape;2587;p50"/>
            <p:cNvSpPr/>
            <p:nvPr/>
          </p:nvSpPr>
          <p:spPr>
            <a:xfrm>
              <a:off x="2768725" y="2125250"/>
              <a:ext cx="49650" cy="20950"/>
            </a:xfrm>
            <a:custGeom>
              <a:avLst/>
              <a:gdLst/>
              <a:ahLst/>
              <a:cxnLst/>
              <a:rect l="l" t="t" r="r" b="b"/>
              <a:pathLst>
                <a:path w="1986" h="838" extrusionOk="0">
                  <a:moveTo>
                    <a:pt x="0" y="0"/>
                  </a:moveTo>
                  <a:lnTo>
                    <a:pt x="0" y="838"/>
                  </a:lnTo>
                  <a:lnTo>
                    <a:pt x="1985" y="838"/>
                  </a:lnTo>
                  <a:lnTo>
                    <a:pt x="1985" y="0"/>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88" name="Google Shape;2588;p50"/>
            <p:cNvSpPr/>
            <p:nvPr/>
          </p:nvSpPr>
          <p:spPr>
            <a:xfrm>
              <a:off x="3472450" y="2097700"/>
              <a:ext cx="50825" cy="22925"/>
            </a:xfrm>
            <a:custGeom>
              <a:avLst/>
              <a:gdLst/>
              <a:ahLst/>
              <a:cxnLst/>
              <a:rect l="l" t="t" r="r" b="b"/>
              <a:pathLst>
                <a:path w="2033" h="917" extrusionOk="0">
                  <a:moveTo>
                    <a:pt x="1009" y="1"/>
                  </a:moveTo>
                  <a:cubicBezTo>
                    <a:pt x="683" y="1"/>
                    <a:pt x="358" y="16"/>
                    <a:pt x="16" y="16"/>
                  </a:cubicBezTo>
                  <a:lnTo>
                    <a:pt x="1" y="16"/>
                  </a:lnTo>
                  <a:lnTo>
                    <a:pt x="1" y="48"/>
                  </a:lnTo>
                  <a:cubicBezTo>
                    <a:pt x="16" y="187"/>
                    <a:pt x="16" y="342"/>
                    <a:pt x="16" y="466"/>
                  </a:cubicBezTo>
                  <a:lnTo>
                    <a:pt x="47" y="885"/>
                  </a:lnTo>
                  <a:lnTo>
                    <a:pt x="32" y="466"/>
                  </a:lnTo>
                  <a:cubicBezTo>
                    <a:pt x="62" y="332"/>
                    <a:pt x="63" y="213"/>
                    <a:pt x="63" y="80"/>
                  </a:cubicBezTo>
                  <a:lnTo>
                    <a:pt x="63" y="80"/>
                  </a:lnTo>
                  <a:cubicBezTo>
                    <a:pt x="393" y="94"/>
                    <a:pt x="709" y="94"/>
                    <a:pt x="1025" y="94"/>
                  </a:cubicBezTo>
                  <a:lnTo>
                    <a:pt x="1986" y="94"/>
                  </a:lnTo>
                  <a:lnTo>
                    <a:pt x="1986" y="854"/>
                  </a:lnTo>
                  <a:lnTo>
                    <a:pt x="1056" y="854"/>
                  </a:lnTo>
                  <a:lnTo>
                    <a:pt x="47" y="885"/>
                  </a:lnTo>
                  <a:lnTo>
                    <a:pt x="994" y="916"/>
                  </a:lnTo>
                  <a:lnTo>
                    <a:pt x="2033" y="916"/>
                  </a:lnTo>
                  <a:lnTo>
                    <a:pt x="2033" y="870"/>
                  </a:lnTo>
                  <a:lnTo>
                    <a:pt x="2033" y="48"/>
                  </a:lnTo>
                  <a:lnTo>
                    <a:pt x="2033" y="1"/>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89" name="Google Shape;2589;p50"/>
            <p:cNvSpPr/>
            <p:nvPr/>
          </p:nvSpPr>
          <p:spPr>
            <a:xfrm>
              <a:off x="3090150" y="2735550"/>
              <a:ext cx="49275" cy="20950"/>
            </a:xfrm>
            <a:custGeom>
              <a:avLst/>
              <a:gdLst/>
              <a:ahLst/>
              <a:cxnLst/>
              <a:rect l="l" t="t" r="r" b="b"/>
              <a:pathLst>
                <a:path w="1971" h="838" extrusionOk="0">
                  <a:moveTo>
                    <a:pt x="0" y="0"/>
                  </a:moveTo>
                  <a:lnTo>
                    <a:pt x="0" y="838"/>
                  </a:lnTo>
                  <a:lnTo>
                    <a:pt x="1970" y="838"/>
                  </a:lnTo>
                  <a:lnTo>
                    <a:pt x="1970" y="0"/>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90" name="Google Shape;2590;p50"/>
            <p:cNvSpPr/>
            <p:nvPr/>
          </p:nvSpPr>
          <p:spPr>
            <a:xfrm>
              <a:off x="2768725" y="2628525"/>
              <a:ext cx="50800" cy="22900"/>
            </a:xfrm>
            <a:custGeom>
              <a:avLst/>
              <a:gdLst/>
              <a:ahLst/>
              <a:cxnLst/>
              <a:rect l="l" t="t" r="r" b="b"/>
              <a:pathLst>
                <a:path w="2032" h="916" extrusionOk="0">
                  <a:moveTo>
                    <a:pt x="0" y="1"/>
                  </a:moveTo>
                  <a:lnTo>
                    <a:pt x="0" y="47"/>
                  </a:lnTo>
                  <a:lnTo>
                    <a:pt x="0" y="869"/>
                  </a:lnTo>
                  <a:lnTo>
                    <a:pt x="0" y="916"/>
                  </a:lnTo>
                  <a:lnTo>
                    <a:pt x="1024" y="916"/>
                  </a:lnTo>
                  <a:cubicBezTo>
                    <a:pt x="1365" y="916"/>
                    <a:pt x="1691" y="900"/>
                    <a:pt x="2016" y="900"/>
                  </a:cubicBezTo>
                  <a:lnTo>
                    <a:pt x="2032" y="900"/>
                  </a:lnTo>
                  <a:lnTo>
                    <a:pt x="2032" y="869"/>
                  </a:lnTo>
                  <a:cubicBezTo>
                    <a:pt x="2016" y="745"/>
                    <a:pt x="2016" y="590"/>
                    <a:pt x="2016" y="450"/>
                  </a:cubicBezTo>
                  <a:lnTo>
                    <a:pt x="2001" y="47"/>
                  </a:lnTo>
                  <a:lnTo>
                    <a:pt x="2001" y="450"/>
                  </a:lnTo>
                  <a:cubicBezTo>
                    <a:pt x="1986" y="585"/>
                    <a:pt x="1985" y="704"/>
                    <a:pt x="1985" y="837"/>
                  </a:cubicBezTo>
                  <a:lnTo>
                    <a:pt x="1985" y="837"/>
                  </a:lnTo>
                  <a:cubicBezTo>
                    <a:pt x="1664" y="823"/>
                    <a:pt x="1329" y="823"/>
                    <a:pt x="1008" y="823"/>
                  </a:cubicBezTo>
                  <a:lnTo>
                    <a:pt x="62" y="823"/>
                  </a:lnTo>
                  <a:lnTo>
                    <a:pt x="62" y="63"/>
                  </a:lnTo>
                  <a:lnTo>
                    <a:pt x="993" y="63"/>
                  </a:lnTo>
                  <a:lnTo>
                    <a:pt x="2001" y="47"/>
                  </a:lnTo>
                  <a:lnTo>
                    <a:pt x="1055" y="1"/>
                  </a:lnTo>
                  <a:close/>
                </a:path>
              </a:pathLst>
            </a:custGeom>
            <a:solidFill>
              <a:srgbClr val="EBEBEB"/>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91" name="Google Shape;2591;p50"/>
            <p:cNvSpPr/>
            <p:nvPr/>
          </p:nvSpPr>
          <p:spPr>
            <a:xfrm>
              <a:off x="3061850" y="2708400"/>
              <a:ext cx="51200" cy="22900"/>
            </a:xfrm>
            <a:custGeom>
              <a:avLst/>
              <a:gdLst/>
              <a:ahLst/>
              <a:cxnLst/>
              <a:rect l="l" t="t" r="r" b="b"/>
              <a:pathLst>
                <a:path w="2048" h="916" extrusionOk="0">
                  <a:moveTo>
                    <a:pt x="0" y="1"/>
                  </a:moveTo>
                  <a:lnTo>
                    <a:pt x="0" y="47"/>
                  </a:lnTo>
                  <a:lnTo>
                    <a:pt x="0" y="885"/>
                  </a:lnTo>
                  <a:lnTo>
                    <a:pt x="0" y="916"/>
                  </a:lnTo>
                  <a:lnTo>
                    <a:pt x="1039" y="916"/>
                  </a:lnTo>
                  <a:cubicBezTo>
                    <a:pt x="1365" y="916"/>
                    <a:pt x="1691" y="900"/>
                    <a:pt x="2017" y="900"/>
                  </a:cubicBezTo>
                  <a:lnTo>
                    <a:pt x="2048" y="900"/>
                  </a:lnTo>
                  <a:lnTo>
                    <a:pt x="2048" y="885"/>
                  </a:lnTo>
                  <a:cubicBezTo>
                    <a:pt x="2017" y="745"/>
                    <a:pt x="2017" y="590"/>
                    <a:pt x="2017" y="450"/>
                  </a:cubicBezTo>
                  <a:lnTo>
                    <a:pt x="2001" y="47"/>
                  </a:lnTo>
                  <a:lnTo>
                    <a:pt x="2001" y="450"/>
                  </a:lnTo>
                  <a:cubicBezTo>
                    <a:pt x="1986" y="584"/>
                    <a:pt x="1986" y="717"/>
                    <a:pt x="1985" y="837"/>
                  </a:cubicBezTo>
                  <a:lnTo>
                    <a:pt x="1985" y="837"/>
                  </a:lnTo>
                  <a:cubicBezTo>
                    <a:pt x="1665" y="823"/>
                    <a:pt x="1344" y="823"/>
                    <a:pt x="1008" y="823"/>
                  </a:cubicBezTo>
                  <a:lnTo>
                    <a:pt x="62" y="823"/>
                  </a:lnTo>
                  <a:lnTo>
                    <a:pt x="62" y="63"/>
                  </a:lnTo>
                  <a:lnTo>
                    <a:pt x="993" y="63"/>
                  </a:lnTo>
                  <a:lnTo>
                    <a:pt x="2001" y="47"/>
                  </a:lnTo>
                  <a:lnTo>
                    <a:pt x="1055"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92" name="Google Shape;2592;p50"/>
            <p:cNvSpPr/>
            <p:nvPr/>
          </p:nvSpPr>
          <p:spPr>
            <a:xfrm>
              <a:off x="3294100" y="2527725"/>
              <a:ext cx="171025" cy="283075"/>
            </a:xfrm>
            <a:custGeom>
              <a:avLst/>
              <a:gdLst/>
              <a:ahLst/>
              <a:cxnLst/>
              <a:rect l="l" t="t" r="r" b="b"/>
              <a:pathLst>
                <a:path w="6841" h="11323" extrusionOk="0">
                  <a:moveTo>
                    <a:pt x="6220" y="543"/>
                  </a:moveTo>
                  <a:lnTo>
                    <a:pt x="6220" y="3490"/>
                  </a:lnTo>
                  <a:lnTo>
                    <a:pt x="621" y="3490"/>
                  </a:lnTo>
                  <a:lnTo>
                    <a:pt x="621" y="543"/>
                  </a:lnTo>
                  <a:close/>
                  <a:moveTo>
                    <a:pt x="6220" y="4203"/>
                  </a:moveTo>
                  <a:lnTo>
                    <a:pt x="6220" y="7150"/>
                  </a:lnTo>
                  <a:lnTo>
                    <a:pt x="621" y="7150"/>
                  </a:lnTo>
                  <a:lnTo>
                    <a:pt x="621" y="4203"/>
                  </a:lnTo>
                  <a:close/>
                  <a:moveTo>
                    <a:pt x="1" y="0"/>
                  </a:moveTo>
                  <a:lnTo>
                    <a:pt x="1" y="11322"/>
                  </a:lnTo>
                  <a:lnTo>
                    <a:pt x="6840" y="11322"/>
                  </a:lnTo>
                  <a:lnTo>
                    <a:pt x="6840" y="0"/>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93" name="Google Shape;2593;p50"/>
            <p:cNvSpPr/>
            <p:nvPr/>
          </p:nvSpPr>
          <p:spPr>
            <a:xfrm>
              <a:off x="3465100" y="2527725"/>
              <a:ext cx="77575" cy="283075"/>
            </a:xfrm>
            <a:custGeom>
              <a:avLst/>
              <a:gdLst/>
              <a:ahLst/>
              <a:cxnLst/>
              <a:rect l="l" t="t" r="r" b="b"/>
              <a:pathLst>
                <a:path w="3103" h="11323" extrusionOk="0">
                  <a:moveTo>
                    <a:pt x="0" y="0"/>
                  </a:moveTo>
                  <a:lnTo>
                    <a:pt x="0" y="11322"/>
                  </a:lnTo>
                  <a:lnTo>
                    <a:pt x="3102" y="11322"/>
                  </a:lnTo>
                  <a:lnTo>
                    <a:pt x="3102" y="0"/>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94" name="Google Shape;2594;p50"/>
            <p:cNvSpPr/>
            <p:nvPr/>
          </p:nvSpPr>
          <p:spPr>
            <a:xfrm>
              <a:off x="3309600" y="2541275"/>
              <a:ext cx="33375" cy="73700"/>
            </a:xfrm>
            <a:custGeom>
              <a:avLst/>
              <a:gdLst/>
              <a:ahLst/>
              <a:cxnLst/>
              <a:rect l="l" t="t" r="r" b="b"/>
              <a:pathLst>
                <a:path w="1335" h="2948" extrusionOk="0">
                  <a:moveTo>
                    <a:pt x="1" y="1"/>
                  </a:moveTo>
                  <a:lnTo>
                    <a:pt x="1" y="2948"/>
                  </a:lnTo>
                  <a:lnTo>
                    <a:pt x="1335" y="2948"/>
                  </a:lnTo>
                  <a:lnTo>
                    <a:pt x="1335" y="1"/>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95" name="Google Shape;2595;p50"/>
            <p:cNvSpPr/>
            <p:nvPr/>
          </p:nvSpPr>
          <p:spPr>
            <a:xfrm>
              <a:off x="3310000" y="2722350"/>
              <a:ext cx="140375" cy="71375"/>
            </a:xfrm>
            <a:custGeom>
              <a:avLst/>
              <a:gdLst/>
              <a:ahLst/>
              <a:cxnLst/>
              <a:rect l="l" t="t" r="r" b="b"/>
              <a:pathLst>
                <a:path w="5615" h="2855" extrusionOk="0">
                  <a:moveTo>
                    <a:pt x="5568" y="47"/>
                  </a:moveTo>
                  <a:lnTo>
                    <a:pt x="5568" y="2824"/>
                  </a:lnTo>
                  <a:lnTo>
                    <a:pt x="47" y="2824"/>
                  </a:lnTo>
                  <a:lnTo>
                    <a:pt x="47" y="47"/>
                  </a:lnTo>
                  <a:close/>
                  <a:moveTo>
                    <a:pt x="0" y="1"/>
                  </a:moveTo>
                  <a:lnTo>
                    <a:pt x="0" y="2855"/>
                  </a:lnTo>
                  <a:lnTo>
                    <a:pt x="5615" y="2855"/>
                  </a:lnTo>
                  <a:lnTo>
                    <a:pt x="5615" y="1"/>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96" name="Google Shape;2596;p50"/>
            <p:cNvSpPr/>
            <p:nvPr/>
          </p:nvSpPr>
          <p:spPr>
            <a:xfrm>
              <a:off x="3366225" y="2742525"/>
              <a:ext cx="27550" cy="10100"/>
            </a:xfrm>
            <a:custGeom>
              <a:avLst/>
              <a:gdLst/>
              <a:ahLst/>
              <a:cxnLst/>
              <a:rect l="l" t="t" r="r" b="b"/>
              <a:pathLst>
                <a:path w="1102" h="404" extrusionOk="0">
                  <a:moveTo>
                    <a:pt x="0" y="0"/>
                  </a:moveTo>
                  <a:lnTo>
                    <a:pt x="0" y="404"/>
                  </a:lnTo>
                  <a:lnTo>
                    <a:pt x="1101" y="404"/>
                  </a:lnTo>
                  <a:lnTo>
                    <a:pt x="1101" y="0"/>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97" name="Google Shape;2597;p50"/>
            <p:cNvSpPr/>
            <p:nvPr/>
          </p:nvSpPr>
          <p:spPr>
            <a:xfrm>
              <a:off x="3309600" y="2632800"/>
              <a:ext cx="33375" cy="73700"/>
            </a:xfrm>
            <a:custGeom>
              <a:avLst/>
              <a:gdLst/>
              <a:ahLst/>
              <a:cxnLst/>
              <a:rect l="l" t="t" r="r" b="b"/>
              <a:pathLst>
                <a:path w="1335" h="2948" extrusionOk="0">
                  <a:moveTo>
                    <a:pt x="1" y="0"/>
                  </a:moveTo>
                  <a:lnTo>
                    <a:pt x="1" y="2947"/>
                  </a:lnTo>
                  <a:lnTo>
                    <a:pt x="1335" y="2947"/>
                  </a:lnTo>
                  <a:lnTo>
                    <a:pt x="1335" y="0"/>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98" name="Google Shape;2598;p50"/>
            <p:cNvSpPr/>
            <p:nvPr/>
          </p:nvSpPr>
          <p:spPr>
            <a:xfrm>
              <a:off x="3406925" y="2638225"/>
              <a:ext cx="23300" cy="67875"/>
            </a:xfrm>
            <a:custGeom>
              <a:avLst/>
              <a:gdLst/>
              <a:ahLst/>
              <a:cxnLst/>
              <a:rect l="l" t="t" r="r" b="b"/>
              <a:pathLst>
                <a:path w="932" h="2715" extrusionOk="0">
                  <a:moveTo>
                    <a:pt x="1" y="0"/>
                  </a:moveTo>
                  <a:lnTo>
                    <a:pt x="1" y="2715"/>
                  </a:lnTo>
                  <a:lnTo>
                    <a:pt x="931" y="2715"/>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599" name="Google Shape;2599;p50"/>
            <p:cNvSpPr/>
            <p:nvPr/>
          </p:nvSpPr>
          <p:spPr>
            <a:xfrm>
              <a:off x="3406925" y="2680875"/>
              <a:ext cx="23300" cy="14750"/>
            </a:xfrm>
            <a:custGeom>
              <a:avLst/>
              <a:gdLst/>
              <a:ahLst/>
              <a:cxnLst/>
              <a:rect l="l" t="t" r="r" b="b"/>
              <a:pathLst>
                <a:path w="932" h="590" extrusionOk="0">
                  <a:moveTo>
                    <a:pt x="1" y="0"/>
                  </a:moveTo>
                  <a:lnTo>
                    <a:pt x="1" y="590"/>
                  </a:lnTo>
                  <a:lnTo>
                    <a:pt x="931" y="590"/>
                  </a:lnTo>
                  <a:lnTo>
                    <a:pt x="931" y="0"/>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00" name="Google Shape;2600;p50"/>
            <p:cNvSpPr/>
            <p:nvPr/>
          </p:nvSpPr>
          <p:spPr>
            <a:xfrm>
              <a:off x="3406925" y="2660325"/>
              <a:ext cx="23300" cy="8950"/>
            </a:xfrm>
            <a:custGeom>
              <a:avLst/>
              <a:gdLst/>
              <a:ahLst/>
              <a:cxnLst/>
              <a:rect l="l" t="t" r="r" b="b"/>
              <a:pathLst>
                <a:path w="932" h="358" extrusionOk="0">
                  <a:moveTo>
                    <a:pt x="1" y="0"/>
                  </a:moveTo>
                  <a:lnTo>
                    <a:pt x="1" y="357"/>
                  </a:lnTo>
                  <a:lnTo>
                    <a:pt x="931" y="357"/>
                  </a:lnTo>
                  <a:lnTo>
                    <a:pt x="931" y="0"/>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01" name="Google Shape;2601;p50"/>
            <p:cNvSpPr/>
            <p:nvPr/>
          </p:nvSpPr>
          <p:spPr>
            <a:xfrm>
              <a:off x="3350700" y="2558350"/>
              <a:ext cx="59350" cy="56625"/>
            </a:xfrm>
            <a:custGeom>
              <a:avLst/>
              <a:gdLst/>
              <a:ahLst/>
              <a:cxnLst/>
              <a:rect l="l" t="t" r="r" b="b"/>
              <a:pathLst>
                <a:path w="2374" h="2265" extrusionOk="0">
                  <a:moveTo>
                    <a:pt x="1" y="0"/>
                  </a:moveTo>
                  <a:lnTo>
                    <a:pt x="1" y="2265"/>
                  </a:lnTo>
                  <a:lnTo>
                    <a:pt x="2374" y="2265"/>
                  </a:lnTo>
                  <a:lnTo>
                    <a:pt x="2374" y="0"/>
                  </a:ln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02" name="Google Shape;2602;p50"/>
            <p:cNvSpPr/>
            <p:nvPr/>
          </p:nvSpPr>
          <p:spPr>
            <a:xfrm>
              <a:off x="3410025" y="2558350"/>
              <a:ext cx="22125" cy="56625"/>
            </a:xfrm>
            <a:custGeom>
              <a:avLst/>
              <a:gdLst/>
              <a:ahLst/>
              <a:cxnLst/>
              <a:rect l="l" t="t" r="r" b="b"/>
              <a:pathLst>
                <a:path w="885" h="2265" extrusionOk="0">
                  <a:moveTo>
                    <a:pt x="1" y="0"/>
                  </a:moveTo>
                  <a:lnTo>
                    <a:pt x="1" y="2265"/>
                  </a:lnTo>
                  <a:lnTo>
                    <a:pt x="885" y="2265"/>
                  </a:lnTo>
                  <a:lnTo>
                    <a:pt x="885" y="0"/>
                  </a:lnTo>
                  <a:close/>
                </a:path>
              </a:pathLst>
            </a:custGeom>
            <a:solidFill>
              <a:schemeClr val="accent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03" name="Google Shape;2603;p50"/>
            <p:cNvSpPr/>
            <p:nvPr/>
          </p:nvSpPr>
          <p:spPr>
            <a:xfrm>
              <a:off x="3350700" y="2587050"/>
              <a:ext cx="59350" cy="1175"/>
            </a:xfrm>
            <a:custGeom>
              <a:avLst/>
              <a:gdLst/>
              <a:ahLst/>
              <a:cxnLst/>
              <a:rect l="l" t="t" r="r" b="b"/>
              <a:pathLst>
                <a:path w="2374" h="47" extrusionOk="0">
                  <a:moveTo>
                    <a:pt x="1" y="0"/>
                  </a:moveTo>
                  <a:lnTo>
                    <a:pt x="513" y="47"/>
                  </a:lnTo>
                  <a:lnTo>
                    <a:pt x="2374" y="0"/>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04" name="Google Shape;2604;p50"/>
            <p:cNvSpPr/>
            <p:nvPr/>
          </p:nvSpPr>
          <p:spPr>
            <a:xfrm>
              <a:off x="3350700" y="2608375"/>
              <a:ext cx="59350" cy="1175"/>
            </a:xfrm>
            <a:custGeom>
              <a:avLst/>
              <a:gdLst/>
              <a:ahLst/>
              <a:cxnLst/>
              <a:rect l="l" t="t" r="r" b="b"/>
              <a:pathLst>
                <a:path w="2374" h="47" extrusionOk="0">
                  <a:moveTo>
                    <a:pt x="1" y="0"/>
                  </a:moveTo>
                  <a:lnTo>
                    <a:pt x="1847" y="47"/>
                  </a:lnTo>
                  <a:lnTo>
                    <a:pt x="2374" y="0"/>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05" name="Google Shape;2605;p50"/>
            <p:cNvSpPr/>
            <p:nvPr/>
          </p:nvSpPr>
          <p:spPr>
            <a:xfrm>
              <a:off x="3350700" y="2570750"/>
              <a:ext cx="37650" cy="1200"/>
            </a:xfrm>
            <a:custGeom>
              <a:avLst/>
              <a:gdLst/>
              <a:ahLst/>
              <a:cxnLst/>
              <a:rect l="l" t="t" r="r" b="b"/>
              <a:pathLst>
                <a:path w="1506" h="48" extrusionOk="0">
                  <a:moveTo>
                    <a:pt x="1" y="1"/>
                  </a:moveTo>
                  <a:lnTo>
                    <a:pt x="156" y="47"/>
                  </a:lnTo>
                  <a:lnTo>
                    <a:pt x="1505" y="1"/>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06" name="Google Shape;2606;p50"/>
            <p:cNvSpPr/>
            <p:nvPr/>
          </p:nvSpPr>
          <p:spPr>
            <a:xfrm>
              <a:off x="3372025" y="2599825"/>
              <a:ext cx="38025" cy="1200"/>
            </a:xfrm>
            <a:custGeom>
              <a:avLst/>
              <a:gdLst/>
              <a:ahLst/>
              <a:cxnLst/>
              <a:rect l="l" t="t" r="r" b="b"/>
              <a:pathLst>
                <a:path w="1521" h="48" extrusionOk="0">
                  <a:moveTo>
                    <a:pt x="1" y="1"/>
                  </a:moveTo>
                  <a:lnTo>
                    <a:pt x="1350" y="47"/>
                  </a:lnTo>
                  <a:lnTo>
                    <a:pt x="1521" y="1"/>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07" name="Google Shape;2607;p50"/>
            <p:cNvSpPr/>
            <p:nvPr/>
          </p:nvSpPr>
          <p:spPr>
            <a:xfrm>
              <a:off x="3365050" y="2564550"/>
              <a:ext cx="41900" cy="425"/>
            </a:xfrm>
            <a:custGeom>
              <a:avLst/>
              <a:gdLst/>
              <a:ahLst/>
              <a:cxnLst/>
              <a:rect l="l" t="t" r="r" b="b"/>
              <a:pathLst>
                <a:path w="1676" h="17" extrusionOk="0">
                  <a:moveTo>
                    <a:pt x="1" y="1"/>
                  </a:moveTo>
                  <a:lnTo>
                    <a:pt x="1412" y="16"/>
                  </a:lnTo>
                  <a:lnTo>
                    <a:pt x="1676" y="1"/>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08" name="Google Shape;2608;p50"/>
            <p:cNvSpPr/>
            <p:nvPr/>
          </p:nvSpPr>
          <p:spPr>
            <a:xfrm>
              <a:off x="3356150" y="2592850"/>
              <a:ext cx="42675" cy="800"/>
            </a:xfrm>
            <a:custGeom>
              <a:avLst/>
              <a:gdLst/>
              <a:ahLst/>
              <a:cxnLst/>
              <a:rect l="l" t="t" r="r" b="b"/>
              <a:pathLst>
                <a:path w="1707" h="32" extrusionOk="0">
                  <a:moveTo>
                    <a:pt x="0" y="1"/>
                  </a:moveTo>
                  <a:lnTo>
                    <a:pt x="1411" y="32"/>
                  </a:lnTo>
                  <a:lnTo>
                    <a:pt x="1706" y="1"/>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09" name="Google Shape;2609;p50"/>
            <p:cNvSpPr/>
            <p:nvPr/>
          </p:nvSpPr>
          <p:spPr>
            <a:xfrm>
              <a:off x="3382500" y="2576175"/>
              <a:ext cx="32200" cy="1975"/>
            </a:xfrm>
            <a:custGeom>
              <a:avLst/>
              <a:gdLst/>
              <a:ahLst/>
              <a:cxnLst/>
              <a:rect l="l" t="t" r="r" b="b"/>
              <a:pathLst>
                <a:path w="1288" h="79" extrusionOk="0">
                  <a:moveTo>
                    <a:pt x="1" y="1"/>
                  </a:moveTo>
                  <a:lnTo>
                    <a:pt x="1288" y="78"/>
                  </a:lnTo>
                  <a:lnTo>
                    <a:pt x="1102" y="1"/>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10" name="Google Shape;2610;p50"/>
            <p:cNvSpPr/>
            <p:nvPr/>
          </p:nvSpPr>
          <p:spPr>
            <a:xfrm>
              <a:off x="3342950" y="2576175"/>
              <a:ext cx="32600" cy="1975"/>
            </a:xfrm>
            <a:custGeom>
              <a:avLst/>
              <a:gdLst/>
              <a:ahLst/>
              <a:cxnLst/>
              <a:rect l="l" t="t" r="r" b="b"/>
              <a:pathLst>
                <a:path w="1304" h="79" extrusionOk="0">
                  <a:moveTo>
                    <a:pt x="1" y="1"/>
                  </a:moveTo>
                  <a:lnTo>
                    <a:pt x="1304" y="78"/>
                  </a:lnTo>
                  <a:lnTo>
                    <a:pt x="1117" y="1"/>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11" name="Google Shape;2611;p50"/>
            <p:cNvSpPr/>
            <p:nvPr/>
          </p:nvSpPr>
          <p:spPr>
            <a:xfrm>
              <a:off x="3346050" y="2601775"/>
              <a:ext cx="32600" cy="1950"/>
            </a:xfrm>
            <a:custGeom>
              <a:avLst/>
              <a:gdLst/>
              <a:ahLst/>
              <a:cxnLst/>
              <a:rect l="l" t="t" r="r" b="b"/>
              <a:pathLst>
                <a:path w="1304" h="78" extrusionOk="0">
                  <a:moveTo>
                    <a:pt x="187" y="0"/>
                  </a:moveTo>
                  <a:lnTo>
                    <a:pt x="1" y="78"/>
                  </a:lnTo>
                  <a:lnTo>
                    <a:pt x="1304" y="0"/>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12" name="Google Shape;2612;p50"/>
            <p:cNvSpPr/>
            <p:nvPr/>
          </p:nvSpPr>
          <p:spPr>
            <a:xfrm>
              <a:off x="3410025" y="2595175"/>
              <a:ext cx="26800" cy="1975"/>
            </a:xfrm>
            <a:custGeom>
              <a:avLst/>
              <a:gdLst/>
              <a:ahLst/>
              <a:cxnLst/>
              <a:rect l="l" t="t" r="r" b="b"/>
              <a:pathLst>
                <a:path w="1072" h="79" extrusionOk="0">
                  <a:moveTo>
                    <a:pt x="1" y="1"/>
                  </a:moveTo>
                  <a:lnTo>
                    <a:pt x="1071" y="78"/>
                  </a:lnTo>
                  <a:lnTo>
                    <a:pt x="869" y="1"/>
                  </a:lnTo>
                  <a:close/>
                </a:path>
              </a:pathLst>
            </a:custGeom>
            <a:solidFill>
              <a:srgbClr val="C7C7C7"/>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13" name="Google Shape;2613;p50"/>
            <p:cNvSpPr/>
            <p:nvPr/>
          </p:nvSpPr>
          <p:spPr>
            <a:xfrm>
              <a:off x="3417800" y="2585100"/>
              <a:ext cx="17075" cy="1975"/>
            </a:xfrm>
            <a:custGeom>
              <a:avLst/>
              <a:gdLst/>
              <a:ahLst/>
              <a:cxnLst/>
              <a:rect l="l" t="t" r="r" b="b"/>
              <a:pathLst>
                <a:path w="683" h="79" extrusionOk="0">
                  <a:moveTo>
                    <a:pt x="574" y="1"/>
                  </a:moveTo>
                  <a:lnTo>
                    <a:pt x="0" y="78"/>
                  </a:lnTo>
                  <a:lnTo>
                    <a:pt x="682" y="78"/>
                  </a:lnTo>
                  <a:lnTo>
                    <a:pt x="574" y="1"/>
                  </a:lnTo>
                  <a:close/>
                </a:path>
              </a:pathLst>
            </a:custGeom>
            <a:solidFill>
              <a:srgbClr val="C7C7C7"/>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14" name="Google Shape;2614;p50"/>
            <p:cNvSpPr/>
            <p:nvPr/>
          </p:nvSpPr>
          <p:spPr>
            <a:xfrm>
              <a:off x="3430975" y="2633950"/>
              <a:ext cx="19400" cy="72550"/>
            </a:xfrm>
            <a:custGeom>
              <a:avLst/>
              <a:gdLst/>
              <a:ahLst/>
              <a:cxnLst/>
              <a:rect l="l" t="t" r="r" b="b"/>
              <a:pathLst>
                <a:path w="776" h="2902" extrusionOk="0">
                  <a:moveTo>
                    <a:pt x="0" y="1"/>
                  </a:moveTo>
                  <a:lnTo>
                    <a:pt x="0" y="2901"/>
                  </a:lnTo>
                  <a:lnTo>
                    <a:pt x="776" y="2901"/>
                  </a:lnTo>
                  <a:lnTo>
                    <a:pt x="776" y="1"/>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15" name="Google Shape;2615;p50"/>
            <p:cNvSpPr/>
            <p:nvPr/>
          </p:nvSpPr>
          <p:spPr>
            <a:xfrm>
              <a:off x="3436800" y="2640550"/>
              <a:ext cx="7775" cy="7775"/>
            </a:xfrm>
            <a:custGeom>
              <a:avLst/>
              <a:gdLst/>
              <a:ahLst/>
              <a:cxnLst/>
              <a:rect l="l" t="t" r="r" b="b"/>
              <a:pathLst>
                <a:path w="311" h="311" extrusionOk="0">
                  <a:moveTo>
                    <a:pt x="155" y="0"/>
                  </a:moveTo>
                  <a:cubicBezTo>
                    <a:pt x="62" y="0"/>
                    <a:pt x="0" y="62"/>
                    <a:pt x="0" y="155"/>
                  </a:cubicBezTo>
                  <a:cubicBezTo>
                    <a:pt x="0" y="233"/>
                    <a:pt x="47" y="311"/>
                    <a:pt x="155" y="311"/>
                  </a:cubicBezTo>
                  <a:cubicBezTo>
                    <a:pt x="233" y="311"/>
                    <a:pt x="310" y="233"/>
                    <a:pt x="310" y="155"/>
                  </a:cubicBezTo>
                  <a:cubicBezTo>
                    <a:pt x="310" y="78"/>
                    <a:pt x="233" y="0"/>
                    <a:pt x="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16" name="Google Shape;2616;p50"/>
            <p:cNvSpPr/>
            <p:nvPr/>
          </p:nvSpPr>
          <p:spPr>
            <a:xfrm>
              <a:off x="3437950" y="2641700"/>
              <a:ext cx="5075" cy="4700"/>
            </a:xfrm>
            <a:custGeom>
              <a:avLst/>
              <a:gdLst/>
              <a:ahLst/>
              <a:cxnLst/>
              <a:rect l="l" t="t" r="r" b="b"/>
              <a:pathLst>
                <a:path w="203" h="188" extrusionOk="0">
                  <a:moveTo>
                    <a:pt x="109" y="1"/>
                  </a:moveTo>
                  <a:cubicBezTo>
                    <a:pt x="47" y="1"/>
                    <a:pt x="1" y="32"/>
                    <a:pt x="1" y="94"/>
                  </a:cubicBezTo>
                  <a:cubicBezTo>
                    <a:pt x="1" y="156"/>
                    <a:pt x="47" y="187"/>
                    <a:pt x="109" y="187"/>
                  </a:cubicBezTo>
                  <a:cubicBezTo>
                    <a:pt x="140" y="187"/>
                    <a:pt x="187" y="156"/>
                    <a:pt x="202" y="94"/>
                  </a:cubicBezTo>
                  <a:cubicBezTo>
                    <a:pt x="202" y="32"/>
                    <a:pt x="156" y="1"/>
                    <a:pt x="109" y="1"/>
                  </a:cubicBezTo>
                  <a:close/>
                </a:path>
              </a:pathLst>
            </a:custGeom>
            <a:solidFill>
              <a:srgbClr val="A6A6A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17" name="Google Shape;2617;p50"/>
            <p:cNvSpPr/>
            <p:nvPr/>
          </p:nvSpPr>
          <p:spPr>
            <a:xfrm>
              <a:off x="3430975" y="2677375"/>
              <a:ext cx="19400" cy="17475"/>
            </a:xfrm>
            <a:custGeom>
              <a:avLst/>
              <a:gdLst/>
              <a:ahLst/>
              <a:cxnLst/>
              <a:rect l="l" t="t" r="r" b="b"/>
              <a:pathLst>
                <a:path w="776" h="699" extrusionOk="0">
                  <a:moveTo>
                    <a:pt x="0" y="1"/>
                  </a:moveTo>
                  <a:lnTo>
                    <a:pt x="0" y="699"/>
                  </a:lnTo>
                  <a:lnTo>
                    <a:pt x="776" y="699"/>
                  </a:lnTo>
                  <a:lnTo>
                    <a:pt x="776" y="1"/>
                  </a:ln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18" name="Google Shape;2618;p50"/>
            <p:cNvSpPr/>
            <p:nvPr/>
          </p:nvSpPr>
          <p:spPr>
            <a:xfrm>
              <a:off x="3334825" y="2691725"/>
              <a:ext cx="72525" cy="14775"/>
            </a:xfrm>
            <a:custGeom>
              <a:avLst/>
              <a:gdLst/>
              <a:ahLst/>
              <a:cxnLst/>
              <a:rect l="l" t="t" r="r" b="b"/>
              <a:pathLst>
                <a:path w="2901" h="591" extrusionOk="0">
                  <a:moveTo>
                    <a:pt x="0" y="1"/>
                  </a:moveTo>
                  <a:lnTo>
                    <a:pt x="0" y="590"/>
                  </a:lnTo>
                  <a:lnTo>
                    <a:pt x="2900" y="590"/>
                  </a:lnTo>
                  <a:lnTo>
                    <a:pt x="2900" y="1"/>
                  </a:ln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19" name="Google Shape;2619;p50"/>
            <p:cNvSpPr/>
            <p:nvPr/>
          </p:nvSpPr>
          <p:spPr>
            <a:xfrm>
              <a:off x="3392975" y="2694825"/>
              <a:ext cx="7775" cy="7950"/>
            </a:xfrm>
            <a:custGeom>
              <a:avLst/>
              <a:gdLst/>
              <a:ahLst/>
              <a:cxnLst/>
              <a:rect l="l" t="t" r="r" b="b"/>
              <a:pathLst>
                <a:path w="311" h="318" extrusionOk="0">
                  <a:moveTo>
                    <a:pt x="156" y="1"/>
                  </a:moveTo>
                  <a:cubicBezTo>
                    <a:pt x="78" y="1"/>
                    <a:pt x="0" y="63"/>
                    <a:pt x="0" y="156"/>
                  </a:cubicBezTo>
                  <a:cubicBezTo>
                    <a:pt x="0" y="248"/>
                    <a:pt x="56" y="318"/>
                    <a:pt x="121" y="318"/>
                  </a:cubicBezTo>
                  <a:cubicBezTo>
                    <a:pt x="132" y="318"/>
                    <a:pt x="144" y="316"/>
                    <a:pt x="156" y="311"/>
                  </a:cubicBezTo>
                  <a:cubicBezTo>
                    <a:pt x="233" y="311"/>
                    <a:pt x="311" y="233"/>
                    <a:pt x="311" y="156"/>
                  </a:cubicBezTo>
                  <a:cubicBezTo>
                    <a:pt x="311" y="78"/>
                    <a:pt x="249" y="1"/>
                    <a:pt x="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20" name="Google Shape;2620;p50"/>
            <p:cNvSpPr/>
            <p:nvPr/>
          </p:nvSpPr>
          <p:spPr>
            <a:xfrm>
              <a:off x="3394525" y="2696375"/>
              <a:ext cx="4675" cy="5075"/>
            </a:xfrm>
            <a:custGeom>
              <a:avLst/>
              <a:gdLst/>
              <a:ahLst/>
              <a:cxnLst/>
              <a:rect l="l" t="t" r="r" b="b"/>
              <a:pathLst>
                <a:path w="187" h="203" extrusionOk="0">
                  <a:moveTo>
                    <a:pt x="94" y="1"/>
                  </a:moveTo>
                  <a:cubicBezTo>
                    <a:pt x="32" y="1"/>
                    <a:pt x="0" y="47"/>
                    <a:pt x="0" y="94"/>
                  </a:cubicBezTo>
                  <a:cubicBezTo>
                    <a:pt x="16" y="156"/>
                    <a:pt x="63" y="202"/>
                    <a:pt x="94" y="202"/>
                  </a:cubicBezTo>
                  <a:cubicBezTo>
                    <a:pt x="156" y="202"/>
                    <a:pt x="187" y="156"/>
                    <a:pt x="187" y="94"/>
                  </a:cubicBezTo>
                  <a:cubicBezTo>
                    <a:pt x="187" y="47"/>
                    <a:pt x="156" y="1"/>
                    <a:pt x="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21" name="Google Shape;2621;p50"/>
            <p:cNvSpPr/>
            <p:nvPr/>
          </p:nvSpPr>
          <p:spPr>
            <a:xfrm>
              <a:off x="3346050" y="2691725"/>
              <a:ext cx="17475" cy="14775"/>
            </a:xfrm>
            <a:custGeom>
              <a:avLst/>
              <a:gdLst/>
              <a:ahLst/>
              <a:cxnLst/>
              <a:rect l="l" t="t" r="r" b="b"/>
              <a:pathLst>
                <a:path w="699" h="591" extrusionOk="0">
                  <a:moveTo>
                    <a:pt x="1" y="1"/>
                  </a:moveTo>
                  <a:lnTo>
                    <a:pt x="1" y="590"/>
                  </a:lnTo>
                  <a:lnTo>
                    <a:pt x="699" y="590"/>
                  </a:lnTo>
                  <a:lnTo>
                    <a:pt x="699" y="1"/>
                  </a:lnTo>
                  <a:close/>
                </a:path>
              </a:pathLst>
            </a:custGeom>
            <a:solidFill>
              <a:srgbClr val="FFFFFF"/>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22" name="Google Shape;2622;p50"/>
            <p:cNvSpPr/>
            <p:nvPr/>
          </p:nvSpPr>
          <p:spPr>
            <a:xfrm>
              <a:off x="3342575" y="2303400"/>
              <a:ext cx="196225" cy="176075"/>
            </a:xfrm>
            <a:custGeom>
              <a:avLst/>
              <a:gdLst/>
              <a:ahLst/>
              <a:cxnLst/>
              <a:rect l="l" t="t" r="r" b="b"/>
              <a:pathLst>
                <a:path w="7849" h="7043" extrusionOk="0">
                  <a:moveTo>
                    <a:pt x="3952" y="1"/>
                  </a:moveTo>
                  <a:cubicBezTo>
                    <a:pt x="2509" y="1"/>
                    <a:pt x="1156" y="918"/>
                    <a:pt x="652" y="2382"/>
                  </a:cubicBezTo>
                  <a:cubicBezTo>
                    <a:pt x="0" y="4227"/>
                    <a:pt x="962" y="6228"/>
                    <a:pt x="2761" y="6848"/>
                  </a:cubicBezTo>
                  <a:cubicBezTo>
                    <a:pt x="3137" y="6980"/>
                    <a:pt x="3519" y="7042"/>
                    <a:pt x="3896" y="7042"/>
                  </a:cubicBezTo>
                  <a:cubicBezTo>
                    <a:pt x="5340" y="7042"/>
                    <a:pt x="6692" y="6125"/>
                    <a:pt x="7197" y="4661"/>
                  </a:cubicBezTo>
                  <a:cubicBezTo>
                    <a:pt x="7848" y="2816"/>
                    <a:pt x="6886" y="815"/>
                    <a:pt x="5087" y="195"/>
                  </a:cubicBezTo>
                  <a:cubicBezTo>
                    <a:pt x="4712" y="63"/>
                    <a:pt x="4329" y="1"/>
                    <a:pt x="3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23" name="Google Shape;2623;p50"/>
            <p:cNvSpPr/>
            <p:nvPr/>
          </p:nvSpPr>
          <p:spPr>
            <a:xfrm>
              <a:off x="3364275" y="2322675"/>
              <a:ext cx="153200" cy="137475"/>
            </a:xfrm>
            <a:custGeom>
              <a:avLst/>
              <a:gdLst/>
              <a:ahLst/>
              <a:cxnLst/>
              <a:rect l="l" t="t" r="r" b="b"/>
              <a:pathLst>
                <a:path w="6128" h="5499" extrusionOk="0">
                  <a:moveTo>
                    <a:pt x="3070" y="1"/>
                  </a:moveTo>
                  <a:cubicBezTo>
                    <a:pt x="1946" y="1"/>
                    <a:pt x="890" y="715"/>
                    <a:pt x="497" y="1859"/>
                  </a:cubicBezTo>
                  <a:cubicBezTo>
                    <a:pt x="1" y="3286"/>
                    <a:pt x="745" y="4852"/>
                    <a:pt x="2157" y="5348"/>
                  </a:cubicBezTo>
                  <a:cubicBezTo>
                    <a:pt x="2446" y="5450"/>
                    <a:pt x="2742" y="5499"/>
                    <a:pt x="3034" y="5499"/>
                  </a:cubicBezTo>
                  <a:cubicBezTo>
                    <a:pt x="4161" y="5499"/>
                    <a:pt x="5221" y="4776"/>
                    <a:pt x="5615" y="3642"/>
                  </a:cubicBezTo>
                  <a:cubicBezTo>
                    <a:pt x="6127" y="2200"/>
                    <a:pt x="5383" y="633"/>
                    <a:pt x="3956" y="153"/>
                  </a:cubicBezTo>
                  <a:cubicBezTo>
                    <a:pt x="3663" y="50"/>
                    <a:pt x="3364" y="1"/>
                    <a:pt x="30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24" name="Google Shape;2624;p50"/>
            <p:cNvSpPr/>
            <p:nvPr/>
          </p:nvSpPr>
          <p:spPr>
            <a:xfrm>
              <a:off x="3391025" y="2342750"/>
              <a:ext cx="99300" cy="98925"/>
            </a:xfrm>
            <a:custGeom>
              <a:avLst/>
              <a:gdLst/>
              <a:ahLst/>
              <a:cxnLst/>
              <a:rect l="l" t="t" r="r" b="b"/>
              <a:pathLst>
                <a:path w="3972" h="3957" extrusionOk="0">
                  <a:moveTo>
                    <a:pt x="2042" y="0"/>
                  </a:moveTo>
                  <a:cubicBezTo>
                    <a:pt x="2023" y="0"/>
                    <a:pt x="2005" y="1"/>
                    <a:pt x="1986" y="1"/>
                  </a:cubicBezTo>
                  <a:cubicBezTo>
                    <a:pt x="869" y="17"/>
                    <a:pt x="1" y="916"/>
                    <a:pt x="16" y="2017"/>
                  </a:cubicBezTo>
                  <a:lnTo>
                    <a:pt x="16" y="2033"/>
                  </a:lnTo>
                  <a:cubicBezTo>
                    <a:pt x="32" y="3094"/>
                    <a:pt x="900" y="3956"/>
                    <a:pt x="1973" y="3956"/>
                  </a:cubicBezTo>
                  <a:cubicBezTo>
                    <a:pt x="1983" y="3956"/>
                    <a:pt x="1992" y="3956"/>
                    <a:pt x="2002" y="3956"/>
                  </a:cubicBezTo>
                  <a:cubicBezTo>
                    <a:pt x="3103" y="3925"/>
                    <a:pt x="3971" y="3025"/>
                    <a:pt x="3956" y="1940"/>
                  </a:cubicBezTo>
                  <a:lnTo>
                    <a:pt x="3956" y="1909"/>
                  </a:lnTo>
                  <a:cubicBezTo>
                    <a:pt x="3941" y="872"/>
                    <a:pt x="3101" y="0"/>
                    <a:pt x="20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25" name="Google Shape;2625;p50"/>
            <p:cNvSpPr/>
            <p:nvPr/>
          </p:nvSpPr>
          <p:spPr>
            <a:xfrm>
              <a:off x="3410800" y="2360975"/>
              <a:ext cx="59750" cy="60525"/>
            </a:xfrm>
            <a:custGeom>
              <a:avLst/>
              <a:gdLst/>
              <a:ahLst/>
              <a:cxnLst/>
              <a:rect l="l" t="t" r="r" b="b"/>
              <a:pathLst>
                <a:path w="2390" h="2421" extrusionOk="0">
                  <a:moveTo>
                    <a:pt x="1195" y="1"/>
                  </a:moveTo>
                  <a:cubicBezTo>
                    <a:pt x="528" y="16"/>
                    <a:pt x="1" y="559"/>
                    <a:pt x="1" y="1226"/>
                  </a:cubicBezTo>
                  <a:lnTo>
                    <a:pt x="1" y="1242"/>
                  </a:lnTo>
                  <a:cubicBezTo>
                    <a:pt x="1" y="1909"/>
                    <a:pt x="544" y="2420"/>
                    <a:pt x="1211" y="2420"/>
                  </a:cubicBezTo>
                  <a:cubicBezTo>
                    <a:pt x="1862" y="2405"/>
                    <a:pt x="2389" y="1862"/>
                    <a:pt x="2389" y="1211"/>
                  </a:cubicBezTo>
                  <a:cubicBezTo>
                    <a:pt x="2389" y="528"/>
                    <a:pt x="1847" y="1"/>
                    <a:pt x="11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26" name="Google Shape;2626;p50"/>
            <p:cNvSpPr/>
            <p:nvPr/>
          </p:nvSpPr>
          <p:spPr>
            <a:xfrm>
              <a:off x="3427475" y="2378050"/>
              <a:ext cx="26775" cy="27175"/>
            </a:xfrm>
            <a:custGeom>
              <a:avLst/>
              <a:gdLst/>
              <a:ahLst/>
              <a:cxnLst/>
              <a:rect l="l" t="t" r="r" b="b"/>
              <a:pathLst>
                <a:path w="1071" h="1087" extrusionOk="0">
                  <a:moveTo>
                    <a:pt x="528" y="0"/>
                  </a:moveTo>
                  <a:cubicBezTo>
                    <a:pt x="233" y="0"/>
                    <a:pt x="1" y="249"/>
                    <a:pt x="1" y="543"/>
                  </a:cubicBezTo>
                  <a:lnTo>
                    <a:pt x="1" y="559"/>
                  </a:lnTo>
                  <a:cubicBezTo>
                    <a:pt x="16" y="853"/>
                    <a:pt x="249" y="1086"/>
                    <a:pt x="544" y="1086"/>
                  </a:cubicBezTo>
                  <a:cubicBezTo>
                    <a:pt x="838" y="1086"/>
                    <a:pt x="1071" y="838"/>
                    <a:pt x="1071" y="543"/>
                  </a:cubicBezTo>
                  <a:cubicBezTo>
                    <a:pt x="1071" y="233"/>
                    <a:pt x="838" y="0"/>
                    <a:pt x="5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27" name="Google Shape;2627;p50"/>
            <p:cNvSpPr/>
            <p:nvPr/>
          </p:nvSpPr>
          <p:spPr>
            <a:xfrm>
              <a:off x="3312325" y="2323775"/>
              <a:ext cx="128375" cy="67875"/>
            </a:xfrm>
            <a:custGeom>
              <a:avLst/>
              <a:gdLst/>
              <a:ahLst/>
              <a:cxnLst/>
              <a:rect l="l" t="t" r="r" b="b"/>
              <a:pathLst>
                <a:path w="5135" h="2715" extrusionOk="0">
                  <a:moveTo>
                    <a:pt x="31" y="0"/>
                  </a:moveTo>
                  <a:lnTo>
                    <a:pt x="0" y="47"/>
                  </a:lnTo>
                  <a:lnTo>
                    <a:pt x="5103" y="2714"/>
                  </a:lnTo>
                  <a:lnTo>
                    <a:pt x="5134" y="2668"/>
                  </a:lnTo>
                  <a:lnTo>
                    <a:pt x="31" y="0"/>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28" name="Google Shape;2628;p50"/>
            <p:cNvSpPr/>
            <p:nvPr/>
          </p:nvSpPr>
          <p:spPr>
            <a:xfrm>
              <a:off x="3295650" y="2319500"/>
              <a:ext cx="17475" cy="8175"/>
            </a:xfrm>
            <a:custGeom>
              <a:avLst/>
              <a:gdLst/>
              <a:ahLst/>
              <a:cxnLst/>
              <a:rect l="l" t="t" r="r" b="b"/>
              <a:pathLst>
                <a:path w="699" h="327" extrusionOk="0">
                  <a:moveTo>
                    <a:pt x="249" y="0"/>
                  </a:moveTo>
                  <a:lnTo>
                    <a:pt x="1" y="78"/>
                  </a:lnTo>
                  <a:lnTo>
                    <a:pt x="466" y="326"/>
                  </a:lnTo>
                  <a:lnTo>
                    <a:pt x="698" y="249"/>
                  </a:lnTo>
                  <a:lnTo>
                    <a:pt x="249" y="0"/>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29" name="Google Shape;2629;p50"/>
            <p:cNvSpPr/>
            <p:nvPr/>
          </p:nvSpPr>
          <p:spPr>
            <a:xfrm>
              <a:off x="3300300" y="2312125"/>
              <a:ext cx="13600" cy="12050"/>
            </a:xfrm>
            <a:custGeom>
              <a:avLst/>
              <a:gdLst/>
              <a:ahLst/>
              <a:cxnLst/>
              <a:rect l="l" t="t" r="r" b="b"/>
              <a:pathLst>
                <a:path w="544" h="482" extrusionOk="0">
                  <a:moveTo>
                    <a:pt x="1" y="1"/>
                  </a:moveTo>
                  <a:lnTo>
                    <a:pt x="78" y="249"/>
                  </a:lnTo>
                  <a:lnTo>
                    <a:pt x="543" y="482"/>
                  </a:lnTo>
                  <a:cubicBezTo>
                    <a:pt x="512" y="404"/>
                    <a:pt x="481" y="326"/>
                    <a:pt x="466" y="249"/>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30" name="Google Shape;2630;p50"/>
            <p:cNvSpPr/>
            <p:nvPr/>
          </p:nvSpPr>
          <p:spPr>
            <a:xfrm>
              <a:off x="3434850" y="2385425"/>
              <a:ext cx="8950" cy="8925"/>
            </a:xfrm>
            <a:custGeom>
              <a:avLst/>
              <a:gdLst/>
              <a:ahLst/>
              <a:cxnLst/>
              <a:rect l="l" t="t" r="r" b="b"/>
              <a:pathLst>
                <a:path w="358" h="357" extrusionOk="0">
                  <a:moveTo>
                    <a:pt x="187" y="0"/>
                  </a:moveTo>
                  <a:lnTo>
                    <a:pt x="171" y="202"/>
                  </a:lnTo>
                  <a:lnTo>
                    <a:pt x="0" y="341"/>
                  </a:lnTo>
                  <a:lnTo>
                    <a:pt x="264" y="357"/>
                  </a:lnTo>
                  <a:lnTo>
                    <a:pt x="357" y="186"/>
                  </a:lnTo>
                  <a:lnTo>
                    <a:pt x="187" y="0"/>
                  </a:lnTo>
                  <a:close/>
                </a:path>
              </a:pathLst>
            </a:custGeom>
            <a:solidFill>
              <a:schemeClr val="accent4"/>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31" name="Google Shape;2631;p50"/>
            <p:cNvSpPr/>
            <p:nvPr/>
          </p:nvSpPr>
          <p:spPr>
            <a:xfrm>
              <a:off x="2969550" y="2549900"/>
              <a:ext cx="45400" cy="40275"/>
            </a:xfrm>
            <a:custGeom>
              <a:avLst/>
              <a:gdLst/>
              <a:ahLst/>
              <a:cxnLst/>
              <a:rect l="l" t="t" r="r" b="b"/>
              <a:pathLst>
                <a:path w="1816" h="1611" extrusionOk="0">
                  <a:moveTo>
                    <a:pt x="951" y="1"/>
                  </a:moveTo>
                  <a:cubicBezTo>
                    <a:pt x="616" y="1"/>
                    <a:pt x="302" y="203"/>
                    <a:pt x="172" y="524"/>
                  </a:cubicBezTo>
                  <a:cubicBezTo>
                    <a:pt x="1" y="959"/>
                    <a:pt x="203" y="1440"/>
                    <a:pt x="637" y="1610"/>
                  </a:cubicBezTo>
                  <a:lnTo>
                    <a:pt x="1505" y="1455"/>
                  </a:lnTo>
                  <a:cubicBezTo>
                    <a:pt x="1723" y="1253"/>
                    <a:pt x="1816" y="974"/>
                    <a:pt x="1754" y="680"/>
                  </a:cubicBezTo>
                  <a:cubicBezTo>
                    <a:pt x="1707" y="400"/>
                    <a:pt x="1505" y="168"/>
                    <a:pt x="1257" y="59"/>
                  </a:cubicBezTo>
                  <a:cubicBezTo>
                    <a:pt x="1156" y="19"/>
                    <a:pt x="1052" y="1"/>
                    <a:pt x="9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32" name="Google Shape;2632;p50"/>
            <p:cNvSpPr/>
            <p:nvPr/>
          </p:nvSpPr>
          <p:spPr>
            <a:xfrm>
              <a:off x="2974600" y="2583925"/>
              <a:ext cx="44625" cy="14375"/>
            </a:xfrm>
            <a:custGeom>
              <a:avLst/>
              <a:gdLst/>
              <a:ahLst/>
              <a:cxnLst/>
              <a:rect l="l" t="t" r="r" b="b"/>
              <a:pathLst>
                <a:path w="1785" h="575" extrusionOk="0">
                  <a:moveTo>
                    <a:pt x="1738" y="1"/>
                  </a:moveTo>
                  <a:lnTo>
                    <a:pt x="1" y="327"/>
                  </a:lnTo>
                  <a:lnTo>
                    <a:pt x="47" y="575"/>
                  </a:lnTo>
                  <a:lnTo>
                    <a:pt x="1784" y="249"/>
                  </a:lnTo>
                  <a:lnTo>
                    <a:pt x="1738" y="1"/>
                  </a:ln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33" name="Google Shape;2633;p50"/>
            <p:cNvSpPr/>
            <p:nvPr/>
          </p:nvSpPr>
          <p:spPr>
            <a:xfrm>
              <a:off x="2968000" y="2666150"/>
              <a:ext cx="89225" cy="22500"/>
            </a:xfrm>
            <a:custGeom>
              <a:avLst/>
              <a:gdLst/>
              <a:ahLst/>
              <a:cxnLst/>
              <a:rect l="l" t="t" r="r" b="b"/>
              <a:pathLst>
                <a:path w="3569" h="900" extrusionOk="0">
                  <a:moveTo>
                    <a:pt x="3537" y="0"/>
                  </a:moveTo>
                  <a:lnTo>
                    <a:pt x="1" y="651"/>
                  </a:lnTo>
                  <a:lnTo>
                    <a:pt x="47" y="900"/>
                  </a:lnTo>
                  <a:lnTo>
                    <a:pt x="3568" y="248"/>
                  </a:lnTo>
                  <a:lnTo>
                    <a:pt x="3537" y="0"/>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34" name="Google Shape;2634;p50"/>
            <p:cNvSpPr/>
            <p:nvPr/>
          </p:nvSpPr>
          <p:spPr>
            <a:xfrm>
              <a:off x="2971500" y="2683975"/>
              <a:ext cx="89200" cy="22525"/>
            </a:xfrm>
            <a:custGeom>
              <a:avLst/>
              <a:gdLst/>
              <a:ahLst/>
              <a:cxnLst/>
              <a:rect l="l" t="t" r="r" b="b"/>
              <a:pathLst>
                <a:path w="3568" h="901" extrusionOk="0">
                  <a:moveTo>
                    <a:pt x="3521" y="0"/>
                  </a:moveTo>
                  <a:lnTo>
                    <a:pt x="1" y="652"/>
                  </a:lnTo>
                  <a:lnTo>
                    <a:pt x="47" y="900"/>
                  </a:lnTo>
                  <a:lnTo>
                    <a:pt x="3568" y="249"/>
                  </a:lnTo>
                  <a:lnTo>
                    <a:pt x="3521" y="0"/>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35" name="Google Shape;2635;p50"/>
            <p:cNvSpPr/>
            <p:nvPr/>
          </p:nvSpPr>
          <p:spPr>
            <a:xfrm>
              <a:off x="2973050" y="2672725"/>
              <a:ext cx="83400" cy="26775"/>
            </a:xfrm>
            <a:custGeom>
              <a:avLst/>
              <a:gdLst/>
              <a:ahLst/>
              <a:cxnLst/>
              <a:rect l="l" t="t" r="r" b="b"/>
              <a:pathLst>
                <a:path w="3336" h="1071" extrusionOk="0">
                  <a:moveTo>
                    <a:pt x="3258" y="1"/>
                  </a:moveTo>
                  <a:lnTo>
                    <a:pt x="1" y="606"/>
                  </a:lnTo>
                  <a:lnTo>
                    <a:pt x="78" y="1071"/>
                  </a:lnTo>
                  <a:lnTo>
                    <a:pt x="3335" y="466"/>
                  </a:lnTo>
                  <a:lnTo>
                    <a:pt x="3258" y="1"/>
                  </a:ln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36" name="Google Shape;2636;p50"/>
            <p:cNvSpPr/>
            <p:nvPr/>
          </p:nvSpPr>
          <p:spPr>
            <a:xfrm>
              <a:off x="2979650" y="2590925"/>
              <a:ext cx="36475" cy="12800"/>
            </a:xfrm>
            <a:custGeom>
              <a:avLst/>
              <a:gdLst/>
              <a:ahLst/>
              <a:cxnLst/>
              <a:rect l="l" t="t" r="r" b="b"/>
              <a:pathLst>
                <a:path w="1459" h="512" extrusionOk="0">
                  <a:moveTo>
                    <a:pt x="1412" y="0"/>
                  </a:moveTo>
                  <a:lnTo>
                    <a:pt x="0" y="264"/>
                  </a:lnTo>
                  <a:lnTo>
                    <a:pt x="47" y="512"/>
                  </a:lnTo>
                  <a:lnTo>
                    <a:pt x="1458" y="248"/>
                  </a:lnTo>
                  <a:lnTo>
                    <a:pt x="1412" y="0"/>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37" name="Google Shape;2637;p50"/>
            <p:cNvSpPr/>
            <p:nvPr/>
          </p:nvSpPr>
          <p:spPr>
            <a:xfrm>
              <a:off x="2976150" y="2599050"/>
              <a:ext cx="72150" cy="82225"/>
            </a:xfrm>
            <a:custGeom>
              <a:avLst/>
              <a:gdLst/>
              <a:ahLst/>
              <a:cxnLst/>
              <a:rect l="l" t="t" r="r" b="b"/>
              <a:pathLst>
                <a:path w="2886" h="3289" extrusionOk="0">
                  <a:moveTo>
                    <a:pt x="1365" y="1"/>
                  </a:moveTo>
                  <a:lnTo>
                    <a:pt x="404" y="171"/>
                  </a:lnTo>
                  <a:cubicBezTo>
                    <a:pt x="404" y="171"/>
                    <a:pt x="528" y="1024"/>
                    <a:pt x="528" y="1707"/>
                  </a:cubicBezTo>
                  <a:cubicBezTo>
                    <a:pt x="543" y="2513"/>
                    <a:pt x="1" y="3289"/>
                    <a:pt x="1" y="3289"/>
                  </a:cubicBezTo>
                  <a:lnTo>
                    <a:pt x="2885" y="2746"/>
                  </a:lnTo>
                  <a:cubicBezTo>
                    <a:pt x="2885" y="2746"/>
                    <a:pt x="2110" y="2203"/>
                    <a:pt x="1800" y="1474"/>
                  </a:cubicBezTo>
                  <a:cubicBezTo>
                    <a:pt x="1567" y="838"/>
                    <a:pt x="1365" y="1"/>
                    <a:pt x="13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38" name="Google Shape;2638;p50"/>
            <p:cNvSpPr/>
            <p:nvPr/>
          </p:nvSpPr>
          <p:spPr>
            <a:xfrm>
              <a:off x="2757075" y="2857675"/>
              <a:ext cx="345125" cy="36100"/>
            </a:xfrm>
            <a:custGeom>
              <a:avLst/>
              <a:gdLst/>
              <a:ahLst/>
              <a:cxnLst/>
              <a:rect l="l" t="t" r="r" b="b"/>
              <a:pathLst>
                <a:path w="13805" h="1444" extrusionOk="0">
                  <a:moveTo>
                    <a:pt x="6902" y="1"/>
                  </a:moveTo>
                  <a:cubicBezTo>
                    <a:pt x="3087" y="1"/>
                    <a:pt x="1" y="326"/>
                    <a:pt x="1" y="730"/>
                  </a:cubicBezTo>
                  <a:cubicBezTo>
                    <a:pt x="1" y="1117"/>
                    <a:pt x="3087" y="1443"/>
                    <a:pt x="6902" y="1443"/>
                  </a:cubicBezTo>
                  <a:cubicBezTo>
                    <a:pt x="10718" y="1443"/>
                    <a:pt x="13804" y="1117"/>
                    <a:pt x="13804" y="730"/>
                  </a:cubicBezTo>
                  <a:cubicBezTo>
                    <a:pt x="13804" y="326"/>
                    <a:pt x="10718" y="1"/>
                    <a:pt x="69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39" name="Google Shape;2639;p50"/>
            <p:cNvSpPr/>
            <p:nvPr/>
          </p:nvSpPr>
          <p:spPr>
            <a:xfrm>
              <a:off x="2748950" y="2810000"/>
              <a:ext cx="793725" cy="1950"/>
            </a:xfrm>
            <a:custGeom>
              <a:avLst/>
              <a:gdLst/>
              <a:ahLst/>
              <a:cxnLst/>
              <a:rect l="l" t="t" r="r" b="b"/>
              <a:pathLst>
                <a:path w="31749" h="78" extrusionOk="0">
                  <a:moveTo>
                    <a:pt x="15882" y="0"/>
                  </a:moveTo>
                  <a:lnTo>
                    <a:pt x="7941" y="16"/>
                  </a:lnTo>
                  <a:lnTo>
                    <a:pt x="3970" y="16"/>
                  </a:lnTo>
                  <a:lnTo>
                    <a:pt x="0" y="31"/>
                  </a:lnTo>
                  <a:lnTo>
                    <a:pt x="3970" y="47"/>
                  </a:lnTo>
                  <a:lnTo>
                    <a:pt x="7941" y="78"/>
                  </a:lnTo>
                  <a:lnTo>
                    <a:pt x="23823" y="78"/>
                  </a:lnTo>
                  <a:lnTo>
                    <a:pt x="27778" y="47"/>
                  </a:lnTo>
                  <a:lnTo>
                    <a:pt x="31748" y="31"/>
                  </a:lnTo>
                  <a:lnTo>
                    <a:pt x="27778" y="16"/>
                  </a:lnTo>
                  <a:lnTo>
                    <a:pt x="23823" y="16"/>
                  </a:lnTo>
                  <a:lnTo>
                    <a:pt x="15882" y="0"/>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40" name="Google Shape;2640;p50"/>
            <p:cNvSpPr/>
            <p:nvPr/>
          </p:nvSpPr>
          <p:spPr>
            <a:xfrm>
              <a:off x="2805925" y="2091500"/>
              <a:ext cx="241975" cy="127600"/>
            </a:xfrm>
            <a:custGeom>
              <a:avLst/>
              <a:gdLst/>
              <a:ahLst/>
              <a:cxnLst/>
              <a:rect l="l" t="t" r="r" b="b"/>
              <a:pathLst>
                <a:path w="9679" h="5104" extrusionOk="0">
                  <a:moveTo>
                    <a:pt x="4855" y="1"/>
                  </a:moveTo>
                  <a:cubicBezTo>
                    <a:pt x="4561" y="1"/>
                    <a:pt x="4297" y="47"/>
                    <a:pt x="4002" y="94"/>
                  </a:cubicBezTo>
                  <a:cubicBezTo>
                    <a:pt x="2281" y="466"/>
                    <a:pt x="854" y="1722"/>
                    <a:pt x="280" y="3397"/>
                  </a:cubicBezTo>
                  <a:cubicBezTo>
                    <a:pt x="78" y="3956"/>
                    <a:pt x="1" y="4514"/>
                    <a:pt x="1" y="5103"/>
                  </a:cubicBezTo>
                  <a:cubicBezTo>
                    <a:pt x="32" y="3956"/>
                    <a:pt x="435" y="2839"/>
                    <a:pt x="1133" y="1877"/>
                  </a:cubicBezTo>
                  <a:cubicBezTo>
                    <a:pt x="1474" y="1428"/>
                    <a:pt x="1924" y="1071"/>
                    <a:pt x="2405" y="761"/>
                  </a:cubicBezTo>
                  <a:cubicBezTo>
                    <a:pt x="2917" y="466"/>
                    <a:pt x="3429" y="249"/>
                    <a:pt x="4002" y="140"/>
                  </a:cubicBezTo>
                  <a:cubicBezTo>
                    <a:pt x="4282" y="78"/>
                    <a:pt x="4561" y="63"/>
                    <a:pt x="4855" y="32"/>
                  </a:cubicBezTo>
                  <a:lnTo>
                    <a:pt x="5274" y="32"/>
                  </a:lnTo>
                  <a:cubicBezTo>
                    <a:pt x="5414" y="32"/>
                    <a:pt x="5569" y="63"/>
                    <a:pt x="5708" y="78"/>
                  </a:cubicBezTo>
                  <a:lnTo>
                    <a:pt x="5817" y="94"/>
                  </a:lnTo>
                  <a:lnTo>
                    <a:pt x="5910" y="109"/>
                  </a:lnTo>
                  <a:lnTo>
                    <a:pt x="6127" y="156"/>
                  </a:lnTo>
                  <a:lnTo>
                    <a:pt x="6530" y="264"/>
                  </a:lnTo>
                  <a:cubicBezTo>
                    <a:pt x="6810" y="373"/>
                    <a:pt x="7073" y="466"/>
                    <a:pt x="7337" y="606"/>
                  </a:cubicBezTo>
                  <a:cubicBezTo>
                    <a:pt x="8361" y="1118"/>
                    <a:pt x="9198" y="1986"/>
                    <a:pt x="9679" y="3025"/>
                  </a:cubicBezTo>
                  <a:cubicBezTo>
                    <a:pt x="9446" y="2498"/>
                    <a:pt x="9121" y="2017"/>
                    <a:pt x="8733" y="1598"/>
                  </a:cubicBezTo>
                  <a:cubicBezTo>
                    <a:pt x="8330" y="1180"/>
                    <a:pt x="7864" y="838"/>
                    <a:pt x="7352" y="559"/>
                  </a:cubicBezTo>
                  <a:cubicBezTo>
                    <a:pt x="6856" y="296"/>
                    <a:pt x="6282" y="109"/>
                    <a:pt x="5708" y="47"/>
                  </a:cubicBezTo>
                  <a:cubicBezTo>
                    <a:pt x="5569" y="16"/>
                    <a:pt x="5414" y="1"/>
                    <a:pt x="5274"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41" name="Google Shape;2641;p50"/>
            <p:cNvSpPr/>
            <p:nvPr/>
          </p:nvSpPr>
          <p:spPr>
            <a:xfrm>
              <a:off x="2825325" y="2077550"/>
              <a:ext cx="102000" cy="48500"/>
            </a:xfrm>
            <a:custGeom>
              <a:avLst/>
              <a:gdLst/>
              <a:ahLst/>
              <a:cxnLst/>
              <a:rect l="l" t="t" r="r" b="b"/>
              <a:pathLst>
                <a:path w="4080" h="1940" extrusionOk="0">
                  <a:moveTo>
                    <a:pt x="3785" y="0"/>
                  </a:moveTo>
                  <a:lnTo>
                    <a:pt x="3490" y="16"/>
                  </a:lnTo>
                  <a:cubicBezTo>
                    <a:pt x="3397" y="31"/>
                    <a:pt x="3304" y="31"/>
                    <a:pt x="3211" y="47"/>
                  </a:cubicBezTo>
                  <a:lnTo>
                    <a:pt x="2916" y="109"/>
                  </a:lnTo>
                  <a:cubicBezTo>
                    <a:pt x="2156" y="264"/>
                    <a:pt x="1443" y="621"/>
                    <a:pt x="822" y="1102"/>
                  </a:cubicBezTo>
                  <a:cubicBezTo>
                    <a:pt x="512" y="1350"/>
                    <a:pt x="233" y="1629"/>
                    <a:pt x="0" y="1939"/>
                  </a:cubicBezTo>
                  <a:cubicBezTo>
                    <a:pt x="280" y="1644"/>
                    <a:pt x="543" y="1381"/>
                    <a:pt x="838" y="1148"/>
                  </a:cubicBezTo>
                  <a:cubicBezTo>
                    <a:pt x="1458" y="667"/>
                    <a:pt x="2156" y="326"/>
                    <a:pt x="2916" y="156"/>
                  </a:cubicBezTo>
                  <a:lnTo>
                    <a:pt x="3211" y="94"/>
                  </a:lnTo>
                  <a:cubicBezTo>
                    <a:pt x="3304" y="94"/>
                    <a:pt x="3397" y="78"/>
                    <a:pt x="3490" y="47"/>
                  </a:cubicBezTo>
                  <a:lnTo>
                    <a:pt x="3785" y="16"/>
                  </a:lnTo>
                  <a:lnTo>
                    <a:pt x="4079" y="0"/>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42" name="Google Shape;2642;p50"/>
            <p:cNvSpPr/>
            <p:nvPr/>
          </p:nvSpPr>
          <p:spPr>
            <a:xfrm>
              <a:off x="3381725" y="2104700"/>
              <a:ext cx="109375" cy="246225"/>
            </a:xfrm>
            <a:custGeom>
              <a:avLst/>
              <a:gdLst/>
              <a:ahLst/>
              <a:cxnLst/>
              <a:rect l="l" t="t" r="r" b="b"/>
              <a:pathLst>
                <a:path w="4375" h="9849" extrusionOk="0">
                  <a:moveTo>
                    <a:pt x="652" y="0"/>
                  </a:moveTo>
                  <a:lnTo>
                    <a:pt x="652" y="0"/>
                  </a:lnTo>
                  <a:cubicBezTo>
                    <a:pt x="1753" y="310"/>
                    <a:pt x="2715" y="1008"/>
                    <a:pt x="3382" y="1954"/>
                  </a:cubicBezTo>
                  <a:cubicBezTo>
                    <a:pt x="3537" y="2187"/>
                    <a:pt x="3692" y="2435"/>
                    <a:pt x="3801" y="2683"/>
                  </a:cubicBezTo>
                  <a:cubicBezTo>
                    <a:pt x="3863" y="2807"/>
                    <a:pt x="3925" y="2947"/>
                    <a:pt x="3987" y="3071"/>
                  </a:cubicBezTo>
                  <a:lnTo>
                    <a:pt x="4064" y="3273"/>
                  </a:lnTo>
                  <a:lnTo>
                    <a:pt x="4095" y="3366"/>
                  </a:lnTo>
                  <a:cubicBezTo>
                    <a:pt x="4095" y="3397"/>
                    <a:pt x="4095" y="3428"/>
                    <a:pt x="4111" y="3459"/>
                  </a:cubicBezTo>
                  <a:cubicBezTo>
                    <a:pt x="4157" y="3598"/>
                    <a:pt x="4188" y="3738"/>
                    <a:pt x="4219" y="3878"/>
                  </a:cubicBezTo>
                  <a:lnTo>
                    <a:pt x="4250" y="4095"/>
                  </a:lnTo>
                  <a:cubicBezTo>
                    <a:pt x="4250" y="4172"/>
                    <a:pt x="4266" y="4219"/>
                    <a:pt x="4266" y="4296"/>
                  </a:cubicBezTo>
                  <a:cubicBezTo>
                    <a:pt x="4312" y="4591"/>
                    <a:pt x="4312" y="4870"/>
                    <a:pt x="4297" y="5149"/>
                  </a:cubicBezTo>
                  <a:cubicBezTo>
                    <a:pt x="4250" y="5739"/>
                    <a:pt x="4142" y="6297"/>
                    <a:pt x="3909" y="6824"/>
                  </a:cubicBezTo>
                  <a:cubicBezTo>
                    <a:pt x="3676" y="7352"/>
                    <a:pt x="3366" y="7832"/>
                    <a:pt x="2979" y="8251"/>
                  </a:cubicBezTo>
                  <a:cubicBezTo>
                    <a:pt x="2203" y="9104"/>
                    <a:pt x="1148" y="9678"/>
                    <a:pt x="1" y="9849"/>
                  </a:cubicBezTo>
                  <a:cubicBezTo>
                    <a:pt x="2389" y="9539"/>
                    <a:pt x="4219" y="7584"/>
                    <a:pt x="4343" y="5196"/>
                  </a:cubicBezTo>
                  <a:cubicBezTo>
                    <a:pt x="4374" y="4901"/>
                    <a:pt x="4374" y="4606"/>
                    <a:pt x="4328" y="4312"/>
                  </a:cubicBezTo>
                  <a:cubicBezTo>
                    <a:pt x="4328" y="4234"/>
                    <a:pt x="4328" y="4188"/>
                    <a:pt x="4312" y="4110"/>
                  </a:cubicBezTo>
                  <a:lnTo>
                    <a:pt x="4266" y="3893"/>
                  </a:lnTo>
                  <a:cubicBezTo>
                    <a:pt x="4250" y="3738"/>
                    <a:pt x="4219" y="3598"/>
                    <a:pt x="4173" y="3459"/>
                  </a:cubicBezTo>
                  <a:cubicBezTo>
                    <a:pt x="4018" y="2900"/>
                    <a:pt x="3770" y="2373"/>
                    <a:pt x="3413" y="1908"/>
                  </a:cubicBezTo>
                  <a:cubicBezTo>
                    <a:pt x="3087" y="1443"/>
                    <a:pt x="2684" y="1039"/>
                    <a:pt x="2203" y="714"/>
                  </a:cubicBezTo>
                  <a:cubicBezTo>
                    <a:pt x="1738" y="403"/>
                    <a:pt x="1210" y="155"/>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43" name="Google Shape;2643;p50"/>
            <p:cNvSpPr/>
            <p:nvPr/>
          </p:nvSpPr>
          <p:spPr>
            <a:xfrm>
              <a:off x="3458125" y="2118650"/>
              <a:ext cx="47700" cy="102400"/>
            </a:xfrm>
            <a:custGeom>
              <a:avLst/>
              <a:gdLst/>
              <a:ahLst/>
              <a:cxnLst/>
              <a:rect l="l" t="t" r="r" b="b"/>
              <a:pathLst>
                <a:path w="1908" h="4096" extrusionOk="0">
                  <a:moveTo>
                    <a:pt x="0" y="0"/>
                  </a:moveTo>
                  <a:lnTo>
                    <a:pt x="202" y="202"/>
                  </a:lnTo>
                  <a:lnTo>
                    <a:pt x="403" y="404"/>
                  </a:lnTo>
                  <a:cubicBezTo>
                    <a:pt x="481" y="466"/>
                    <a:pt x="543" y="543"/>
                    <a:pt x="589" y="621"/>
                  </a:cubicBezTo>
                  <a:lnTo>
                    <a:pt x="776" y="854"/>
                  </a:lnTo>
                  <a:cubicBezTo>
                    <a:pt x="1241" y="1474"/>
                    <a:pt x="1567" y="2187"/>
                    <a:pt x="1737" y="2947"/>
                  </a:cubicBezTo>
                  <a:cubicBezTo>
                    <a:pt x="1830" y="3320"/>
                    <a:pt x="1877" y="3707"/>
                    <a:pt x="1892" y="4095"/>
                  </a:cubicBezTo>
                  <a:cubicBezTo>
                    <a:pt x="1908" y="3707"/>
                    <a:pt x="1877" y="3320"/>
                    <a:pt x="1815" y="2932"/>
                  </a:cubicBezTo>
                  <a:cubicBezTo>
                    <a:pt x="1737" y="2560"/>
                    <a:pt x="1598" y="2172"/>
                    <a:pt x="1442" y="1831"/>
                  </a:cubicBezTo>
                  <a:cubicBezTo>
                    <a:pt x="1272" y="1474"/>
                    <a:pt x="1055" y="1148"/>
                    <a:pt x="822" y="838"/>
                  </a:cubicBezTo>
                  <a:cubicBezTo>
                    <a:pt x="745" y="760"/>
                    <a:pt x="698" y="683"/>
                    <a:pt x="636" y="605"/>
                  </a:cubicBezTo>
                  <a:cubicBezTo>
                    <a:pt x="574" y="528"/>
                    <a:pt x="512" y="466"/>
                    <a:pt x="434" y="388"/>
                  </a:cubicBezTo>
                  <a:lnTo>
                    <a:pt x="233" y="20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44" name="Google Shape;2644;p50"/>
            <p:cNvSpPr/>
            <p:nvPr/>
          </p:nvSpPr>
          <p:spPr>
            <a:xfrm>
              <a:off x="3002525" y="2362550"/>
              <a:ext cx="290825" cy="126600"/>
            </a:xfrm>
            <a:custGeom>
              <a:avLst/>
              <a:gdLst/>
              <a:ahLst/>
              <a:cxnLst/>
              <a:rect l="l" t="t" r="r" b="b"/>
              <a:pathLst>
                <a:path w="11633" h="5064" extrusionOk="0">
                  <a:moveTo>
                    <a:pt x="0" y="0"/>
                  </a:moveTo>
                  <a:lnTo>
                    <a:pt x="0" y="0"/>
                  </a:lnTo>
                  <a:cubicBezTo>
                    <a:pt x="109" y="667"/>
                    <a:pt x="326" y="1318"/>
                    <a:pt x="636" y="1908"/>
                  </a:cubicBezTo>
                  <a:cubicBezTo>
                    <a:pt x="652" y="2001"/>
                    <a:pt x="714" y="2047"/>
                    <a:pt x="745" y="2125"/>
                  </a:cubicBezTo>
                  <a:lnTo>
                    <a:pt x="884" y="2342"/>
                  </a:lnTo>
                  <a:lnTo>
                    <a:pt x="1024" y="2559"/>
                  </a:lnTo>
                  <a:cubicBezTo>
                    <a:pt x="1086" y="2637"/>
                    <a:pt x="1117" y="2714"/>
                    <a:pt x="1179" y="2776"/>
                  </a:cubicBezTo>
                  <a:cubicBezTo>
                    <a:pt x="1272" y="2900"/>
                    <a:pt x="1396" y="3040"/>
                    <a:pt x="1505" y="3164"/>
                  </a:cubicBezTo>
                  <a:lnTo>
                    <a:pt x="1675" y="3350"/>
                  </a:lnTo>
                  <a:lnTo>
                    <a:pt x="1877" y="3521"/>
                  </a:lnTo>
                  <a:cubicBezTo>
                    <a:pt x="2125" y="3753"/>
                    <a:pt x="2404" y="3970"/>
                    <a:pt x="2683" y="4141"/>
                  </a:cubicBezTo>
                  <a:cubicBezTo>
                    <a:pt x="2745" y="4203"/>
                    <a:pt x="2823" y="4250"/>
                    <a:pt x="2901" y="4281"/>
                  </a:cubicBezTo>
                  <a:lnTo>
                    <a:pt x="3133" y="4405"/>
                  </a:lnTo>
                  <a:lnTo>
                    <a:pt x="3350" y="4513"/>
                  </a:lnTo>
                  <a:lnTo>
                    <a:pt x="3459" y="4575"/>
                  </a:lnTo>
                  <a:cubicBezTo>
                    <a:pt x="3505" y="4575"/>
                    <a:pt x="3536" y="4591"/>
                    <a:pt x="3583" y="4606"/>
                  </a:cubicBezTo>
                  <a:cubicBezTo>
                    <a:pt x="3738" y="4668"/>
                    <a:pt x="3909" y="4730"/>
                    <a:pt x="4064" y="4792"/>
                  </a:cubicBezTo>
                  <a:lnTo>
                    <a:pt x="4312" y="4870"/>
                  </a:lnTo>
                  <a:cubicBezTo>
                    <a:pt x="4390" y="4886"/>
                    <a:pt x="4498" y="4901"/>
                    <a:pt x="4576" y="4917"/>
                  </a:cubicBezTo>
                  <a:cubicBezTo>
                    <a:pt x="4901" y="4994"/>
                    <a:pt x="5243" y="5041"/>
                    <a:pt x="5584" y="5056"/>
                  </a:cubicBezTo>
                  <a:cubicBezTo>
                    <a:pt x="5683" y="5061"/>
                    <a:pt x="5783" y="5064"/>
                    <a:pt x="5882" y="5064"/>
                  </a:cubicBezTo>
                  <a:cubicBezTo>
                    <a:pt x="8567" y="5064"/>
                    <a:pt x="10929" y="3253"/>
                    <a:pt x="11632" y="620"/>
                  </a:cubicBezTo>
                  <a:lnTo>
                    <a:pt x="11632" y="620"/>
                  </a:lnTo>
                  <a:cubicBezTo>
                    <a:pt x="11059" y="2621"/>
                    <a:pt x="9539" y="4172"/>
                    <a:pt x="7538" y="4746"/>
                  </a:cubicBezTo>
                  <a:cubicBezTo>
                    <a:pt x="6966" y="4905"/>
                    <a:pt x="6406" y="4985"/>
                    <a:pt x="5828" y="4985"/>
                  </a:cubicBezTo>
                  <a:cubicBezTo>
                    <a:pt x="5732" y="4985"/>
                    <a:pt x="5635" y="4983"/>
                    <a:pt x="5537" y="4979"/>
                  </a:cubicBezTo>
                  <a:cubicBezTo>
                    <a:pt x="5212" y="4963"/>
                    <a:pt x="4886" y="4917"/>
                    <a:pt x="4545" y="4839"/>
                  </a:cubicBezTo>
                  <a:cubicBezTo>
                    <a:pt x="4452" y="4823"/>
                    <a:pt x="4374" y="4808"/>
                    <a:pt x="4296" y="4777"/>
                  </a:cubicBezTo>
                  <a:lnTo>
                    <a:pt x="4064" y="4715"/>
                  </a:lnTo>
                  <a:lnTo>
                    <a:pt x="3599" y="4529"/>
                  </a:lnTo>
                  <a:cubicBezTo>
                    <a:pt x="3567" y="4529"/>
                    <a:pt x="3521" y="4513"/>
                    <a:pt x="3490" y="4498"/>
                  </a:cubicBezTo>
                  <a:lnTo>
                    <a:pt x="3366" y="4436"/>
                  </a:lnTo>
                  <a:lnTo>
                    <a:pt x="3133" y="4327"/>
                  </a:lnTo>
                  <a:cubicBezTo>
                    <a:pt x="3056" y="4281"/>
                    <a:pt x="2994" y="4265"/>
                    <a:pt x="2916" y="4203"/>
                  </a:cubicBezTo>
                  <a:cubicBezTo>
                    <a:pt x="2839" y="4141"/>
                    <a:pt x="2792" y="4110"/>
                    <a:pt x="2714" y="4064"/>
                  </a:cubicBezTo>
                  <a:cubicBezTo>
                    <a:pt x="2435" y="3893"/>
                    <a:pt x="2172" y="3691"/>
                    <a:pt x="1908" y="3459"/>
                  </a:cubicBezTo>
                  <a:cubicBezTo>
                    <a:pt x="900" y="2559"/>
                    <a:pt x="233" y="133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45" name="Google Shape;2645;p50"/>
            <p:cNvSpPr/>
            <p:nvPr/>
          </p:nvSpPr>
          <p:spPr>
            <a:xfrm>
              <a:off x="3113025" y="2477700"/>
              <a:ext cx="129925" cy="30075"/>
            </a:xfrm>
            <a:custGeom>
              <a:avLst/>
              <a:gdLst/>
              <a:ahLst/>
              <a:cxnLst/>
              <a:rect l="l" t="t" r="r" b="b"/>
              <a:pathLst>
                <a:path w="5197" h="1203" extrusionOk="0">
                  <a:moveTo>
                    <a:pt x="5196" y="0"/>
                  </a:moveTo>
                  <a:lnTo>
                    <a:pt x="5196" y="0"/>
                  </a:lnTo>
                  <a:cubicBezTo>
                    <a:pt x="4808" y="264"/>
                    <a:pt x="4390" y="466"/>
                    <a:pt x="3986" y="652"/>
                  </a:cubicBezTo>
                  <a:cubicBezTo>
                    <a:pt x="3583" y="822"/>
                    <a:pt x="3133" y="962"/>
                    <a:pt x="2684" y="1040"/>
                  </a:cubicBezTo>
                  <a:cubicBezTo>
                    <a:pt x="2309" y="1104"/>
                    <a:pt x="1923" y="1136"/>
                    <a:pt x="1554" y="1136"/>
                  </a:cubicBezTo>
                  <a:cubicBezTo>
                    <a:pt x="1480" y="1136"/>
                    <a:pt x="1407" y="1135"/>
                    <a:pt x="1334" y="1133"/>
                  </a:cubicBezTo>
                  <a:cubicBezTo>
                    <a:pt x="1210" y="1133"/>
                    <a:pt x="1102" y="1133"/>
                    <a:pt x="978" y="1117"/>
                  </a:cubicBezTo>
                  <a:cubicBezTo>
                    <a:pt x="885" y="1086"/>
                    <a:pt x="745" y="1086"/>
                    <a:pt x="652" y="1071"/>
                  </a:cubicBezTo>
                  <a:cubicBezTo>
                    <a:pt x="559" y="1055"/>
                    <a:pt x="435" y="1040"/>
                    <a:pt x="326" y="1008"/>
                  </a:cubicBezTo>
                  <a:lnTo>
                    <a:pt x="1" y="931"/>
                  </a:lnTo>
                  <a:lnTo>
                    <a:pt x="326" y="1040"/>
                  </a:lnTo>
                  <a:cubicBezTo>
                    <a:pt x="419" y="1071"/>
                    <a:pt x="528" y="1086"/>
                    <a:pt x="652" y="1117"/>
                  </a:cubicBezTo>
                  <a:cubicBezTo>
                    <a:pt x="745" y="1133"/>
                    <a:pt x="869" y="1133"/>
                    <a:pt x="978" y="1148"/>
                  </a:cubicBezTo>
                  <a:cubicBezTo>
                    <a:pt x="1102" y="1164"/>
                    <a:pt x="1210" y="1164"/>
                    <a:pt x="1334" y="1195"/>
                  </a:cubicBezTo>
                  <a:cubicBezTo>
                    <a:pt x="1431" y="1200"/>
                    <a:pt x="1528" y="1202"/>
                    <a:pt x="1626" y="1202"/>
                  </a:cubicBezTo>
                  <a:cubicBezTo>
                    <a:pt x="2433" y="1202"/>
                    <a:pt x="3255" y="1030"/>
                    <a:pt x="4002" y="698"/>
                  </a:cubicBezTo>
                  <a:cubicBezTo>
                    <a:pt x="4436" y="512"/>
                    <a:pt x="4824" y="280"/>
                    <a:pt x="5196"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46" name="Google Shape;2646;p50"/>
            <p:cNvSpPr/>
            <p:nvPr/>
          </p:nvSpPr>
          <p:spPr>
            <a:xfrm>
              <a:off x="3016875" y="2200850"/>
              <a:ext cx="259425" cy="259425"/>
            </a:xfrm>
            <a:custGeom>
              <a:avLst/>
              <a:gdLst/>
              <a:ahLst/>
              <a:cxnLst/>
              <a:rect l="l" t="t" r="r" b="b"/>
              <a:pathLst>
                <a:path w="10377" h="10377" extrusionOk="0">
                  <a:moveTo>
                    <a:pt x="4793" y="1"/>
                  </a:moveTo>
                  <a:lnTo>
                    <a:pt x="4684" y="931"/>
                  </a:lnTo>
                  <a:cubicBezTo>
                    <a:pt x="4265" y="993"/>
                    <a:pt x="3862" y="1102"/>
                    <a:pt x="3474" y="1272"/>
                  </a:cubicBezTo>
                  <a:lnTo>
                    <a:pt x="2931" y="512"/>
                  </a:lnTo>
                  <a:lnTo>
                    <a:pt x="2249" y="900"/>
                  </a:lnTo>
                  <a:lnTo>
                    <a:pt x="2637" y="1753"/>
                  </a:lnTo>
                  <a:cubicBezTo>
                    <a:pt x="2280" y="2001"/>
                    <a:pt x="2001" y="2296"/>
                    <a:pt x="1737" y="2653"/>
                  </a:cubicBezTo>
                  <a:lnTo>
                    <a:pt x="884" y="2265"/>
                  </a:lnTo>
                  <a:lnTo>
                    <a:pt x="496" y="2932"/>
                  </a:lnTo>
                  <a:lnTo>
                    <a:pt x="1256" y="3475"/>
                  </a:lnTo>
                  <a:cubicBezTo>
                    <a:pt x="1086" y="3862"/>
                    <a:pt x="962" y="4281"/>
                    <a:pt x="931" y="4700"/>
                  </a:cubicBezTo>
                  <a:lnTo>
                    <a:pt x="0" y="4793"/>
                  </a:lnTo>
                  <a:lnTo>
                    <a:pt x="0" y="5599"/>
                  </a:lnTo>
                  <a:lnTo>
                    <a:pt x="931" y="5693"/>
                  </a:lnTo>
                  <a:cubicBezTo>
                    <a:pt x="962" y="6111"/>
                    <a:pt x="1086" y="6530"/>
                    <a:pt x="1256" y="6918"/>
                  </a:cubicBezTo>
                  <a:lnTo>
                    <a:pt x="496" y="7461"/>
                  </a:lnTo>
                  <a:lnTo>
                    <a:pt x="884" y="8128"/>
                  </a:lnTo>
                  <a:lnTo>
                    <a:pt x="1737" y="7740"/>
                  </a:lnTo>
                  <a:cubicBezTo>
                    <a:pt x="2001" y="8097"/>
                    <a:pt x="2280" y="8391"/>
                    <a:pt x="2637" y="8639"/>
                  </a:cubicBezTo>
                  <a:lnTo>
                    <a:pt x="2249" y="9492"/>
                  </a:lnTo>
                  <a:lnTo>
                    <a:pt x="2931" y="9880"/>
                  </a:lnTo>
                  <a:lnTo>
                    <a:pt x="3474" y="9120"/>
                  </a:lnTo>
                  <a:cubicBezTo>
                    <a:pt x="3862" y="9291"/>
                    <a:pt x="4265" y="9415"/>
                    <a:pt x="4684" y="9446"/>
                  </a:cubicBezTo>
                  <a:lnTo>
                    <a:pt x="4793" y="10376"/>
                  </a:lnTo>
                  <a:lnTo>
                    <a:pt x="5584" y="10376"/>
                  </a:lnTo>
                  <a:lnTo>
                    <a:pt x="5677" y="9446"/>
                  </a:lnTo>
                  <a:cubicBezTo>
                    <a:pt x="6111" y="9415"/>
                    <a:pt x="6514" y="9291"/>
                    <a:pt x="6902" y="9120"/>
                  </a:cubicBezTo>
                  <a:lnTo>
                    <a:pt x="7445" y="9880"/>
                  </a:lnTo>
                  <a:lnTo>
                    <a:pt x="8127" y="9492"/>
                  </a:lnTo>
                  <a:lnTo>
                    <a:pt x="7739" y="8639"/>
                  </a:lnTo>
                  <a:cubicBezTo>
                    <a:pt x="8081" y="8391"/>
                    <a:pt x="8375" y="8097"/>
                    <a:pt x="8623" y="7740"/>
                  </a:cubicBezTo>
                  <a:lnTo>
                    <a:pt x="9477" y="8128"/>
                  </a:lnTo>
                  <a:lnTo>
                    <a:pt x="9864" y="7461"/>
                  </a:lnTo>
                  <a:lnTo>
                    <a:pt x="9120" y="6918"/>
                  </a:lnTo>
                  <a:cubicBezTo>
                    <a:pt x="9290" y="6530"/>
                    <a:pt x="9399" y="6111"/>
                    <a:pt x="9445" y="5693"/>
                  </a:cubicBezTo>
                  <a:lnTo>
                    <a:pt x="10376" y="5599"/>
                  </a:lnTo>
                  <a:lnTo>
                    <a:pt x="10376" y="4793"/>
                  </a:lnTo>
                  <a:lnTo>
                    <a:pt x="9445" y="4700"/>
                  </a:lnTo>
                  <a:cubicBezTo>
                    <a:pt x="9383" y="4281"/>
                    <a:pt x="9290" y="3862"/>
                    <a:pt x="9120" y="3475"/>
                  </a:cubicBezTo>
                  <a:lnTo>
                    <a:pt x="9864" y="2932"/>
                  </a:lnTo>
                  <a:lnTo>
                    <a:pt x="9477" y="2265"/>
                  </a:lnTo>
                  <a:lnTo>
                    <a:pt x="8623" y="2653"/>
                  </a:lnTo>
                  <a:cubicBezTo>
                    <a:pt x="8375" y="2311"/>
                    <a:pt x="8081" y="2001"/>
                    <a:pt x="7739" y="1753"/>
                  </a:cubicBezTo>
                  <a:lnTo>
                    <a:pt x="8127" y="900"/>
                  </a:lnTo>
                  <a:lnTo>
                    <a:pt x="7445" y="512"/>
                  </a:lnTo>
                  <a:lnTo>
                    <a:pt x="6902" y="1272"/>
                  </a:lnTo>
                  <a:cubicBezTo>
                    <a:pt x="6514" y="1102"/>
                    <a:pt x="6111" y="978"/>
                    <a:pt x="5677" y="931"/>
                  </a:cubicBezTo>
                  <a:lnTo>
                    <a:pt x="5584" y="1"/>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47" name="Google Shape;2647;p50"/>
            <p:cNvSpPr/>
            <p:nvPr/>
          </p:nvSpPr>
          <p:spPr>
            <a:xfrm>
              <a:off x="2826875" y="2117875"/>
              <a:ext cx="214050" cy="215225"/>
            </a:xfrm>
            <a:custGeom>
              <a:avLst/>
              <a:gdLst/>
              <a:ahLst/>
              <a:cxnLst/>
              <a:rect l="l" t="t" r="r" b="b"/>
              <a:pathLst>
                <a:path w="8562" h="8609" extrusionOk="0">
                  <a:moveTo>
                    <a:pt x="3738" y="0"/>
                  </a:moveTo>
                  <a:lnTo>
                    <a:pt x="3645" y="869"/>
                  </a:lnTo>
                  <a:cubicBezTo>
                    <a:pt x="3180" y="947"/>
                    <a:pt x="2730" y="1117"/>
                    <a:pt x="2342" y="1365"/>
                  </a:cubicBezTo>
                  <a:lnTo>
                    <a:pt x="1753" y="822"/>
                  </a:lnTo>
                  <a:lnTo>
                    <a:pt x="869" y="1660"/>
                  </a:lnTo>
                  <a:lnTo>
                    <a:pt x="1396" y="2296"/>
                  </a:lnTo>
                  <a:cubicBezTo>
                    <a:pt x="1102" y="2684"/>
                    <a:pt x="916" y="3133"/>
                    <a:pt x="807" y="3614"/>
                  </a:cubicBezTo>
                  <a:lnTo>
                    <a:pt x="31" y="3661"/>
                  </a:lnTo>
                  <a:lnTo>
                    <a:pt x="0" y="4855"/>
                  </a:lnTo>
                  <a:lnTo>
                    <a:pt x="776" y="4933"/>
                  </a:lnTo>
                  <a:cubicBezTo>
                    <a:pt x="853" y="5429"/>
                    <a:pt x="1055" y="5894"/>
                    <a:pt x="1319" y="6297"/>
                  </a:cubicBezTo>
                  <a:lnTo>
                    <a:pt x="807" y="6856"/>
                  </a:lnTo>
                  <a:lnTo>
                    <a:pt x="1644" y="7724"/>
                  </a:lnTo>
                  <a:lnTo>
                    <a:pt x="2249" y="7243"/>
                  </a:lnTo>
                  <a:cubicBezTo>
                    <a:pt x="2653" y="7523"/>
                    <a:pt x="3102" y="7709"/>
                    <a:pt x="3583" y="7786"/>
                  </a:cubicBezTo>
                  <a:lnTo>
                    <a:pt x="3630" y="8562"/>
                  </a:lnTo>
                  <a:lnTo>
                    <a:pt x="4808" y="8608"/>
                  </a:lnTo>
                  <a:lnTo>
                    <a:pt x="4886" y="7786"/>
                  </a:lnTo>
                  <a:cubicBezTo>
                    <a:pt x="5351" y="7693"/>
                    <a:pt x="5801" y="7523"/>
                    <a:pt x="6189" y="7243"/>
                  </a:cubicBezTo>
                  <a:lnTo>
                    <a:pt x="6809" y="7802"/>
                  </a:lnTo>
                  <a:lnTo>
                    <a:pt x="7678" y="6980"/>
                  </a:lnTo>
                  <a:lnTo>
                    <a:pt x="7119" y="6297"/>
                  </a:lnTo>
                  <a:cubicBezTo>
                    <a:pt x="7368" y="5910"/>
                    <a:pt x="7538" y="5475"/>
                    <a:pt x="7616" y="5041"/>
                  </a:cubicBezTo>
                  <a:lnTo>
                    <a:pt x="8531" y="4933"/>
                  </a:lnTo>
                  <a:lnTo>
                    <a:pt x="8562" y="3738"/>
                  </a:lnTo>
                  <a:lnTo>
                    <a:pt x="7662" y="3645"/>
                  </a:lnTo>
                  <a:cubicBezTo>
                    <a:pt x="7585" y="3195"/>
                    <a:pt x="7399" y="2761"/>
                    <a:pt x="7150" y="2404"/>
                  </a:cubicBezTo>
                  <a:lnTo>
                    <a:pt x="7755" y="1738"/>
                  </a:lnTo>
                  <a:lnTo>
                    <a:pt x="6933" y="869"/>
                  </a:lnTo>
                  <a:lnTo>
                    <a:pt x="6220" y="1443"/>
                  </a:lnTo>
                  <a:cubicBezTo>
                    <a:pt x="5848" y="1195"/>
                    <a:pt x="5429" y="1009"/>
                    <a:pt x="4979" y="900"/>
                  </a:cubicBezTo>
                  <a:lnTo>
                    <a:pt x="4948" y="31"/>
                  </a:lnTo>
                  <a:lnTo>
                    <a:pt x="3738" y="0"/>
                  </a:lnTo>
                  <a:close/>
                </a:path>
              </a:pathLst>
            </a:custGeom>
            <a:solidFill>
              <a:schemeClr val="accen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48" name="Google Shape;2648;p50"/>
            <p:cNvSpPr/>
            <p:nvPr/>
          </p:nvSpPr>
          <p:spPr>
            <a:xfrm>
              <a:off x="2900925" y="2180425"/>
              <a:ext cx="65175" cy="75500"/>
            </a:xfrm>
            <a:custGeom>
              <a:avLst/>
              <a:gdLst/>
              <a:ahLst/>
              <a:cxnLst/>
              <a:rect l="l" t="t" r="r" b="b"/>
              <a:pathLst>
                <a:path w="2607" h="3020" extrusionOk="0">
                  <a:moveTo>
                    <a:pt x="1297" y="13"/>
                  </a:moveTo>
                  <a:cubicBezTo>
                    <a:pt x="1632" y="13"/>
                    <a:pt x="1964" y="150"/>
                    <a:pt x="2203" y="414"/>
                  </a:cubicBezTo>
                  <a:cubicBezTo>
                    <a:pt x="2451" y="693"/>
                    <a:pt x="2560" y="1035"/>
                    <a:pt x="2529" y="1391"/>
                  </a:cubicBezTo>
                  <a:cubicBezTo>
                    <a:pt x="2451" y="1950"/>
                    <a:pt x="2172" y="2182"/>
                    <a:pt x="1986" y="2353"/>
                  </a:cubicBezTo>
                  <a:cubicBezTo>
                    <a:pt x="1924" y="2415"/>
                    <a:pt x="1846" y="2493"/>
                    <a:pt x="1815" y="2570"/>
                  </a:cubicBezTo>
                  <a:cubicBezTo>
                    <a:pt x="1753" y="2710"/>
                    <a:pt x="1707" y="2849"/>
                    <a:pt x="1691" y="2973"/>
                  </a:cubicBezTo>
                  <a:lnTo>
                    <a:pt x="854" y="2973"/>
                  </a:lnTo>
                  <a:cubicBezTo>
                    <a:pt x="838" y="2849"/>
                    <a:pt x="807" y="2710"/>
                    <a:pt x="761" y="2570"/>
                  </a:cubicBezTo>
                  <a:cubicBezTo>
                    <a:pt x="730" y="2493"/>
                    <a:pt x="668" y="2415"/>
                    <a:pt x="590" y="2353"/>
                  </a:cubicBezTo>
                  <a:cubicBezTo>
                    <a:pt x="389" y="2182"/>
                    <a:pt x="125" y="1950"/>
                    <a:pt x="63" y="1391"/>
                  </a:cubicBezTo>
                  <a:cubicBezTo>
                    <a:pt x="32" y="1035"/>
                    <a:pt x="156" y="693"/>
                    <a:pt x="389" y="414"/>
                  </a:cubicBezTo>
                  <a:cubicBezTo>
                    <a:pt x="420" y="383"/>
                    <a:pt x="451" y="368"/>
                    <a:pt x="466" y="337"/>
                  </a:cubicBezTo>
                  <a:cubicBezTo>
                    <a:pt x="706" y="119"/>
                    <a:pt x="1003" y="13"/>
                    <a:pt x="1297" y="13"/>
                  </a:cubicBezTo>
                  <a:close/>
                  <a:moveTo>
                    <a:pt x="1292" y="1"/>
                  </a:moveTo>
                  <a:cubicBezTo>
                    <a:pt x="953" y="1"/>
                    <a:pt x="615" y="133"/>
                    <a:pt x="373" y="399"/>
                  </a:cubicBezTo>
                  <a:cubicBezTo>
                    <a:pt x="125" y="678"/>
                    <a:pt x="1" y="1019"/>
                    <a:pt x="32" y="1391"/>
                  </a:cubicBezTo>
                  <a:cubicBezTo>
                    <a:pt x="47" y="1779"/>
                    <a:pt x="233" y="2136"/>
                    <a:pt x="544" y="2399"/>
                  </a:cubicBezTo>
                  <a:cubicBezTo>
                    <a:pt x="621" y="2462"/>
                    <a:pt x="683" y="2508"/>
                    <a:pt x="730" y="2586"/>
                  </a:cubicBezTo>
                  <a:cubicBezTo>
                    <a:pt x="761" y="2725"/>
                    <a:pt x="792" y="2865"/>
                    <a:pt x="823" y="3004"/>
                  </a:cubicBezTo>
                  <a:lnTo>
                    <a:pt x="823" y="3020"/>
                  </a:lnTo>
                  <a:lnTo>
                    <a:pt x="1707" y="3020"/>
                  </a:lnTo>
                  <a:cubicBezTo>
                    <a:pt x="1753" y="2865"/>
                    <a:pt x="1784" y="2725"/>
                    <a:pt x="1846" y="2601"/>
                  </a:cubicBezTo>
                  <a:cubicBezTo>
                    <a:pt x="1893" y="2524"/>
                    <a:pt x="1939" y="2477"/>
                    <a:pt x="2017" y="2415"/>
                  </a:cubicBezTo>
                  <a:cubicBezTo>
                    <a:pt x="2327" y="2182"/>
                    <a:pt x="2529" y="1810"/>
                    <a:pt x="2560" y="1422"/>
                  </a:cubicBezTo>
                  <a:cubicBezTo>
                    <a:pt x="2606" y="1050"/>
                    <a:pt x="2467" y="693"/>
                    <a:pt x="2234" y="414"/>
                  </a:cubicBezTo>
                  <a:cubicBezTo>
                    <a:pt x="2219" y="383"/>
                    <a:pt x="2172" y="368"/>
                    <a:pt x="2157" y="337"/>
                  </a:cubicBezTo>
                  <a:cubicBezTo>
                    <a:pt x="1918" y="113"/>
                    <a:pt x="1605" y="1"/>
                    <a:pt x="1292" y="1"/>
                  </a:cubicBez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49" name="Google Shape;2649;p50"/>
            <p:cNvSpPr/>
            <p:nvPr/>
          </p:nvSpPr>
          <p:spPr>
            <a:xfrm>
              <a:off x="2920700" y="2221025"/>
              <a:ext cx="7400" cy="34125"/>
            </a:xfrm>
            <a:custGeom>
              <a:avLst/>
              <a:gdLst/>
              <a:ahLst/>
              <a:cxnLst/>
              <a:rect l="l" t="t" r="r" b="b"/>
              <a:pathLst>
                <a:path w="296" h="1365" extrusionOk="0">
                  <a:moveTo>
                    <a:pt x="63" y="0"/>
                  </a:moveTo>
                  <a:lnTo>
                    <a:pt x="1" y="16"/>
                  </a:lnTo>
                  <a:lnTo>
                    <a:pt x="249" y="1365"/>
                  </a:lnTo>
                  <a:lnTo>
                    <a:pt x="295" y="1365"/>
                  </a:lnTo>
                  <a:lnTo>
                    <a:pt x="63" y="0"/>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50" name="Google Shape;2650;p50"/>
            <p:cNvSpPr/>
            <p:nvPr/>
          </p:nvSpPr>
          <p:spPr>
            <a:xfrm>
              <a:off x="2937775" y="2221400"/>
              <a:ext cx="7775" cy="34150"/>
            </a:xfrm>
            <a:custGeom>
              <a:avLst/>
              <a:gdLst/>
              <a:ahLst/>
              <a:cxnLst/>
              <a:rect l="l" t="t" r="r" b="b"/>
              <a:pathLst>
                <a:path w="311" h="1366" extrusionOk="0">
                  <a:moveTo>
                    <a:pt x="264" y="1"/>
                  </a:moveTo>
                  <a:lnTo>
                    <a:pt x="0" y="1350"/>
                  </a:lnTo>
                  <a:lnTo>
                    <a:pt x="47" y="1365"/>
                  </a:lnTo>
                  <a:lnTo>
                    <a:pt x="310" y="16"/>
                  </a:lnTo>
                  <a:lnTo>
                    <a:pt x="264"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51" name="Google Shape;2651;p50"/>
            <p:cNvSpPr/>
            <p:nvPr/>
          </p:nvSpPr>
          <p:spPr>
            <a:xfrm>
              <a:off x="2921875" y="2219450"/>
              <a:ext cx="22900" cy="13600"/>
            </a:xfrm>
            <a:custGeom>
              <a:avLst/>
              <a:gdLst/>
              <a:ahLst/>
              <a:cxnLst/>
              <a:rect l="l" t="t" r="r" b="b"/>
              <a:pathLst>
                <a:path w="916" h="544" extrusionOk="0">
                  <a:moveTo>
                    <a:pt x="248" y="16"/>
                  </a:moveTo>
                  <a:cubicBezTo>
                    <a:pt x="267" y="16"/>
                    <a:pt x="281" y="22"/>
                    <a:pt x="292" y="29"/>
                  </a:cubicBezTo>
                  <a:lnTo>
                    <a:pt x="292" y="29"/>
                  </a:lnTo>
                  <a:cubicBezTo>
                    <a:pt x="285" y="16"/>
                    <a:pt x="271" y="16"/>
                    <a:pt x="248" y="16"/>
                  </a:cubicBezTo>
                  <a:close/>
                  <a:moveTo>
                    <a:pt x="636" y="16"/>
                  </a:moveTo>
                  <a:cubicBezTo>
                    <a:pt x="683" y="16"/>
                    <a:pt x="683" y="94"/>
                    <a:pt x="683" y="125"/>
                  </a:cubicBezTo>
                  <a:cubicBezTo>
                    <a:pt x="683" y="187"/>
                    <a:pt x="667" y="280"/>
                    <a:pt x="621" y="358"/>
                  </a:cubicBezTo>
                  <a:cubicBezTo>
                    <a:pt x="590" y="296"/>
                    <a:pt x="559" y="234"/>
                    <a:pt x="559" y="156"/>
                  </a:cubicBezTo>
                  <a:cubicBezTo>
                    <a:pt x="559" y="94"/>
                    <a:pt x="590" y="16"/>
                    <a:pt x="636" y="16"/>
                  </a:cubicBezTo>
                  <a:close/>
                  <a:moveTo>
                    <a:pt x="621" y="1"/>
                  </a:moveTo>
                  <a:cubicBezTo>
                    <a:pt x="559" y="1"/>
                    <a:pt x="528" y="63"/>
                    <a:pt x="528" y="156"/>
                  </a:cubicBezTo>
                  <a:cubicBezTo>
                    <a:pt x="528" y="234"/>
                    <a:pt x="543" y="327"/>
                    <a:pt x="605" y="389"/>
                  </a:cubicBezTo>
                  <a:cubicBezTo>
                    <a:pt x="559" y="466"/>
                    <a:pt x="512" y="528"/>
                    <a:pt x="450" y="528"/>
                  </a:cubicBezTo>
                  <a:cubicBezTo>
                    <a:pt x="388" y="528"/>
                    <a:pt x="310" y="466"/>
                    <a:pt x="279" y="373"/>
                  </a:cubicBezTo>
                  <a:lnTo>
                    <a:pt x="295" y="358"/>
                  </a:lnTo>
                  <a:cubicBezTo>
                    <a:pt x="326" y="280"/>
                    <a:pt x="373" y="141"/>
                    <a:pt x="326" y="63"/>
                  </a:cubicBezTo>
                  <a:cubicBezTo>
                    <a:pt x="317" y="54"/>
                    <a:pt x="307" y="39"/>
                    <a:pt x="292" y="29"/>
                  </a:cubicBezTo>
                  <a:lnTo>
                    <a:pt x="292" y="29"/>
                  </a:lnTo>
                  <a:cubicBezTo>
                    <a:pt x="294" y="33"/>
                    <a:pt x="295" y="39"/>
                    <a:pt x="295" y="48"/>
                  </a:cubicBezTo>
                  <a:cubicBezTo>
                    <a:pt x="326" y="94"/>
                    <a:pt x="295" y="234"/>
                    <a:pt x="248" y="311"/>
                  </a:cubicBezTo>
                  <a:lnTo>
                    <a:pt x="248" y="327"/>
                  </a:lnTo>
                  <a:cubicBezTo>
                    <a:pt x="217" y="280"/>
                    <a:pt x="202" y="187"/>
                    <a:pt x="202" y="125"/>
                  </a:cubicBezTo>
                  <a:cubicBezTo>
                    <a:pt x="202" y="79"/>
                    <a:pt x="217" y="16"/>
                    <a:pt x="248" y="16"/>
                  </a:cubicBezTo>
                  <a:lnTo>
                    <a:pt x="248" y="16"/>
                  </a:lnTo>
                  <a:cubicBezTo>
                    <a:pt x="217" y="16"/>
                    <a:pt x="171" y="63"/>
                    <a:pt x="171" y="141"/>
                  </a:cubicBezTo>
                  <a:cubicBezTo>
                    <a:pt x="171" y="218"/>
                    <a:pt x="202" y="296"/>
                    <a:pt x="233" y="373"/>
                  </a:cubicBezTo>
                  <a:cubicBezTo>
                    <a:pt x="217" y="389"/>
                    <a:pt x="202" y="404"/>
                    <a:pt x="171" y="404"/>
                  </a:cubicBezTo>
                  <a:cubicBezTo>
                    <a:pt x="78" y="404"/>
                    <a:pt x="47" y="234"/>
                    <a:pt x="16" y="156"/>
                  </a:cubicBezTo>
                  <a:lnTo>
                    <a:pt x="0" y="156"/>
                  </a:lnTo>
                  <a:cubicBezTo>
                    <a:pt x="0" y="156"/>
                    <a:pt x="47" y="435"/>
                    <a:pt x="171" y="435"/>
                  </a:cubicBezTo>
                  <a:cubicBezTo>
                    <a:pt x="217" y="435"/>
                    <a:pt x="233" y="404"/>
                    <a:pt x="248" y="389"/>
                  </a:cubicBezTo>
                  <a:cubicBezTo>
                    <a:pt x="295" y="466"/>
                    <a:pt x="373" y="544"/>
                    <a:pt x="450" y="544"/>
                  </a:cubicBezTo>
                  <a:cubicBezTo>
                    <a:pt x="543" y="528"/>
                    <a:pt x="605" y="466"/>
                    <a:pt x="621" y="404"/>
                  </a:cubicBezTo>
                  <a:cubicBezTo>
                    <a:pt x="636" y="435"/>
                    <a:pt x="683" y="451"/>
                    <a:pt x="714" y="451"/>
                  </a:cubicBezTo>
                  <a:cubicBezTo>
                    <a:pt x="838" y="451"/>
                    <a:pt x="915" y="203"/>
                    <a:pt x="915" y="172"/>
                  </a:cubicBezTo>
                  <a:lnTo>
                    <a:pt x="884" y="172"/>
                  </a:lnTo>
                  <a:cubicBezTo>
                    <a:pt x="869" y="249"/>
                    <a:pt x="791" y="435"/>
                    <a:pt x="714" y="435"/>
                  </a:cubicBezTo>
                  <a:cubicBezTo>
                    <a:pt x="698" y="435"/>
                    <a:pt x="667" y="404"/>
                    <a:pt x="636" y="389"/>
                  </a:cubicBezTo>
                  <a:cubicBezTo>
                    <a:pt x="683" y="311"/>
                    <a:pt x="698" y="218"/>
                    <a:pt x="698" y="141"/>
                  </a:cubicBezTo>
                  <a:cubicBezTo>
                    <a:pt x="698" y="48"/>
                    <a:pt x="667"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52" name="Google Shape;2652;p50"/>
            <p:cNvSpPr/>
            <p:nvPr/>
          </p:nvSpPr>
          <p:spPr>
            <a:xfrm>
              <a:off x="2919150" y="2253200"/>
              <a:ext cx="27175" cy="7000"/>
            </a:xfrm>
            <a:custGeom>
              <a:avLst/>
              <a:gdLst/>
              <a:ahLst/>
              <a:cxnLst/>
              <a:rect l="l" t="t" r="r" b="b"/>
              <a:pathLst>
                <a:path w="1087" h="280" extrusionOk="0">
                  <a:moveTo>
                    <a:pt x="1040" y="93"/>
                  </a:moveTo>
                  <a:lnTo>
                    <a:pt x="1040" y="264"/>
                  </a:lnTo>
                  <a:lnTo>
                    <a:pt x="32" y="248"/>
                  </a:lnTo>
                  <a:lnTo>
                    <a:pt x="32" y="93"/>
                  </a:lnTo>
                  <a:close/>
                  <a:moveTo>
                    <a:pt x="1" y="0"/>
                  </a:moveTo>
                  <a:lnTo>
                    <a:pt x="1" y="264"/>
                  </a:lnTo>
                  <a:lnTo>
                    <a:pt x="1086" y="279"/>
                  </a:lnTo>
                  <a:lnTo>
                    <a:pt x="1086" y="3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53" name="Google Shape;2653;p50"/>
            <p:cNvSpPr/>
            <p:nvPr/>
          </p:nvSpPr>
          <p:spPr>
            <a:xfrm>
              <a:off x="2919150" y="2259000"/>
              <a:ext cx="27175" cy="7025"/>
            </a:xfrm>
            <a:custGeom>
              <a:avLst/>
              <a:gdLst/>
              <a:ahLst/>
              <a:cxnLst/>
              <a:rect l="l" t="t" r="r" b="b"/>
              <a:pathLst>
                <a:path w="1087" h="281" extrusionOk="0">
                  <a:moveTo>
                    <a:pt x="1040" y="94"/>
                  </a:moveTo>
                  <a:lnTo>
                    <a:pt x="1040" y="265"/>
                  </a:lnTo>
                  <a:lnTo>
                    <a:pt x="32" y="249"/>
                  </a:lnTo>
                  <a:lnTo>
                    <a:pt x="32" y="94"/>
                  </a:lnTo>
                  <a:close/>
                  <a:moveTo>
                    <a:pt x="1" y="1"/>
                  </a:moveTo>
                  <a:lnTo>
                    <a:pt x="1" y="265"/>
                  </a:lnTo>
                  <a:lnTo>
                    <a:pt x="1086" y="280"/>
                  </a:lnTo>
                  <a:lnTo>
                    <a:pt x="1086" y="3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54" name="Google Shape;2654;p50"/>
            <p:cNvSpPr/>
            <p:nvPr/>
          </p:nvSpPr>
          <p:spPr>
            <a:xfrm>
              <a:off x="2919150" y="2265600"/>
              <a:ext cx="27175" cy="6625"/>
            </a:xfrm>
            <a:custGeom>
              <a:avLst/>
              <a:gdLst/>
              <a:ahLst/>
              <a:cxnLst/>
              <a:rect l="l" t="t" r="r" b="b"/>
              <a:pathLst>
                <a:path w="1087" h="265" extrusionOk="0">
                  <a:moveTo>
                    <a:pt x="1040" y="63"/>
                  </a:moveTo>
                  <a:lnTo>
                    <a:pt x="1040" y="233"/>
                  </a:lnTo>
                  <a:lnTo>
                    <a:pt x="32" y="218"/>
                  </a:lnTo>
                  <a:lnTo>
                    <a:pt x="32" y="63"/>
                  </a:lnTo>
                  <a:close/>
                  <a:moveTo>
                    <a:pt x="1" y="1"/>
                  </a:moveTo>
                  <a:lnTo>
                    <a:pt x="1" y="249"/>
                  </a:lnTo>
                  <a:lnTo>
                    <a:pt x="1086" y="264"/>
                  </a:lnTo>
                  <a:lnTo>
                    <a:pt x="1086" y="1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55" name="Google Shape;2655;p50"/>
            <p:cNvSpPr/>
            <p:nvPr/>
          </p:nvSpPr>
          <p:spPr>
            <a:xfrm>
              <a:off x="3170400" y="2273650"/>
              <a:ext cx="24850" cy="23775"/>
            </a:xfrm>
            <a:custGeom>
              <a:avLst/>
              <a:gdLst/>
              <a:ahLst/>
              <a:cxnLst/>
              <a:rect l="l" t="t" r="r" b="b"/>
              <a:pathLst>
                <a:path w="994" h="951" extrusionOk="0">
                  <a:moveTo>
                    <a:pt x="451" y="20"/>
                  </a:moveTo>
                  <a:cubicBezTo>
                    <a:pt x="575" y="20"/>
                    <a:pt x="699" y="66"/>
                    <a:pt x="776" y="144"/>
                  </a:cubicBezTo>
                  <a:cubicBezTo>
                    <a:pt x="885" y="221"/>
                    <a:pt x="932" y="330"/>
                    <a:pt x="932" y="454"/>
                  </a:cubicBezTo>
                  <a:cubicBezTo>
                    <a:pt x="963" y="671"/>
                    <a:pt x="776" y="842"/>
                    <a:pt x="745" y="904"/>
                  </a:cubicBezTo>
                  <a:lnTo>
                    <a:pt x="63" y="315"/>
                  </a:lnTo>
                  <a:cubicBezTo>
                    <a:pt x="110" y="283"/>
                    <a:pt x="265" y="82"/>
                    <a:pt x="451" y="20"/>
                  </a:cubicBezTo>
                  <a:close/>
                  <a:moveTo>
                    <a:pt x="499" y="1"/>
                  </a:moveTo>
                  <a:cubicBezTo>
                    <a:pt x="479" y="1"/>
                    <a:pt x="457" y="2"/>
                    <a:pt x="435" y="4"/>
                  </a:cubicBezTo>
                  <a:cubicBezTo>
                    <a:pt x="187" y="20"/>
                    <a:pt x="1" y="268"/>
                    <a:pt x="1" y="299"/>
                  </a:cubicBezTo>
                  <a:lnTo>
                    <a:pt x="1" y="315"/>
                  </a:lnTo>
                  <a:lnTo>
                    <a:pt x="745" y="950"/>
                  </a:lnTo>
                  <a:cubicBezTo>
                    <a:pt x="761" y="935"/>
                    <a:pt x="994" y="718"/>
                    <a:pt x="963" y="454"/>
                  </a:cubicBezTo>
                  <a:cubicBezTo>
                    <a:pt x="963" y="315"/>
                    <a:pt x="885" y="190"/>
                    <a:pt x="776" y="128"/>
                  </a:cubicBezTo>
                  <a:cubicBezTo>
                    <a:pt x="698" y="37"/>
                    <a:pt x="609" y="1"/>
                    <a:pt x="499" y="1"/>
                  </a:cubicBez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56" name="Google Shape;2656;p50"/>
            <p:cNvSpPr/>
            <p:nvPr/>
          </p:nvSpPr>
          <p:spPr>
            <a:xfrm>
              <a:off x="3100225" y="2280725"/>
              <a:ext cx="89600" cy="101600"/>
            </a:xfrm>
            <a:custGeom>
              <a:avLst/>
              <a:gdLst/>
              <a:ahLst/>
              <a:cxnLst/>
              <a:rect l="l" t="t" r="r" b="b"/>
              <a:pathLst>
                <a:path w="3584" h="4064" extrusionOk="0">
                  <a:moveTo>
                    <a:pt x="2854" y="0"/>
                  </a:moveTo>
                  <a:lnTo>
                    <a:pt x="1" y="3444"/>
                  </a:lnTo>
                  <a:lnTo>
                    <a:pt x="47" y="3459"/>
                  </a:lnTo>
                  <a:lnTo>
                    <a:pt x="2854" y="47"/>
                  </a:lnTo>
                  <a:lnTo>
                    <a:pt x="3552" y="636"/>
                  </a:lnTo>
                  <a:lnTo>
                    <a:pt x="714" y="4048"/>
                  </a:lnTo>
                  <a:lnTo>
                    <a:pt x="761" y="4064"/>
                  </a:lnTo>
                  <a:lnTo>
                    <a:pt x="3583" y="652"/>
                  </a:lnTo>
                  <a:lnTo>
                    <a:pt x="3583" y="636"/>
                  </a:lnTo>
                  <a:lnTo>
                    <a:pt x="2854" y="0"/>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57" name="Google Shape;2657;p50"/>
            <p:cNvSpPr/>
            <p:nvPr/>
          </p:nvSpPr>
          <p:spPr>
            <a:xfrm>
              <a:off x="3166525" y="2278775"/>
              <a:ext cx="24850" cy="22525"/>
            </a:xfrm>
            <a:custGeom>
              <a:avLst/>
              <a:gdLst/>
              <a:ahLst/>
              <a:cxnLst/>
              <a:rect l="l" t="t" r="r" b="b"/>
              <a:pathLst>
                <a:path w="994" h="901" extrusionOk="0">
                  <a:moveTo>
                    <a:pt x="140" y="1"/>
                  </a:moveTo>
                  <a:lnTo>
                    <a:pt x="1" y="172"/>
                  </a:lnTo>
                  <a:lnTo>
                    <a:pt x="885" y="901"/>
                  </a:lnTo>
                  <a:lnTo>
                    <a:pt x="993" y="730"/>
                  </a:lnTo>
                  <a:lnTo>
                    <a:pt x="900" y="854"/>
                  </a:lnTo>
                  <a:lnTo>
                    <a:pt x="78" y="172"/>
                  </a:lnTo>
                  <a:lnTo>
                    <a:pt x="187" y="47"/>
                  </a:lnTo>
                  <a:lnTo>
                    <a:pt x="993" y="730"/>
                  </a:lnTo>
                  <a:lnTo>
                    <a:pt x="140"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58" name="Google Shape;2658;p50"/>
            <p:cNvSpPr/>
            <p:nvPr/>
          </p:nvSpPr>
          <p:spPr>
            <a:xfrm>
              <a:off x="3163825" y="2282675"/>
              <a:ext cx="25225" cy="22500"/>
            </a:xfrm>
            <a:custGeom>
              <a:avLst/>
              <a:gdLst/>
              <a:ahLst/>
              <a:cxnLst/>
              <a:rect l="l" t="t" r="r" b="b"/>
              <a:pathLst>
                <a:path w="1009" h="900" extrusionOk="0">
                  <a:moveTo>
                    <a:pt x="140" y="47"/>
                  </a:moveTo>
                  <a:lnTo>
                    <a:pt x="946" y="729"/>
                  </a:lnTo>
                  <a:lnTo>
                    <a:pt x="853" y="853"/>
                  </a:lnTo>
                  <a:lnTo>
                    <a:pt x="62" y="171"/>
                  </a:lnTo>
                  <a:lnTo>
                    <a:pt x="140" y="47"/>
                  </a:lnTo>
                  <a:close/>
                  <a:moveTo>
                    <a:pt x="140" y="0"/>
                  </a:moveTo>
                  <a:lnTo>
                    <a:pt x="0" y="171"/>
                  </a:lnTo>
                  <a:lnTo>
                    <a:pt x="869" y="900"/>
                  </a:lnTo>
                  <a:lnTo>
                    <a:pt x="1008" y="729"/>
                  </a:lnTo>
                  <a:lnTo>
                    <a:pt x="140" y="0"/>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59" name="Google Shape;2659;p50"/>
            <p:cNvSpPr/>
            <p:nvPr/>
          </p:nvSpPr>
          <p:spPr>
            <a:xfrm>
              <a:off x="3097900" y="2366425"/>
              <a:ext cx="20975" cy="22900"/>
            </a:xfrm>
            <a:custGeom>
              <a:avLst/>
              <a:gdLst/>
              <a:ahLst/>
              <a:cxnLst/>
              <a:rect l="l" t="t" r="r" b="b"/>
              <a:pathLst>
                <a:path w="839" h="916" extrusionOk="0">
                  <a:moveTo>
                    <a:pt x="249" y="62"/>
                  </a:moveTo>
                  <a:lnTo>
                    <a:pt x="249" y="186"/>
                  </a:lnTo>
                  <a:lnTo>
                    <a:pt x="388" y="171"/>
                  </a:lnTo>
                  <a:lnTo>
                    <a:pt x="388" y="310"/>
                  </a:lnTo>
                  <a:lnTo>
                    <a:pt x="512" y="295"/>
                  </a:lnTo>
                  <a:lnTo>
                    <a:pt x="512" y="419"/>
                  </a:lnTo>
                  <a:lnTo>
                    <a:pt x="652" y="403"/>
                  </a:lnTo>
                  <a:lnTo>
                    <a:pt x="652" y="543"/>
                  </a:lnTo>
                  <a:lnTo>
                    <a:pt x="668" y="543"/>
                  </a:lnTo>
                  <a:lnTo>
                    <a:pt x="792" y="527"/>
                  </a:lnTo>
                  <a:lnTo>
                    <a:pt x="792" y="620"/>
                  </a:lnTo>
                  <a:lnTo>
                    <a:pt x="218" y="791"/>
                  </a:lnTo>
                  <a:lnTo>
                    <a:pt x="32" y="853"/>
                  </a:lnTo>
                  <a:lnTo>
                    <a:pt x="140" y="62"/>
                  </a:lnTo>
                  <a:close/>
                  <a:moveTo>
                    <a:pt x="264" y="0"/>
                  </a:moveTo>
                  <a:lnTo>
                    <a:pt x="140" y="16"/>
                  </a:lnTo>
                  <a:lnTo>
                    <a:pt x="109" y="16"/>
                  </a:lnTo>
                  <a:lnTo>
                    <a:pt x="1" y="915"/>
                  </a:lnTo>
                  <a:lnTo>
                    <a:pt x="838" y="636"/>
                  </a:lnTo>
                  <a:lnTo>
                    <a:pt x="838" y="465"/>
                  </a:lnTo>
                  <a:lnTo>
                    <a:pt x="807" y="465"/>
                  </a:lnTo>
                  <a:lnTo>
                    <a:pt x="699" y="481"/>
                  </a:lnTo>
                  <a:lnTo>
                    <a:pt x="699" y="341"/>
                  </a:lnTo>
                  <a:lnTo>
                    <a:pt x="559" y="357"/>
                  </a:lnTo>
                  <a:lnTo>
                    <a:pt x="559" y="233"/>
                  </a:lnTo>
                  <a:lnTo>
                    <a:pt x="419" y="248"/>
                  </a:lnTo>
                  <a:lnTo>
                    <a:pt x="419" y="109"/>
                  </a:lnTo>
                  <a:lnTo>
                    <a:pt x="295" y="124"/>
                  </a:lnTo>
                  <a:lnTo>
                    <a:pt x="295" y="0"/>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60" name="Google Shape;2660;p50"/>
            <p:cNvSpPr/>
            <p:nvPr/>
          </p:nvSpPr>
          <p:spPr>
            <a:xfrm>
              <a:off x="3098300" y="2379600"/>
              <a:ext cx="8150" cy="8550"/>
            </a:xfrm>
            <a:custGeom>
              <a:avLst/>
              <a:gdLst/>
              <a:ahLst/>
              <a:cxnLst/>
              <a:rect l="l" t="t" r="r" b="b"/>
              <a:pathLst>
                <a:path w="326" h="342" extrusionOk="0">
                  <a:moveTo>
                    <a:pt x="78" y="78"/>
                  </a:moveTo>
                  <a:lnTo>
                    <a:pt x="248" y="249"/>
                  </a:lnTo>
                  <a:lnTo>
                    <a:pt x="47" y="311"/>
                  </a:lnTo>
                  <a:lnTo>
                    <a:pt x="47" y="311"/>
                  </a:lnTo>
                  <a:lnTo>
                    <a:pt x="78" y="78"/>
                  </a:lnTo>
                  <a:close/>
                  <a:moveTo>
                    <a:pt x="47" y="0"/>
                  </a:moveTo>
                  <a:lnTo>
                    <a:pt x="0" y="342"/>
                  </a:lnTo>
                  <a:lnTo>
                    <a:pt x="326" y="249"/>
                  </a:lnTo>
                  <a:lnTo>
                    <a:pt x="47" y="0"/>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61" name="Google Shape;2661;p50"/>
            <p:cNvSpPr/>
            <p:nvPr/>
          </p:nvSpPr>
          <p:spPr>
            <a:xfrm>
              <a:off x="3109925" y="2295075"/>
              <a:ext cx="59350" cy="70975"/>
            </a:xfrm>
            <a:custGeom>
              <a:avLst/>
              <a:gdLst/>
              <a:ahLst/>
              <a:cxnLst/>
              <a:rect l="l" t="t" r="r" b="b"/>
              <a:pathLst>
                <a:path w="2374" h="2839" extrusionOk="0">
                  <a:moveTo>
                    <a:pt x="2373" y="0"/>
                  </a:moveTo>
                  <a:cubicBezTo>
                    <a:pt x="2156" y="217"/>
                    <a:pt x="1939" y="450"/>
                    <a:pt x="1753" y="683"/>
                  </a:cubicBezTo>
                  <a:cubicBezTo>
                    <a:pt x="1536" y="915"/>
                    <a:pt x="1334" y="1148"/>
                    <a:pt x="1148" y="1381"/>
                  </a:cubicBezTo>
                  <a:cubicBezTo>
                    <a:pt x="947" y="1613"/>
                    <a:pt x="760" y="1862"/>
                    <a:pt x="559" y="2094"/>
                  </a:cubicBezTo>
                  <a:cubicBezTo>
                    <a:pt x="373" y="2342"/>
                    <a:pt x="171" y="2575"/>
                    <a:pt x="0" y="2839"/>
                  </a:cubicBezTo>
                  <a:cubicBezTo>
                    <a:pt x="218" y="2606"/>
                    <a:pt x="404" y="2389"/>
                    <a:pt x="621" y="2156"/>
                  </a:cubicBezTo>
                  <a:cubicBezTo>
                    <a:pt x="838" y="1924"/>
                    <a:pt x="1024" y="1691"/>
                    <a:pt x="1226" y="1458"/>
                  </a:cubicBezTo>
                  <a:cubicBezTo>
                    <a:pt x="1412" y="1226"/>
                    <a:pt x="1613" y="977"/>
                    <a:pt x="1800" y="745"/>
                  </a:cubicBezTo>
                  <a:cubicBezTo>
                    <a:pt x="2001" y="481"/>
                    <a:pt x="2187" y="249"/>
                    <a:pt x="2373" y="0"/>
                  </a:cubicBez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62" name="Google Shape;2662;p50"/>
            <p:cNvSpPr/>
            <p:nvPr/>
          </p:nvSpPr>
          <p:spPr>
            <a:xfrm>
              <a:off x="3118075" y="2301675"/>
              <a:ext cx="59350" cy="70975"/>
            </a:xfrm>
            <a:custGeom>
              <a:avLst/>
              <a:gdLst/>
              <a:ahLst/>
              <a:cxnLst/>
              <a:rect l="l" t="t" r="r" b="b"/>
              <a:pathLst>
                <a:path w="2374" h="2839" extrusionOk="0">
                  <a:moveTo>
                    <a:pt x="2373" y="0"/>
                  </a:moveTo>
                  <a:lnTo>
                    <a:pt x="2373" y="0"/>
                  </a:lnTo>
                  <a:cubicBezTo>
                    <a:pt x="2156" y="217"/>
                    <a:pt x="1939" y="450"/>
                    <a:pt x="1753" y="682"/>
                  </a:cubicBezTo>
                  <a:cubicBezTo>
                    <a:pt x="1536" y="915"/>
                    <a:pt x="1349" y="1148"/>
                    <a:pt x="1148" y="1380"/>
                  </a:cubicBezTo>
                  <a:cubicBezTo>
                    <a:pt x="962" y="1613"/>
                    <a:pt x="760" y="1877"/>
                    <a:pt x="574" y="2109"/>
                  </a:cubicBezTo>
                  <a:cubicBezTo>
                    <a:pt x="372" y="2357"/>
                    <a:pt x="186" y="2590"/>
                    <a:pt x="0" y="2838"/>
                  </a:cubicBezTo>
                  <a:cubicBezTo>
                    <a:pt x="217" y="2606"/>
                    <a:pt x="419" y="2388"/>
                    <a:pt x="621" y="2156"/>
                  </a:cubicBezTo>
                  <a:cubicBezTo>
                    <a:pt x="838" y="1923"/>
                    <a:pt x="1039" y="1691"/>
                    <a:pt x="1225" y="1458"/>
                  </a:cubicBezTo>
                  <a:cubicBezTo>
                    <a:pt x="1427" y="1225"/>
                    <a:pt x="1613" y="977"/>
                    <a:pt x="1815" y="744"/>
                  </a:cubicBezTo>
                  <a:cubicBezTo>
                    <a:pt x="2001" y="496"/>
                    <a:pt x="2203" y="264"/>
                    <a:pt x="2373" y="0"/>
                  </a:cubicBez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63" name="Google Shape;2663;p50"/>
            <p:cNvSpPr/>
            <p:nvPr/>
          </p:nvSpPr>
          <p:spPr>
            <a:xfrm>
              <a:off x="3251825" y="2117875"/>
              <a:ext cx="215225" cy="215225"/>
            </a:xfrm>
            <a:custGeom>
              <a:avLst/>
              <a:gdLst/>
              <a:ahLst/>
              <a:cxnLst/>
              <a:rect l="l" t="t" r="r" b="b"/>
              <a:pathLst>
                <a:path w="8609" h="8609" extrusionOk="0">
                  <a:moveTo>
                    <a:pt x="3770" y="0"/>
                  </a:moveTo>
                  <a:lnTo>
                    <a:pt x="3677" y="869"/>
                  </a:lnTo>
                  <a:cubicBezTo>
                    <a:pt x="3211" y="947"/>
                    <a:pt x="2762" y="1117"/>
                    <a:pt x="2374" y="1365"/>
                  </a:cubicBezTo>
                  <a:lnTo>
                    <a:pt x="1769" y="822"/>
                  </a:lnTo>
                  <a:lnTo>
                    <a:pt x="901" y="1660"/>
                  </a:lnTo>
                  <a:lnTo>
                    <a:pt x="1397" y="2296"/>
                  </a:lnTo>
                  <a:cubicBezTo>
                    <a:pt x="1118" y="2684"/>
                    <a:pt x="916" y="3133"/>
                    <a:pt x="823" y="3614"/>
                  </a:cubicBezTo>
                  <a:lnTo>
                    <a:pt x="47" y="3661"/>
                  </a:lnTo>
                  <a:lnTo>
                    <a:pt x="1" y="4855"/>
                  </a:lnTo>
                  <a:lnTo>
                    <a:pt x="776" y="4933"/>
                  </a:lnTo>
                  <a:cubicBezTo>
                    <a:pt x="854" y="5429"/>
                    <a:pt x="1056" y="5894"/>
                    <a:pt x="1319" y="6297"/>
                  </a:cubicBezTo>
                  <a:lnTo>
                    <a:pt x="823" y="6856"/>
                  </a:lnTo>
                  <a:lnTo>
                    <a:pt x="1660" y="7724"/>
                  </a:lnTo>
                  <a:lnTo>
                    <a:pt x="2250" y="7243"/>
                  </a:lnTo>
                  <a:cubicBezTo>
                    <a:pt x="2669" y="7523"/>
                    <a:pt x="3103" y="7709"/>
                    <a:pt x="3599" y="7786"/>
                  </a:cubicBezTo>
                  <a:lnTo>
                    <a:pt x="3630" y="8562"/>
                  </a:lnTo>
                  <a:lnTo>
                    <a:pt x="4840" y="8608"/>
                  </a:lnTo>
                  <a:lnTo>
                    <a:pt x="4917" y="7786"/>
                  </a:lnTo>
                  <a:cubicBezTo>
                    <a:pt x="5367" y="7709"/>
                    <a:pt x="5817" y="7523"/>
                    <a:pt x="6205" y="7243"/>
                  </a:cubicBezTo>
                  <a:lnTo>
                    <a:pt x="6825" y="7802"/>
                  </a:lnTo>
                  <a:lnTo>
                    <a:pt x="7694" y="6980"/>
                  </a:lnTo>
                  <a:lnTo>
                    <a:pt x="7135" y="6297"/>
                  </a:lnTo>
                  <a:cubicBezTo>
                    <a:pt x="7399" y="5910"/>
                    <a:pt x="7570" y="5475"/>
                    <a:pt x="7647" y="5041"/>
                  </a:cubicBezTo>
                  <a:lnTo>
                    <a:pt x="8578" y="4917"/>
                  </a:lnTo>
                  <a:lnTo>
                    <a:pt x="8609" y="3738"/>
                  </a:lnTo>
                  <a:lnTo>
                    <a:pt x="7694" y="3645"/>
                  </a:lnTo>
                  <a:cubicBezTo>
                    <a:pt x="7616" y="3195"/>
                    <a:pt x="7446" y="2761"/>
                    <a:pt x="7197" y="2404"/>
                  </a:cubicBezTo>
                  <a:lnTo>
                    <a:pt x="7802" y="1738"/>
                  </a:lnTo>
                  <a:lnTo>
                    <a:pt x="6965" y="869"/>
                  </a:lnTo>
                  <a:lnTo>
                    <a:pt x="6251" y="1443"/>
                  </a:lnTo>
                  <a:cubicBezTo>
                    <a:pt x="5864" y="1195"/>
                    <a:pt x="5460" y="1009"/>
                    <a:pt x="5011" y="900"/>
                  </a:cubicBezTo>
                  <a:lnTo>
                    <a:pt x="4964" y="31"/>
                  </a:lnTo>
                  <a:lnTo>
                    <a:pt x="3770" y="0"/>
                  </a:lnTo>
                  <a:close/>
                </a:path>
              </a:pathLst>
            </a:custGeom>
            <a:solidFill>
              <a:schemeClr val="accen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64" name="Google Shape;2664;p50"/>
            <p:cNvSpPr/>
            <p:nvPr/>
          </p:nvSpPr>
          <p:spPr>
            <a:xfrm>
              <a:off x="3330150" y="2188825"/>
              <a:ext cx="4300" cy="88425"/>
            </a:xfrm>
            <a:custGeom>
              <a:avLst/>
              <a:gdLst/>
              <a:ahLst/>
              <a:cxnLst/>
              <a:rect l="l" t="t" r="r" b="b"/>
              <a:pathLst>
                <a:path w="172" h="3537" extrusionOk="0">
                  <a:moveTo>
                    <a:pt x="125" y="47"/>
                  </a:moveTo>
                  <a:lnTo>
                    <a:pt x="125" y="3490"/>
                  </a:lnTo>
                  <a:lnTo>
                    <a:pt x="16" y="3490"/>
                  </a:lnTo>
                  <a:lnTo>
                    <a:pt x="16" y="47"/>
                  </a:lnTo>
                  <a:close/>
                  <a:moveTo>
                    <a:pt x="1" y="1"/>
                  </a:moveTo>
                  <a:lnTo>
                    <a:pt x="1" y="3537"/>
                  </a:lnTo>
                  <a:lnTo>
                    <a:pt x="172" y="3537"/>
                  </a:lnTo>
                  <a:lnTo>
                    <a:pt x="172"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65" name="Google Shape;2665;p50"/>
            <p:cNvSpPr/>
            <p:nvPr/>
          </p:nvSpPr>
          <p:spPr>
            <a:xfrm>
              <a:off x="3333250" y="2190775"/>
              <a:ext cx="62850" cy="42675"/>
            </a:xfrm>
            <a:custGeom>
              <a:avLst/>
              <a:gdLst/>
              <a:ahLst/>
              <a:cxnLst/>
              <a:rect l="l" t="t" r="r" b="b"/>
              <a:pathLst>
                <a:path w="2514" h="1707" extrusionOk="0">
                  <a:moveTo>
                    <a:pt x="2436" y="47"/>
                  </a:moveTo>
                  <a:lnTo>
                    <a:pt x="1614" y="853"/>
                  </a:lnTo>
                  <a:lnTo>
                    <a:pt x="2436" y="1675"/>
                  </a:lnTo>
                  <a:lnTo>
                    <a:pt x="48" y="1675"/>
                  </a:lnTo>
                  <a:lnTo>
                    <a:pt x="48" y="47"/>
                  </a:lnTo>
                  <a:close/>
                  <a:moveTo>
                    <a:pt x="1" y="0"/>
                  </a:moveTo>
                  <a:lnTo>
                    <a:pt x="1" y="1706"/>
                  </a:lnTo>
                  <a:lnTo>
                    <a:pt x="2514" y="1706"/>
                  </a:lnTo>
                  <a:lnTo>
                    <a:pt x="1660" y="853"/>
                  </a:lnTo>
                  <a:lnTo>
                    <a:pt x="2514" y="0"/>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66" name="Google Shape;2666;p50"/>
            <p:cNvSpPr/>
            <p:nvPr/>
          </p:nvSpPr>
          <p:spPr>
            <a:xfrm>
              <a:off x="2948225" y="2535850"/>
              <a:ext cx="395925" cy="25225"/>
            </a:xfrm>
            <a:custGeom>
              <a:avLst/>
              <a:gdLst/>
              <a:ahLst/>
              <a:cxnLst/>
              <a:rect l="l" t="t" r="r" b="b"/>
              <a:pathLst>
                <a:path w="15837" h="1009" extrusionOk="0">
                  <a:moveTo>
                    <a:pt x="1" y="1"/>
                  </a:moveTo>
                  <a:lnTo>
                    <a:pt x="1" y="1009"/>
                  </a:lnTo>
                  <a:lnTo>
                    <a:pt x="15836" y="1009"/>
                  </a:lnTo>
                  <a:lnTo>
                    <a:pt x="15836" y="1"/>
                  </a:ln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67" name="Google Shape;2667;p50"/>
            <p:cNvSpPr/>
            <p:nvPr/>
          </p:nvSpPr>
          <p:spPr>
            <a:xfrm>
              <a:off x="2948225" y="2535475"/>
              <a:ext cx="395925" cy="26375"/>
            </a:xfrm>
            <a:custGeom>
              <a:avLst/>
              <a:gdLst/>
              <a:ahLst/>
              <a:cxnLst/>
              <a:rect l="l" t="t" r="r" b="b"/>
              <a:pathLst>
                <a:path w="15837" h="1055" extrusionOk="0">
                  <a:moveTo>
                    <a:pt x="1" y="0"/>
                  </a:moveTo>
                  <a:lnTo>
                    <a:pt x="1" y="16"/>
                  </a:lnTo>
                  <a:lnTo>
                    <a:pt x="1" y="1024"/>
                  </a:lnTo>
                  <a:lnTo>
                    <a:pt x="1" y="1055"/>
                  </a:lnTo>
                  <a:lnTo>
                    <a:pt x="16" y="1055"/>
                  </a:lnTo>
                  <a:lnTo>
                    <a:pt x="15836" y="1024"/>
                  </a:lnTo>
                  <a:lnTo>
                    <a:pt x="32" y="1008"/>
                  </a:lnTo>
                  <a:lnTo>
                    <a:pt x="32" y="1008"/>
                  </a:lnTo>
                  <a:lnTo>
                    <a:pt x="32" y="47"/>
                  </a:lnTo>
                  <a:lnTo>
                    <a:pt x="7926" y="47"/>
                  </a:lnTo>
                  <a:lnTo>
                    <a:pt x="15836" y="16"/>
                  </a:lnTo>
                  <a:lnTo>
                    <a:pt x="7926" y="0"/>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68" name="Google Shape;2668;p50"/>
            <p:cNvSpPr/>
            <p:nvPr/>
          </p:nvSpPr>
          <p:spPr>
            <a:xfrm>
              <a:off x="2952900" y="2540500"/>
              <a:ext cx="255925" cy="15925"/>
            </a:xfrm>
            <a:custGeom>
              <a:avLst/>
              <a:gdLst/>
              <a:ahLst/>
              <a:cxnLst/>
              <a:rect l="l" t="t" r="r" b="b"/>
              <a:pathLst>
                <a:path w="10237" h="637" extrusionOk="0">
                  <a:moveTo>
                    <a:pt x="0" y="1"/>
                  </a:moveTo>
                  <a:lnTo>
                    <a:pt x="0" y="637"/>
                  </a:lnTo>
                  <a:lnTo>
                    <a:pt x="10236" y="637"/>
                  </a:lnTo>
                  <a:lnTo>
                    <a:pt x="10236" y="1"/>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69" name="Google Shape;2669;p50"/>
            <p:cNvSpPr/>
            <p:nvPr/>
          </p:nvSpPr>
          <p:spPr>
            <a:xfrm>
              <a:off x="2952900" y="2540500"/>
              <a:ext cx="25600" cy="16325"/>
            </a:xfrm>
            <a:custGeom>
              <a:avLst/>
              <a:gdLst/>
              <a:ahLst/>
              <a:cxnLst/>
              <a:rect l="l" t="t" r="r" b="b"/>
              <a:pathLst>
                <a:path w="1024" h="653" extrusionOk="0">
                  <a:moveTo>
                    <a:pt x="512" y="1"/>
                  </a:moveTo>
                  <a:lnTo>
                    <a:pt x="0" y="652"/>
                  </a:lnTo>
                  <a:lnTo>
                    <a:pt x="527" y="652"/>
                  </a:lnTo>
                  <a:lnTo>
                    <a:pt x="1024" y="1"/>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70" name="Google Shape;2670;p50"/>
            <p:cNvSpPr/>
            <p:nvPr/>
          </p:nvSpPr>
          <p:spPr>
            <a:xfrm>
              <a:off x="2978475" y="2540500"/>
              <a:ext cx="26000" cy="16325"/>
            </a:xfrm>
            <a:custGeom>
              <a:avLst/>
              <a:gdLst/>
              <a:ahLst/>
              <a:cxnLst/>
              <a:rect l="l" t="t" r="r" b="b"/>
              <a:pathLst>
                <a:path w="1040" h="653" extrusionOk="0">
                  <a:moveTo>
                    <a:pt x="513" y="1"/>
                  </a:moveTo>
                  <a:lnTo>
                    <a:pt x="1" y="652"/>
                  </a:lnTo>
                  <a:lnTo>
                    <a:pt x="528" y="652"/>
                  </a:lnTo>
                  <a:lnTo>
                    <a:pt x="1040" y="1"/>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71" name="Google Shape;2671;p50"/>
            <p:cNvSpPr/>
            <p:nvPr/>
          </p:nvSpPr>
          <p:spPr>
            <a:xfrm>
              <a:off x="3004450" y="2540500"/>
              <a:ext cx="25625" cy="16325"/>
            </a:xfrm>
            <a:custGeom>
              <a:avLst/>
              <a:gdLst/>
              <a:ahLst/>
              <a:cxnLst/>
              <a:rect l="l" t="t" r="r" b="b"/>
              <a:pathLst>
                <a:path w="1025" h="653" extrusionOk="0">
                  <a:moveTo>
                    <a:pt x="482" y="1"/>
                  </a:moveTo>
                  <a:lnTo>
                    <a:pt x="1" y="652"/>
                  </a:lnTo>
                  <a:lnTo>
                    <a:pt x="513" y="652"/>
                  </a:lnTo>
                  <a:lnTo>
                    <a:pt x="1024" y="1"/>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72" name="Google Shape;2672;p50"/>
            <p:cNvSpPr/>
            <p:nvPr/>
          </p:nvSpPr>
          <p:spPr>
            <a:xfrm>
              <a:off x="3029650" y="2540500"/>
              <a:ext cx="25625" cy="16325"/>
            </a:xfrm>
            <a:custGeom>
              <a:avLst/>
              <a:gdLst/>
              <a:ahLst/>
              <a:cxnLst/>
              <a:rect l="l" t="t" r="r" b="b"/>
              <a:pathLst>
                <a:path w="1025" h="653" extrusionOk="0">
                  <a:moveTo>
                    <a:pt x="497" y="1"/>
                  </a:moveTo>
                  <a:lnTo>
                    <a:pt x="1" y="652"/>
                  </a:lnTo>
                  <a:lnTo>
                    <a:pt x="544" y="652"/>
                  </a:lnTo>
                  <a:lnTo>
                    <a:pt x="1025" y="1"/>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73" name="Google Shape;2673;p50"/>
            <p:cNvSpPr/>
            <p:nvPr/>
          </p:nvSpPr>
          <p:spPr>
            <a:xfrm>
              <a:off x="3055250" y="2540500"/>
              <a:ext cx="25625" cy="16325"/>
            </a:xfrm>
            <a:custGeom>
              <a:avLst/>
              <a:gdLst/>
              <a:ahLst/>
              <a:cxnLst/>
              <a:rect l="l" t="t" r="r" b="b"/>
              <a:pathLst>
                <a:path w="1025" h="653" extrusionOk="0">
                  <a:moveTo>
                    <a:pt x="497" y="1"/>
                  </a:moveTo>
                  <a:lnTo>
                    <a:pt x="1" y="652"/>
                  </a:lnTo>
                  <a:lnTo>
                    <a:pt x="528" y="652"/>
                  </a:lnTo>
                  <a:lnTo>
                    <a:pt x="1024" y="1"/>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74" name="Google Shape;2674;p50"/>
            <p:cNvSpPr/>
            <p:nvPr/>
          </p:nvSpPr>
          <p:spPr>
            <a:xfrm>
              <a:off x="3080850" y="2540500"/>
              <a:ext cx="25600" cy="16325"/>
            </a:xfrm>
            <a:custGeom>
              <a:avLst/>
              <a:gdLst/>
              <a:ahLst/>
              <a:cxnLst/>
              <a:rect l="l" t="t" r="r" b="b"/>
              <a:pathLst>
                <a:path w="1024" h="653" extrusionOk="0">
                  <a:moveTo>
                    <a:pt x="512" y="1"/>
                  </a:moveTo>
                  <a:lnTo>
                    <a:pt x="0" y="652"/>
                  </a:lnTo>
                  <a:lnTo>
                    <a:pt x="528" y="652"/>
                  </a:lnTo>
                  <a:lnTo>
                    <a:pt x="1024" y="1"/>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75" name="Google Shape;2675;p50"/>
            <p:cNvSpPr/>
            <p:nvPr/>
          </p:nvSpPr>
          <p:spPr>
            <a:xfrm>
              <a:off x="3106425" y="2540500"/>
              <a:ext cx="26000" cy="16325"/>
            </a:xfrm>
            <a:custGeom>
              <a:avLst/>
              <a:gdLst/>
              <a:ahLst/>
              <a:cxnLst/>
              <a:rect l="l" t="t" r="r" b="b"/>
              <a:pathLst>
                <a:path w="1040" h="653" extrusionOk="0">
                  <a:moveTo>
                    <a:pt x="513" y="1"/>
                  </a:moveTo>
                  <a:lnTo>
                    <a:pt x="1" y="652"/>
                  </a:lnTo>
                  <a:lnTo>
                    <a:pt x="528" y="652"/>
                  </a:lnTo>
                  <a:lnTo>
                    <a:pt x="1040" y="1"/>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76" name="Google Shape;2676;p50"/>
            <p:cNvSpPr/>
            <p:nvPr/>
          </p:nvSpPr>
          <p:spPr>
            <a:xfrm>
              <a:off x="3132425" y="2540500"/>
              <a:ext cx="25600" cy="16325"/>
            </a:xfrm>
            <a:custGeom>
              <a:avLst/>
              <a:gdLst/>
              <a:ahLst/>
              <a:cxnLst/>
              <a:rect l="l" t="t" r="r" b="b"/>
              <a:pathLst>
                <a:path w="1024" h="653" extrusionOk="0">
                  <a:moveTo>
                    <a:pt x="481" y="1"/>
                  </a:moveTo>
                  <a:lnTo>
                    <a:pt x="0" y="652"/>
                  </a:lnTo>
                  <a:lnTo>
                    <a:pt x="512" y="652"/>
                  </a:lnTo>
                  <a:lnTo>
                    <a:pt x="1024" y="1"/>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77" name="Google Shape;2677;p50"/>
            <p:cNvSpPr/>
            <p:nvPr/>
          </p:nvSpPr>
          <p:spPr>
            <a:xfrm>
              <a:off x="3157625" y="2540500"/>
              <a:ext cx="25600" cy="16325"/>
            </a:xfrm>
            <a:custGeom>
              <a:avLst/>
              <a:gdLst/>
              <a:ahLst/>
              <a:cxnLst/>
              <a:rect l="l" t="t" r="r" b="b"/>
              <a:pathLst>
                <a:path w="1024" h="653" extrusionOk="0">
                  <a:moveTo>
                    <a:pt x="496" y="1"/>
                  </a:moveTo>
                  <a:lnTo>
                    <a:pt x="0" y="652"/>
                  </a:lnTo>
                  <a:lnTo>
                    <a:pt x="543" y="652"/>
                  </a:lnTo>
                  <a:lnTo>
                    <a:pt x="1024" y="1"/>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78" name="Google Shape;2678;p50"/>
            <p:cNvSpPr/>
            <p:nvPr/>
          </p:nvSpPr>
          <p:spPr>
            <a:xfrm>
              <a:off x="3183200" y="2540500"/>
              <a:ext cx="25625" cy="16325"/>
            </a:xfrm>
            <a:custGeom>
              <a:avLst/>
              <a:gdLst/>
              <a:ahLst/>
              <a:cxnLst/>
              <a:rect l="l" t="t" r="r" b="b"/>
              <a:pathLst>
                <a:path w="1025" h="653" extrusionOk="0">
                  <a:moveTo>
                    <a:pt x="497" y="1"/>
                  </a:moveTo>
                  <a:lnTo>
                    <a:pt x="1" y="652"/>
                  </a:lnTo>
                  <a:lnTo>
                    <a:pt x="528" y="652"/>
                  </a:lnTo>
                  <a:lnTo>
                    <a:pt x="1024" y="1"/>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79" name="Google Shape;2679;p50"/>
            <p:cNvSpPr/>
            <p:nvPr/>
          </p:nvSpPr>
          <p:spPr>
            <a:xfrm>
              <a:off x="3208800" y="2556400"/>
              <a:ext cx="25" cy="425"/>
            </a:xfrm>
            <a:custGeom>
              <a:avLst/>
              <a:gdLst/>
              <a:ahLst/>
              <a:cxnLst/>
              <a:rect l="l" t="t" r="r" b="b"/>
              <a:pathLst>
                <a:path w="1" h="17" extrusionOk="0">
                  <a:moveTo>
                    <a:pt x="0" y="16"/>
                  </a:move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80" name="Google Shape;2680;p50"/>
            <p:cNvSpPr/>
            <p:nvPr/>
          </p:nvSpPr>
          <p:spPr>
            <a:xfrm>
              <a:off x="3108375" y="2571525"/>
              <a:ext cx="6625" cy="10100"/>
            </a:xfrm>
            <a:custGeom>
              <a:avLst/>
              <a:gdLst/>
              <a:ahLst/>
              <a:cxnLst/>
              <a:rect l="l" t="t" r="r" b="b"/>
              <a:pathLst>
                <a:path w="265" h="404" extrusionOk="0">
                  <a:moveTo>
                    <a:pt x="156" y="63"/>
                  </a:moveTo>
                  <a:cubicBezTo>
                    <a:pt x="202" y="63"/>
                    <a:pt x="218" y="94"/>
                    <a:pt x="218" y="125"/>
                  </a:cubicBezTo>
                  <a:cubicBezTo>
                    <a:pt x="218" y="171"/>
                    <a:pt x="202" y="187"/>
                    <a:pt x="156" y="187"/>
                  </a:cubicBezTo>
                  <a:lnTo>
                    <a:pt x="78" y="187"/>
                  </a:lnTo>
                  <a:lnTo>
                    <a:pt x="78" y="63"/>
                  </a:lnTo>
                  <a:close/>
                  <a:moveTo>
                    <a:pt x="47" y="1"/>
                  </a:moveTo>
                  <a:cubicBezTo>
                    <a:pt x="31" y="1"/>
                    <a:pt x="0" y="16"/>
                    <a:pt x="0" y="32"/>
                  </a:cubicBezTo>
                  <a:lnTo>
                    <a:pt x="0" y="357"/>
                  </a:lnTo>
                  <a:cubicBezTo>
                    <a:pt x="0" y="388"/>
                    <a:pt x="31" y="404"/>
                    <a:pt x="47" y="404"/>
                  </a:cubicBezTo>
                  <a:cubicBezTo>
                    <a:pt x="62" y="404"/>
                    <a:pt x="78" y="388"/>
                    <a:pt x="78" y="357"/>
                  </a:cubicBezTo>
                  <a:lnTo>
                    <a:pt x="78" y="249"/>
                  </a:lnTo>
                  <a:lnTo>
                    <a:pt x="156" y="249"/>
                  </a:lnTo>
                  <a:cubicBezTo>
                    <a:pt x="218" y="249"/>
                    <a:pt x="264" y="171"/>
                    <a:pt x="264" y="109"/>
                  </a:cubicBezTo>
                  <a:cubicBezTo>
                    <a:pt x="264" y="47"/>
                    <a:pt x="218"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81" name="Google Shape;2681;p50"/>
            <p:cNvSpPr/>
            <p:nvPr/>
          </p:nvSpPr>
          <p:spPr>
            <a:xfrm>
              <a:off x="3116525" y="2570750"/>
              <a:ext cx="7375" cy="10500"/>
            </a:xfrm>
            <a:custGeom>
              <a:avLst/>
              <a:gdLst/>
              <a:ahLst/>
              <a:cxnLst/>
              <a:rect l="l" t="t" r="r" b="b"/>
              <a:pathLst>
                <a:path w="295" h="420" extrusionOk="0">
                  <a:moveTo>
                    <a:pt x="140" y="109"/>
                  </a:moveTo>
                  <a:cubicBezTo>
                    <a:pt x="186" y="109"/>
                    <a:pt x="202" y="125"/>
                    <a:pt x="202" y="156"/>
                  </a:cubicBezTo>
                  <a:cubicBezTo>
                    <a:pt x="202" y="187"/>
                    <a:pt x="186" y="218"/>
                    <a:pt x="140" y="218"/>
                  </a:cubicBezTo>
                  <a:lnTo>
                    <a:pt x="62" y="218"/>
                  </a:lnTo>
                  <a:lnTo>
                    <a:pt x="62" y="109"/>
                  </a:lnTo>
                  <a:close/>
                  <a:moveTo>
                    <a:pt x="47" y="1"/>
                  </a:moveTo>
                  <a:cubicBezTo>
                    <a:pt x="31" y="1"/>
                    <a:pt x="0" y="16"/>
                    <a:pt x="0" y="47"/>
                  </a:cubicBezTo>
                  <a:lnTo>
                    <a:pt x="0" y="373"/>
                  </a:lnTo>
                  <a:cubicBezTo>
                    <a:pt x="0" y="388"/>
                    <a:pt x="31" y="404"/>
                    <a:pt x="47" y="404"/>
                  </a:cubicBezTo>
                  <a:cubicBezTo>
                    <a:pt x="62" y="404"/>
                    <a:pt x="78" y="388"/>
                    <a:pt x="78" y="373"/>
                  </a:cubicBezTo>
                  <a:lnTo>
                    <a:pt x="78" y="249"/>
                  </a:lnTo>
                  <a:lnTo>
                    <a:pt x="140" y="249"/>
                  </a:lnTo>
                  <a:cubicBezTo>
                    <a:pt x="155" y="249"/>
                    <a:pt x="155" y="280"/>
                    <a:pt x="186" y="280"/>
                  </a:cubicBezTo>
                  <a:lnTo>
                    <a:pt x="202" y="295"/>
                  </a:lnTo>
                  <a:lnTo>
                    <a:pt x="202" y="311"/>
                  </a:lnTo>
                  <a:cubicBezTo>
                    <a:pt x="202" y="357"/>
                    <a:pt x="217" y="373"/>
                    <a:pt x="217" y="388"/>
                  </a:cubicBezTo>
                  <a:lnTo>
                    <a:pt x="233" y="419"/>
                  </a:lnTo>
                  <a:lnTo>
                    <a:pt x="279" y="419"/>
                  </a:lnTo>
                  <a:cubicBezTo>
                    <a:pt x="295" y="419"/>
                    <a:pt x="295" y="388"/>
                    <a:pt x="295" y="373"/>
                  </a:cubicBezTo>
                  <a:cubicBezTo>
                    <a:pt x="279" y="373"/>
                    <a:pt x="279" y="357"/>
                    <a:pt x="264" y="342"/>
                  </a:cubicBezTo>
                  <a:lnTo>
                    <a:pt x="264" y="295"/>
                  </a:lnTo>
                  <a:cubicBezTo>
                    <a:pt x="264" y="280"/>
                    <a:pt x="264" y="264"/>
                    <a:pt x="233" y="233"/>
                  </a:cubicBezTo>
                  <a:lnTo>
                    <a:pt x="217" y="218"/>
                  </a:lnTo>
                  <a:cubicBezTo>
                    <a:pt x="233" y="202"/>
                    <a:pt x="264" y="156"/>
                    <a:pt x="264" y="125"/>
                  </a:cubicBezTo>
                  <a:cubicBezTo>
                    <a:pt x="264" y="63"/>
                    <a:pt x="217"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82" name="Google Shape;2682;p50"/>
            <p:cNvSpPr/>
            <p:nvPr/>
          </p:nvSpPr>
          <p:spPr>
            <a:xfrm>
              <a:off x="3125050" y="2571525"/>
              <a:ext cx="10500" cy="10100"/>
            </a:xfrm>
            <a:custGeom>
              <a:avLst/>
              <a:gdLst/>
              <a:ahLst/>
              <a:cxnLst/>
              <a:rect l="l" t="t" r="r" b="b"/>
              <a:pathLst>
                <a:path w="420" h="404" extrusionOk="0">
                  <a:moveTo>
                    <a:pt x="225" y="47"/>
                  </a:moveTo>
                  <a:cubicBezTo>
                    <a:pt x="256" y="47"/>
                    <a:pt x="287" y="63"/>
                    <a:pt x="311" y="94"/>
                  </a:cubicBezTo>
                  <a:cubicBezTo>
                    <a:pt x="326" y="109"/>
                    <a:pt x="342" y="156"/>
                    <a:pt x="342" y="187"/>
                  </a:cubicBezTo>
                  <a:cubicBezTo>
                    <a:pt x="342" y="233"/>
                    <a:pt x="326" y="264"/>
                    <a:pt x="326" y="280"/>
                  </a:cubicBezTo>
                  <a:lnTo>
                    <a:pt x="311" y="311"/>
                  </a:lnTo>
                  <a:cubicBezTo>
                    <a:pt x="285" y="324"/>
                    <a:pt x="256" y="331"/>
                    <a:pt x="230" y="331"/>
                  </a:cubicBezTo>
                  <a:cubicBezTo>
                    <a:pt x="192" y="331"/>
                    <a:pt x="158" y="316"/>
                    <a:pt x="140" y="280"/>
                  </a:cubicBezTo>
                  <a:cubicBezTo>
                    <a:pt x="78" y="233"/>
                    <a:pt x="78" y="156"/>
                    <a:pt x="140" y="94"/>
                  </a:cubicBezTo>
                  <a:cubicBezTo>
                    <a:pt x="163" y="63"/>
                    <a:pt x="194" y="47"/>
                    <a:pt x="225" y="47"/>
                  </a:cubicBezTo>
                  <a:close/>
                  <a:moveTo>
                    <a:pt x="217" y="1"/>
                  </a:moveTo>
                  <a:cubicBezTo>
                    <a:pt x="171" y="1"/>
                    <a:pt x="109" y="16"/>
                    <a:pt x="78" y="47"/>
                  </a:cubicBezTo>
                  <a:cubicBezTo>
                    <a:pt x="0" y="125"/>
                    <a:pt x="0" y="264"/>
                    <a:pt x="78" y="342"/>
                  </a:cubicBezTo>
                  <a:cubicBezTo>
                    <a:pt x="109" y="388"/>
                    <a:pt x="155" y="404"/>
                    <a:pt x="217" y="404"/>
                  </a:cubicBezTo>
                  <a:cubicBezTo>
                    <a:pt x="264" y="404"/>
                    <a:pt x="311" y="388"/>
                    <a:pt x="342" y="342"/>
                  </a:cubicBezTo>
                  <a:cubicBezTo>
                    <a:pt x="419" y="264"/>
                    <a:pt x="419" y="125"/>
                    <a:pt x="342" y="47"/>
                  </a:cubicBezTo>
                  <a:cubicBezTo>
                    <a:pt x="311" y="16"/>
                    <a:pt x="264" y="1"/>
                    <a:pt x="217"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83" name="Google Shape;2683;p50"/>
            <p:cNvSpPr/>
            <p:nvPr/>
          </p:nvSpPr>
          <p:spPr>
            <a:xfrm>
              <a:off x="3137075" y="2570750"/>
              <a:ext cx="9325" cy="9650"/>
            </a:xfrm>
            <a:custGeom>
              <a:avLst/>
              <a:gdLst/>
              <a:ahLst/>
              <a:cxnLst/>
              <a:rect l="l" t="t" r="r" b="b"/>
              <a:pathLst>
                <a:path w="373" h="386" extrusionOk="0">
                  <a:moveTo>
                    <a:pt x="217" y="1"/>
                  </a:moveTo>
                  <a:cubicBezTo>
                    <a:pt x="93" y="1"/>
                    <a:pt x="0" y="94"/>
                    <a:pt x="0" y="218"/>
                  </a:cubicBezTo>
                  <a:cubicBezTo>
                    <a:pt x="0" y="310"/>
                    <a:pt x="52" y="386"/>
                    <a:pt x="130" y="386"/>
                  </a:cubicBezTo>
                  <a:cubicBezTo>
                    <a:pt x="156" y="386"/>
                    <a:pt x="186" y="377"/>
                    <a:pt x="217" y="357"/>
                  </a:cubicBezTo>
                  <a:cubicBezTo>
                    <a:pt x="279" y="357"/>
                    <a:pt x="310" y="357"/>
                    <a:pt x="357" y="311"/>
                  </a:cubicBezTo>
                  <a:cubicBezTo>
                    <a:pt x="357" y="311"/>
                    <a:pt x="372" y="295"/>
                    <a:pt x="357" y="280"/>
                  </a:cubicBezTo>
                  <a:cubicBezTo>
                    <a:pt x="357" y="280"/>
                    <a:pt x="343" y="266"/>
                    <a:pt x="329" y="266"/>
                  </a:cubicBezTo>
                  <a:cubicBezTo>
                    <a:pt x="322" y="266"/>
                    <a:pt x="315" y="269"/>
                    <a:pt x="310" y="280"/>
                  </a:cubicBezTo>
                  <a:cubicBezTo>
                    <a:pt x="279" y="295"/>
                    <a:pt x="248" y="311"/>
                    <a:pt x="217" y="311"/>
                  </a:cubicBezTo>
                  <a:cubicBezTo>
                    <a:pt x="171" y="311"/>
                    <a:pt x="140" y="295"/>
                    <a:pt x="124" y="280"/>
                  </a:cubicBezTo>
                  <a:cubicBezTo>
                    <a:pt x="62" y="218"/>
                    <a:pt x="62" y="140"/>
                    <a:pt x="124" y="78"/>
                  </a:cubicBezTo>
                  <a:cubicBezTo>
                    <a:pt x="140" y="63"/>
                    <a:pt x="171" y="47"/>
                    <a:pt x="217" y="47"/>
                  </a:cubicBezTo>
                  <a:cubicBezTo>
                    <a:pt x="248" y="47"/>
                    <a:pt x="295" y="63"/>
                    <a:pt x="310" y="78"/>
                  </a:cubicBezTo>
                  <a:cubicBezTo>
                    <a:pt x="310" y="86"/>
                    <a:pt x="314" y="90"/>
                    <a:pt x="322" y="90"/>
                  </a:cubicBezTo>
                  <a:cubicBezTo>
                    <a:pt x="330" y="90"/>
                    <a:pt x="341" y="86"/>
                    <a:pt x="357" y="78"/>
                  </a:cubicBezTo>
                  <a:cubicBezTo>
                    <a:pt x="372" y="78"/>
                    <a:pt x="372" y="63"/>
                    <a:pt x="357" y="47"/>
                  </a:cubicBezTo>
                  <a:cubicBezTo>
                    <a:pt x="310" y="32"/>
                    <a:pt x="248" y="1"/>
                    <a:pt x="217"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84" name="Google Shape;2684;p50"/>
            <p:cNvSpPr/>
            <p:nvPr/>
          </p:nvSpPr>
          <p:spPr>
            <a:xfrm>
              <a:off x="3148700" y="2571525"/>
              <a:ext cx="7000" cy="10100"/>
            </a:xfrm>
            <a:custGeom>
              <a:avLst/>
              <a:gdLst/>
              <a:ahLst/>
              <a:cxnLst/>
              <a:rect l="l" t="t" r="r" b="b"/>
              <a:pathLst>
                <a:path w="280" h="404" extrusionOk="0">
                  <a:moveTo>
                    <a:pt x="47" y="1"/>
                  </a:moveTo>
                  <a:cubicBezTo>
                    <a:pt x="16" y="1"/>
                    <a:pt x="0" y="16"/>
                    <a:pt x="0" y="32"/>
                  </a:cubicBezTo>
                  <a:lnTo>
                    <a:pt x="0" y="357"/>
                  </a:lnTo>
                  <a:cubicBezTo>
                    <a:pt x="0" y="388"/>
                    <a:pt x="16" y="404"/>
                    <a:pt x="47" y="404"/>
                  </a:cubicBezTo>
                  <a:lnTo>
                    <a:pt x="233" y="404"/>
                  </a:lnTo>
                  <a:cubicBezTo>
                    <a:pt x="233" y="404"/>
                    <a:pt x="249" y="404"/>
                    <a:pt x="249" y="388"/>
                  </a:cubicBezTo>
                  <a:cubicBezTo>
                    <a:pt x="280" y="357"/>
                    <a:pt x="249" y="342"/>
                    <a:pt x="233" y="342"/>
                  </a:cubicBezTo>
                  <a:lnTo>
                    <a:pt x="78" y="342"/>
                  </a:lnTo>
                  <a:lnTo>
                    <a:pt x="78" y="249"/>
                  </a:lnTo>
                  <a:lnTo>
                    <a:pt x="218" y="249"/>
                  </a:lnTo>
                  <a:cubicBezTo>
                    <a:pt x="233" y="249"/>
                    <a:pt x="249" y="233"/>
                    <a:pt x="249" y="202"/>
                  </a:cubicBezTo>
                  <a:cubicBezTo>
                    <a:pt x="249" y="187"/>
                    <a:pt x="233" y="171"/>
                    <a:pt x="218" y="171"/>
                  </a:cubicBezTo>
                  <a:lnTo>
                    <a:pt x="78" y="171"/>
                  </a:lnTo>
                  <a:lnTo>
                    <a:pt x="78" y="78"/>
                  </a:lnTo>
                  <a:lnTo>
                    <a:pt x="233" y="78"/>
                  </a:lnTo>
                  <a:cubicBezTo>
                    <a:pt x="249" y="78"/>
                    <a:pt x="280" y="47"/>
                    <a:pt x="280" y="32"/>
                  </a:cubicBezTo>
                  <a:cubicBezTo>
                    <a:pt x="280" y="16"/>
                    <a:pt x="249"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85" name="Google Shape;2685;p50"/>
            <p:cNvSpPr/>
            <p:nvPr/>
          </p:nvSpPr>
          <p:spPr>
            <a:xfrm>
              <a:off x="3156450" y="2571925"/>
              <a:ext cx="7775" cy="10475"/>
            </a:xfrm>
            <a:custGeom>
              <a:avLst/>
              <a:gdLst/>
              <a:ahLst/>
              <a:cxnLst/>
              <a:rect l="l" t="t" r="r" b="b"/>
              <a:pathLst>
                <a:path w="311" h="419" extrusionOk="0">
                  <a:moveTo>
                    <a:pt x="156" y="0"/>
                  </a:moveTo>
                  <a:cubicBezTo>
                    <a:pt x="125" y="0"/>
                    <a:pt x="78" y="16"/>
                    <a:pt x="63" y="31"/>
                  </a:cubicBezTo>
                  <a:cubicBezTo>
                    <a:pt x="47" y="47"/>
                    <a:pt x="16" y="78"/>
                    <a:pt x="16" y="109"/>
                  </a:cubicBezTo>
                  <a:cubicBezTo>
                    <a:pt x="16" y="109"/>
                    <a:pt x="47" y="124"/>
                    <a:pt x="47" y="155"/>
                  </a:cubicBezTo>
                  <a:cubicBezTo>
                    <a:pt x="63" y="171"/>
                    <a:pt x="78" y="186"/>
                    <a:pt x="94" y="186"/>
                  </a:cubicBezTo>
                  <a:cubicBezTo>
                    <a:pt x="125" y="186"/>
                    <a:pt x="156" y="202"/>
                    <a:pt x="171" y="202"/>
                  </a:cubicBezTo>
                  <a:cubicBezTo>
                    <a:pt x="202" y="202"/>
                    <a:pt x="233" y="202"/>
                    <a:pt x="249" y="233"/>
                  </a:cubicBezTo>
                  <a:lnTo>
                    <a:pt x="280" y="248"/>
                  </a:lnTo>
                  <a:lnTo>
                    <a:pt x="280" y="264"/>
                  </a:lnTo>
                  <a:cubicBezTo>
                    <a:pt x="280" y="279"/>
                    <a:pt x="280" y="310"/>
                    <a:pt x="249" y="310"/>
                  </a:cubicBezTo>
                  <a:cubicBezTo>
                    <a:pt x="233" y="326"/>
                    <a:pt x="202" y="326"/>
                    <a:pt x="171" y="326"/>
                  </a:cubicBezTo>
                  <a:cubicBezTo>
                    <a:pt x="140" y="326"/>
                    <a:pt x="94" y="310"/>
                    <a:pt x="63" y="295"/>
                  </a:cubicBezTo>
                  <a:cubicBezTo>
                    <a:pt x="55" y="279"/>
                    <a:pt x="51" y="272"/>
                    <a:pt x="45" y="272"/>
                  </a:cubicBezTo>
                  <a:cubicBezTo>
                    <a:pt x="39" y="272"/>
                    <a:pt x="32" y="279"/>
                    <a:pt x="16" y="295"/>
                  </a:cubicBezTo>
                  <a:cubicBezTo>
                    <a:pt x="1" y="295"/>
                    <a:pt x="16" y="310"/>
                    <a:pt x="1" y="372"/>
                  </a:cubicBezTo>
                  <a:cubicBezTo>
                    <a:pt x="32" y="403"/>
                    <a:pt x="94" y="419"/>
                    <a:pt x="156" y="419"/>
                  </a:cubicBezTo>
                  <a:cubicBezTo>
                    <a:pt x="171" y="419"/>
                    <a:pt x="218" y="403"/>
                    <a:pt x="249" y="388"/>
                  </a:cubicBezTo>
                  <a:cubicBezTo>
                    <a:pt x="295" y="372"/>
                    <a:pt x="311" y="326"/>
                    <a:pt x="311" y="295"/>
                  </a:cubicBezTo>
                  <a:cubicBezTo>
                    <a:pt x="311" y="264"/>
                    <a:pt x="295" y="248"/>
                    <a:pt x="295" y="233"/>
                  </a:cubicBezTo>
                  <a:cubicBezTo>
                    <a:pt x="264" y="217"/>
                    <a:pt x="249" y="217"/>
                    <a:pt x="233" y="186"/>
                  </a:cubicBezTo>
                  <a:cubicBezTo>
                    <a:pt x="218" y="186"/>
                    <a:pt x="171" y="171"/>
                    <a:pt x="156" y="171"/>
                  </a:cubicBezTo>
                  <a:cubicBezTo>
                    <a:pt x="140" y="171"/>
                    <a:pt x="94" y="171"/>
                    <a:pt x="78" y="155"/>
                  </a:cubicBezTo>
                  <a:cubicBezTo>
                    <a:pt x="63" y="155"/>
                    <a:pt x="63" y="140"/>
                    <a:pt x="63" y="140"/>
                  </a:cubicBezTo>
                  <a:lnTo>
                    <a:pt x="63" y="109"/>
                  </a:lnTo>
                  <a:cubicBezTo>
                    <a:pt x="63" y="93"/>
                    <a:pt x="63" y="78"/>
                    <a:pt x="78" y="78"/>
                  </a:cubicBezTo>
                  <a:cubicBezTo>
                    <a:pt x="94" y="47"/>
                    <a:pt x="125" y="47"/>
                    <a:pt x="140" y="47"/>
                  </a:cubicBezTo>
                  <a:cubicBezTo>
                    <a:pt x="171" y="47"/>
                    <a:pt x="218" y="78"/>
                    <a:pt x="233" y="93"/>
                  </a:cubicBezTo>
                  <a:cubicBezTo>
                    <a:pt x="249" y="93"/>
                    <a:pt x="280" y="93"/>
                    <a:pt x="280" y="78"/>
                  </a:cubicBezTo>
                  <a:cubicBezTo>
                    <a:pt x="295" y="47"/>
                    <a:pt x="295" y="31"/>
                    <a:pt x="280" y="31"/>
                  </a:cubicBezTo>
                  <a:cubicBezTo>
                    <a:pt x="249" y="16"/>
                    <a:pt x="202" y="0"/>
                    <a:pt x="156"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86" name="Google Shape;2686;p50"/>
            <p:cNvSpPr/>
            <p:nvPr/>
          </p:nvSpPr>
          <p:spPr>
            <a:xfrm>
              <a:off x="3165750" y="2571925"/>
              <a:ext cx="7800" cy="10100"/>
            </a:xfrm>
            <a:custGeom>
              <a:avLst/>
              <a:gdLst/>
              <a:ahLst/>
              <a:cxnLst/>
              <a:rect l="l" t="t" r="r" b="b"/>
              <a:pathLst>
                <a:path w="312" h="404" extrusionOk="0">
                  <a:moveTo>
                    <a:pt x="156" y="0"/>
                  </a:moveTo>
                  <a:cubicBezTo>
                    <a:pt x="109" y="0"/>
                    <a:pt x="78" y="16"/>
                    <a:pt x="63" y="31"/>
                  </a:cubicBezTo>
                  <a:cubicBezTo>
                    <a:pt x="32" y="47"/>
                    <a:pt x="16" y="78"/>
                    <a:pt x="16" y="109"/>
                  </a:cubicBezTo>
                  <a:cubicBezTo>
                    <a:pt x="16" y="109"/>
                    <a:pt x="32" y="124"/>
                    <a:pt x="32" y="155"/>
                  </a:cubicBezTo>
                  <a:cubicBezTo>
                    <a:pt x="63" y="171"/>
                    <a:pt x="78" y="186"/>
                    <a:pt x="94" y="186"/>
                  </a:cubicBezTo>
                  <a:cubicBezTo>
                    <a:pt x="109" y="186"/>
                    <a:pt x="156" y="202"/>
                    <a:pt x="171" y="202"/>
                  </a:cubicBezTo>
                  <a:cubicBezTo>
                    <a:pt x="187" y="202"/>
                    <a:pt x="233" y="202"/>
                    <a:pt x="249" y="233"/>
                  </a:cubicBezTo>
                  <a:lnTo>
                    <a:pt x="264" y="248"/>
                  </a:lnTo>
                  <a:lnTo>
                    <a:pt x="264" y="264"/>
                  </a:lnTo>
                  <a:cubicBezTo>
                    <a:pt x="264" y="279"/>
                    <a:pt x="264" y="310"/>
                    <a:pt x="249" y="310"/>
                  </a:cubicBezTo>
                  <a:cubicBezTo>
                    <a:pt x="233" y="326"/>
                    <a:pt x="187" y="326"/>
                    <a:pt x="171" y="326"/>
                  </a:cubicBezTo>
                  <a:cubicBezTo>
                    <a:pt x="140" y="326"/>
                    <a:pt x="94" y="310"/>
                    <a:pt x="63" y="295"/>
                  </a:cubicBezTo>
                  <a:cubicBezTo>
                    <a:pt x="47" y="279"/>
                    <a:pt x="40" y="272"/>
                    <a:pt x="34" y="272"/>
                  </a:cubicBezTo>
                  <a:cubicBezTo>
                    <a:pt x="28" y="272"/>
                    <a:pt x="24" y="279"/>
                    <a:pt x="16" y="295"/>
                  </a:cubicBezTo>
                  <a:cubicBezTo>
                    <a:pt x="16" y="295"/>
                    <a:pt x="16" y="310"/>
                    <a:pt x="1" y="341"/>
                  </a:cubicBezTo>
                  <a:cubicBezTo>
                    <a:pt x="32" y="388"/>
                    <a:pt x="94" y="403"/>
                    <a:pt x="156" y="403"/>
                  </a:cubicBezTo>
                  <a:cubicBezTo>
                    <a:pt x="171" y="403"/>
                    <a:pt x="218" y="388"/>
                    <a:pt x="249" y="372"/>
                  </a:cubicBezTo>
                  <a:cubicBezTo>
                    <a:pt x="296" y="341"/>
                    <a:pt x="311" y="310"/>
                    <a:pt x="311" y="264"/>
                  </a:cubicBezTo>
                  <a:cubicBezTo>
                    <a:pt x="311" y="248"/>
                    <a:pt x="296" y="233"/>
                    <a:pt x="296" y="217"/>
                  </a:cubicBezTo>
                  <a:cubicBezTo>
                    <a:pt x="264" y="186"/>
                    <a:pt x="249" y="186"/>
                    <a:pt x="233" y="171"/>
                  </a:cubicBezTo>
                  <a:cubicBezTo>
                    <a:pt x="218" y="171"/>
                    <a:pt x="171" y="155"/>
                    <a:pt x="156" y="155"/>
                  </a:cubicBezTo>
                  <a:cubicBezTo>
                    <a:pt x="140" y="155"/>
                    <a:pt x="94" y="155"/>
                    <a:pt x="78" y="140"/>
                  </a:cubicBezTo>
                  <a:cubicBezTo>
                    <a:pt x="63" y="140"/>
                    <a:pt x="63" y="109"/>
                    <a:pt x="63" y="109"/>
                  </a:cubicBezTo>
                  <a:lnTo>
                    <a:pt x="63" y="93"/>
                  </a:lnTo>
                  <a:cubicBezTo>
                    <a:pt x="63" y="78"/>
                    <a:pt x="63" y="47"/>
                    <a:pt x="78" y="47"/>
                  </a:cubicBezTo>
                  <a:cubicBezTo>
                    <a:pt x="94" y="31"/>
                    <a:pt x="109" y="31"/>
                    <a:pt x="140" y="31"/>
                  </a:cubicBezTo>
                  <a:cubicBezTo>
                    <a:pt x="171" y="31"/>
                    <a:pt x="218" y="47"/>
                    <a:pt x="233" y="78"/>
                  </a:cubicBezTo>
                  <a:cubicBezTo>
                    <a:pt x="241" y="85"/>
                    <a:pt x="249" y="89"/>
                    <a:pt x="255" y="89"/>
                  </a:cubicBezTo>
                  <a:cubicBezTo>
                    <a:pt x="261" y="89"/>
                    <a:pt x="264" y="85"/>
                    <a:pt x="264" y="78"/>
                  </a:cubicBezTo>
                  <a:cubicBezTo>
                    <a:pt x="296" y="78"/>
                    <a:pt x="296" y="47"/>
                    <a:pt x="264" y="31"/>
                  </a:cubicBezTo>
                  <a:cubicBezTo>
                    <a:pt x="249" y="16"/>
                    <a:pt x="187" y="0"/>
                    <a:pt x="156"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87" name="Google Shape;2687;p50"/>
            <p:cNvSpPr/>
            <p:nvPr/>
          </p:nvSpPr>
          <p:spPr>
            <a:xfrm>
              <a:off x="3175850" y="2579675"/>
              <a:ext cx="1950" cy="1950"/>
            </a:xfrm>
            <a:custGeom>
              <a:avLst/>
              <a:gdLst/>
              <a:ahLst/>
              <a:cxnLst/>
              <a:rect l="l" t="t" r="r" b="b"/>
              <a:pathLst>
                <a:path w="78" h="78" extrusionOk="0">
                  <a:moveTo>
                    <a:pt x="47" y="0"/>
                  </a:moveTo>
                  <a:cubicBezTo>
                    <a:pt x="16" y="0"/>
                    <a:pt x="0" y="16"/>
                    <a:pt x="0" y="31"/>
                  </a:cubicBezTo>
                  <a:cubicBezTo>
                    <a:pt x="0" y="62"/>
                    <a:pt x="16" y="78"/>
                    <a:pt x="47" y="78"/>
                  </a:cubicBezTo>
                  <a:cubicBezTo>
                    <a:pt x="62" y="78"/>
                    <a:pt x="78" y="62"/>
                    <a:pt x="78" y="31"/>
                  </a:cubicBezTo>
                  <a:cubicBezTo>
                    <a:pt x="78" y="16"/>
                    <a:pt x="62"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88" name="Google Shape;2688;p50"/>
            <p:cNvSpPr/>
            <p:nvPr/>
          </p:nvSpPr>
          <p:spPr>
            <a:xfrm>
              <a:off x="3179325" y="2579675"/>
              <a:ext cx="1975" cy="1950"/>
            </a:xfrm>
            <a:custGeom>
              <a:avLst/>
              <a:gdLst/>
              <a:ahLst/>
              <a:cxnLst/>
              <a:rect l="l" t="t" r="r" b="b"/>
              <a:pathLst>
                <a:path w="79" h="78" extrusionOk="0">
                  <a:moveTo>
                    <a:pt x="32" y="0"/>
                  </a:moveTo>
                  <a:cubicBezTo>
                    <a:pt x="16" y="0"/>
                    <a:pt x="1" y="16"/>
                    <a:pt x="1" y="31"/>
                  </a:cubicBezTo>
                  <a:cubicBezTo>
                    <a:pt x="1" y="62"/>
                    <a:pt x="16" y="78"/>
                    <a:pt x="32" y="78"/>
                  </a:cubicBezTo>
                  <a:cubicBezTo>
                    <a:pt x="63" y="78"/>
                    <a:pt x="78" y="62"/>
                    <a:pt x="78" y="31"/>
                  </a:cubicBezTo>
                  <a:cubicBezTo>
                    <a:pt x="78" y="16"/>
                    <a:pt x="63"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89" name="Google Shape;2689;p50"/>
            <p:cNvSpPr/>
            <p:nvPr/>
          </p:nvSpPr>
          <p:spPr>
            <a:xfrm>
              <a:off x="3182825" y="2579675"/>
              <a:ext cx="1950" cy="1950"/>
            </a:xfrm>
            <a:custGeom>
              <a:avLst/>
              <a:gdLst/>
              <a:ahLst/>
              <a:cxnLst/>
              <a:rect l="l" t="t" r="r" b="b"/>
              <a:pathLst>
                <a:path w="78" h="78" extrusionOk="0">
                  <a:moveTo>
                    <a:pt x="31" y="0"/>
                  </a:moveTo>
                  <a:cubicBezTo>
                    <a:pt x="16" y="0"/>
                    <a:pt x="0" y="16"/>
                    <a:pt x="0" y="31"/>
                  </a:cubicBezTo>
                  <a:cubicBezTo>
                    <a:pt x="0" y="62"/>
                    <a:pt x="16" y="78"/>
                    <a:pt x="31" y="78"/>
                  </a:cubicBezTo>
                  <a:cubicBezTo>
                    <a:pt x="47" y="78"/>
                    <a:pt x="78" y="62"/>
                    <a:pt x="78" y="31"/>
                  </a:cubicBezTo>
                  <a:cubicBezTo>
                    <a:pt x="78" y="16"/>
                    <a:pt x="47"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90" name="Google Shape;2690;p50"/>
            <p:cNvSpPr/>
            <p:nvPr/>
          </p:nvSpPr>
          <p:spPr>
            <a:xfrm>
              <a:off x="2862550" y="2294775"/>
              <a:ext cx="111275" cy="121675"/>
            </a:xfrm>
            <a:custGeom>
              <a:avLst/>
              <a:gdLst/>
              <a:ahLst/>
              <a:cxnLst/>
              <a:rect l="l" t="t" r="r" b="b"/>
              <a:pathLst>
                <a:path w="4451" h="4867" extrusionOk="0">
                  <a:moveTo>
                    <a:pt x="250" y="1"/>
                  </a:moveTo>
                  <a:cubicBezTo>
                    <a:pt x="71" y="1"/>
                    <a:pt x="0" y="284"/>
                    <a:pt x="47" y="602"/>
                  </a:cubicBezTo>
                  <a:cubicBezTo>
                    <a:pt x="280" y="2323"/>
                    <a:pt x="1039" y="4107"/>
                    <a:pt x="1334" y="4371"/>
                  </a:cubicBezTo>
                  <a:cubicBezTo>
                    <a:pt x="1644" y="4665"/>
                    <a:pt x="3195" y="4820"/>
                    <a:pt x="3986" y="4867"/>
                  </a:cubicBezTo>
                  <a:cubicBezTo>
                    <a:pt x="3987" y="4867"/>
                    <a:pt x="3988" y="4867"/>
                    <a:pt x="3990" y="4867"/>
                  </a:cubicBezTo>
                  <a:cubicBezTo>
                    <a:pt x="4236" y="4867"/>
                    <a:pt x="4451" y="3098"/>
                    <a:pt x="4234" y="2928"/>
                  </a:cubicBezTo>
                  <a:cubicBezTo>
                    <a:pt x="4151" y="2856"/>
                    <a:pt x="3900" y="2842"/>
                    <a:pt x="3611" y="2842"/>
                  </a:cubicBezTo>
                  <a:cubicBezTo>
                    <a:pt x="3425" y="2842"/>
                    <a:pt x="3223" y="2848"/>
                    <a:pt x="3039" y="2848"/>
                  </a:cubicBezTo>
                  <a:cubicBezTo>
                    <a:pt x="2768" y="2848"/>
                    <a:pt x="2536" y="2835"/>
                    <a:pt x="2451" y="2773"/>
                  </a:cubicBezTo>
                  <a:cubicBezTo>
                    <a:pt x="2373" y="2711"/>
                    <a:pt x="1303" y="1284"/>
                    <a:pt x="745" y="447"/>
                  </a:cubicBezTo>
                  <a:cubicBezTo>
                    <a:pt x="535" y="125"/>
                    <a:pt x="369" y="1"/>
                    <a:pt x="250" y="1"/>
                  </a:cubicBezTo>
                  <a:close/>
                </a:path>
              </a:pathLst>
            </a:custGeom>
            <a:solidFill>
              <a:srgbClr val="F7A9A0"/>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91" name="Google Shape;2691;p50"/>
            <p:cNvSpPr/>
            <p:nvPr/>
          </p:nvSpPr>
          <p:spPr>
            <a:xfrm>
              <a:off x="2858375" y="2292825"/>
              <a:ext cx="104225" cy="129450"/>
            </a:xfrm>
            <a:custGeom>
              <a:avLst/>
              <a:gdLst/>
              <a:ahLst/>
              <a:cxnLst/>
              <a:rect l="l" t="t" r="r" b="b"/>
              <a:pathLst>
                <a:path w="4169" h="5178" extrusionOk="0">
                  <a:moveTo>
                    <a:pt x="354" y="0"/>
                  </a:moveTo>
                  <a:cubicBezTo>
                    <a:pt x="123" y="0"/>
                    <a:pt x="0" y="331"/>
                    <a:pt x="198" y="1161"/>
                  </a:cubicBezTo>
                  <a:cubicBezTo>
                    <a:pt x="540" y="2634"/>
                    <a:pt x="1051" y="4107"/>
                    <a:pt x="1362" y="4418"/>
                  </a:cubicBezTo>
                  <a:cubicBezTo>
                    <a:pt x="1765" y="4836"/>
                    <a:pt x="3921" y="5177"/>
                    <a:pt x="3921" y="5177"/>
                  </a:cubicBezTo>
                  <a:lnTo>
                    <a:pt x="4169" y="2820"/>
                  </a:lnTo>
                  <a:lnTo>
                    <a:pt x="4169" y="2820"/>
                  </a:lnTo>
                  <a:cubicBezTo>
                    <a:pt x="4169" y="2820"/>
                    <a:pt x="3807" y="2838"/>
                    <a:pt x="3441" y="2838"/>
                  </a:cubicBezTo>
                  <a:cubicBezTo>
                    <a:pt x="3121" y="2838"/>
                    <a:pt x="2798" y="2824"/>
                    <a:pt x="2711" y="2774"/>
                  </a:cubicBezTo>
                  <a:cubicBezTo>
                    <a:pt x="2540" y="2649"/>
                    <a:pt x="1315" y="943"/>
                    <a:pt x="881" y="370"/>
                  </a:cubicBezTo>
                  <a:cubicBezTo>
                    <a:pt x="698" y="138"/>
                    <a:pt x="504" y="0"/>
                    <a:pt x="354"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92" name="Google Shape;2692;p50"/>
            <p:cNvSpPr/>
            <p:nvPr/>
          </p:nvSpPr>
          <p:spPr>
            <a:xfrm>
              <a:off x="2944350" y="2367200"/>
              <a:ext cx="4675" cy="48475"/>
            </a:xfrm>
            <a:custGeom>
              <a:avLst/>
              <a:gdLst/>
              <a:ahLst/>
              <a:cxnLst/>
              <a:rect l="l" t="t" r="r" b="b"/>
              <a:pathLst>
                <a:path w="187" h="1939" extrusionOk="0">
                  <a:moveTo>
                    <a:pt x="187" y="0"/>
                  </a:moveTo>
                  <a:cubicBezTo>
                    <a:pt x="171" y="155"/>
                    <a:pt x="156" y="341"/>
                    <a:pt x="125" y="496"/>
                  </a:cubicBezTo>
                  <a:cubicBezTo>
                    <a:pt x="109" y="652"/>
                    <a:pt x="94" y="822"/>
                    <a:pt x="78" y="977"/>
                  </a:cubicBezTo>
                  <a:cubicBezTo>
                    <a:pt x="78" y="1132"/>
                    <a:pt x="47" y="1303"/>
                    <a:pt x="32" y="1458"/>
                  </a:cubicBezTo>
                  <a:cubicBezTo>
                    <a:pt x="32" y="1536"/>
                    <a:pt x="16" y="1613"/>
                    <a:pt x="16" y="1691"/>
                  </a:cubicBezTo>
                  <a:cubicBezTo>
                    <a:pt x="1" y="1768"/>
                    <a:pt x="1" y="1861"/>
                    <a:pt x="1" y="1939"/>
                  </a:cubicBezTo>
                  <a:cubicBezTo>
                    <a:pt x="32" y="1861"/>
                    <a:pt x="47" y="1784"/>
                    <a:pt x="32" y="1691"/>
                  </a:cubicBezTo>
                  <a:cubicBezTo>
                    <a:pt x="47" y="1613"/>
                    <a:pt x="47" y="1536"/>
                    <a:pt x="78" y="1458"/>
                  </a:cubicBezTo>
                  <a:cubicBezTo>
                    <a:pt x="94" y="1303"/>
                    <a:pt x="109" y="1132"/>
                    <a:pt x="125" y="977"/>
                  </a:cubicBezTo>
                  <a:cubicBezTo>
                    <a:pt x="156" y="822"/>
                    <a:pt x="171" y="652"/>
                    <a:pt x="171" y="496"/>
                  </a:cubicBezTo>
                  <a:cubicBezTo>
                    <a:pt x="187" y="341"/>
                    <a:pt x="187" y="155"/>
                    <a:pt x="187" y="0"/>
                  </a:cubicBezTo>
                  <a:close/>
                </a:path>
              </a:pathLst>
            </a:custGeom>
            <a:solidFill>
              <a:srgbClr val="263238"/>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93" name="Google Shape;2693;p50"/>
            <p:cNvSpPr/>
            <p:nvPr/>
          </p:nvSpPr>
          <p:spPr>
            <a:xfrm>
              <a:off x="2858025" y="2293125"/>
              <a:ext cx="72000" cy="124100"/>
            </a:xfrm>
            <a:custGeom>
              <a:avLst/>
              <a:gdLst/>
              <a:ahLst/>
              <a:cxnLst/>
              <a:rect l="l" t="t" r="r" b="b"/>
              <a:pathLst>
                <a:path w="2880" h="4964" extrusionOk="0">
                  <a:moveTo>
                    <a:pt x="381" y="0"/>
                  </a:moveTo>
                  <a:cubicBezTo>
                    <a:pt x="143" y="0"/>
                    <a:pt x="0" y="316"/>
                    <a:pt x="212" y="1164"/>
                  </a:cubicBezTo>
                  <a:cubicBezTo>
                    <a:pt x="554" y="2637"/>
                    <a:pt x="1065" y="4111"/>
                    <a:pt x="1376" y="4421"/>
                  </a:cubicBezTo>
                  <a:cubicBezTo>
                    <a:pt x="1593" y="4638"/>
                    <a:pt x="2275" y="4824"/>
                    <a:pt x="2880" y="4964"/>
                  </a:cubicBezTo>
                  <a:lnTo>
                    <a:pt x="398" y="1"/>
                  </a:lnTo>
                  <a:cubicBezTo>
                    <a:pt x="393" y="0"/>
                    <a:pt x="387" y="0"/>
                    <a:pt x="381" y="0"/>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94" name="Google Shape;2694;p50"/>
            <p:cNvSpPr/>
            <p:nvPr/>
          </p:nvSpPr>
          <p:spPr>
            <a:xfrm>
              <a:off x="2953275" y="2277000"/>
              <a:ext cx="101625" cy="93200"/>
            </a:xfrm>
            <a:custGeom>
              <a:avLst/>
              <a:gdLst/>
              <a:ahLst/>
              <a:cxnLst/>
              <a:rect l="l" t="t" r="r" b="b"/>
              <a:pathLst>
                <a:path w="4065" h="3728" extrusionOk="0">
                  <a:moveTo>
                    <a:pt x="1987" y="0"/>
                  </a:moveTo>
                  <a:cubicBezTo>
                    <a:pt x="1510" y="0"/>
                    <a:pt x="1043" y="188"/>
                    <a:pt x="683" y="537"/>
                  </a:cubicBezTo>
                  <a:cubicBezTo>
                    <a:pt x="187" y="1018"/>
                    <a:pt x="1" y="1747"/>
                    <a:pt x="202" y="2429"/>
                  </a:cubicBezTo>
                  <a:cubicBezTo>
                    <a:pt x="465" y="3230"/>
                    <a:pt x="1202" y="3728"/>
                    <a:pt x="1981" y="3728"/>
                  </a:cubicBezTo>
                  <a:cubicBezTo>
                    <a:pt x="2169" y="3728"/>
                    <a:pt x="2358" y="3699"/>
                    <a:pt x="2544" y="3639"/>
                  </a:cubicBezTo>
                  <a:cubicBezTo>
                    <a:pt x="3537" y="3298"/>
                    <a:pt x="4064" y="2259"/>
                    <a:pt x="3754" y="1282"/>
                  </a:cubicBezTo>
                  <a:lnTo>
                    <a:pt x="3754" y="1282"/>
                  </a:lnTo>
                  <a:lnTo>
                    <a:pt x="2668" y="2352"/>
                  </a:lnTo>
                  <a:lnTo>
                    <a:pt x="1862" y="1964"/>
                  </a:lnTo>
                  <a:lnTo>
                    <a:pt x="1505" y="1173"/>
                  </a:lnTo>
                  <a:lnTo>
                    <a:pt x="2591" y="103"/>
                  </a:lnTo>
                  <a:cubicBezTo>
                    <a:pt x="2393" y="34"/>
                    <a:pt x="2189" y="0"/>
                    <a:pt x="19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95" name="Google Shape;2695;p50"/>
            <p:cNvSpPr/>
            <p:nvPr/>
          </p:nvSpPr>
          <p:spPr>
            <a:xfrm>
              <a:off x="2759800" y="2463300"/>
              <a:ext cx="102000" cy="93300"/>
            </a:xfrm>
            <a:custGeom>
              <a:avLst/>
              <a:gdLst/>
              <a:ahLst/>
              <a:cxnLst/>
              <a:rect l="l" t="t" r="r" b="b"/>
              <a:pathLst>
                <a:path w="4080" h="3732" extrusionOk="0">
                  <a:moveTo>
                    <a:pt x="2106" y="1"/>
                  </a:moveTo>
                  <a:cubicBezTo>
                    <a:pt x="1913" y="1"/>
                    <a:pt x="1716" y="31"/>
                    <a:pt x="1520" y="96"/>
                  </a:cubicBezTo>
                  <a:cubicBezTo>
                    <a:pt x="528" y="421"/>
                    <a:pt x="0" y="1476"/>
                    <a:pt x="310" y="2438"/>
                  </a:cubicBezTo>
                  <a:lnTo>
                    <a:pt x="1412" y="1383"/>
                  </a:lnTo>
                  <a:lnTo>
                    <a:pt x="2203" y="1771"/>
                  </a:lnTo>
                  <a:lnTo>
                    <a:pt x="2575" y="2562"/>
                  </a:lnTo>
                  <a:lnTo>
                    <a:pt x="1489" y="3632"/>
                  </a:lnTo>
                  <a:cubicBezTo>
                    <a:pt x="1678" y="3699"/>
                    <a:pt x="1875" y="3732"/>
                    <a:pt x="2072" y="3732"/>
                  </a:cubicBezTo>
                  <a:cubicBezTo>
                    <a:pt x="2552" y="3732"/>
                    <a:pt x="3029" y="3539"/>
                    <a:pt x="3381" y="3197"/>
                  </a:cubicBezTo>
                  <a:cubicBezTo>
                    <a:pt x="3893" y="2701"/>
                    <a:pt x="4079" y="1957"/>
                    <a:pt x="3862" y="1290"/>
                  </a:cubicBezTo>
                  <a:cubicBezTo>
                    <a:pt x="3601" y="505"/>
                    <a:pt x="2889" y="1"/>
                    <a:pt x="2106" y="1"/>
                  </a:cubicBezTo>
                  <a:close/>
                </a:path>
              </a:pathLst>
            </a:custGeom>
            <a:solidFill>
              <a:schemeClr val="l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96" name="Google Shape;2696;p50"/>
            <p:cNvSpPr/>
            <p:nvPr/>
          </p:nvSpPr>
          <p:spPr>
            <a:xfrm>
              <a:off x="2816025" y="2319500"/>
              <a:ext cx="190400" cy="187300"/>
            </a:xfrm>
            <a:custGeom>
              <a:avLst/>
              <a:gdLst/>
              <a:ahLst/>
              <a:cxnLst/>
              <a:rect l="l" t="t" r="r" b="b"/>
              <a:pathLst>
                <a:path w="7616" h="7492" extrusionOk="0">
                  <a:moveTo>
                    <a:pt x="6468" y="0"/>
                  </a:moveTo>
                  <a:lnTo>
                    <a:pt x="0" y="6313"/>
                  </a:lnTo>
                  <a:lnTo>
                    <a:pt x="1148" y="7492"/>
                  </a:lnTo>
                  <a:lnTo>
                    <a:pt x="7615" y="1179"/>
                  </a:lnTo>
                  <a:lnTo>
                    <a:pt x="6468" y="0"/>
                  </a:lnTo>
                  <a:close/>
                </a:path>
              </a:pathLst>
            </a:custGeom>
            <a:solidFill>
              <a:schemeClr val="accent6"/>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97" name="Google Shape;2697;p50"/>
            <p:cNvSpPr/>
            <p:nvPr/>
          </p:nvSpPr>
          <p:spPr>
            <a:xfrm>
              <a:off x="2872250" y="2374550"/>
              <a:ext cx="78350" cy="77200"/>
            </a:xfrm>
            <a:custGeom>
              <a:avLst/>
              <a:gdLst/>
              <a:ahLst/>
              <a:cxnLst/>
              <a:rect l="l" t="t" r="r" b="b"/>
              <a:pathLst>
                <a:path w="3134" h="3088" extrusionOk="0">
                  <a:moveTo>
                    <a:pt x="2652" y="1"/>
                  </a:moveTo>
                  <a:lnTo>
                    <a:pt x="0" y="2606"/>
                  </a:lnTo>
                  <a:lnTo>
                    <a:pt x="465" y="3087"/>
                  </a:lnTo>
                  <a:lnTo>
                    <a:pt x="3133" y="482"/>
                  </a:lnTo>
                  <a:lnTo>
                    <a:pt x="2652" y="1"/>
                  </a:lnTo>
                  <a:close/>
                </a:path>
              </a:pathLst>
            </a:custGeom>
            <a:solidFill>
              <a:schemeClr val="accent5"/>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98" name="Google Shape;2698;p50"/>
            <p:cNvSpPr/>
            <p:nvPr/>
          </p:nvSpPr>
          <p:spPr>
            <a:xfrm>
              <a:off x="2931575" y="2355575"/>
              <a:ext cx="56625" cy="65325"/>
            </a:xfrm>
            <a:custGeom>
              <a:avLst/>
              <a:gdLst/>
              <a:ahLst/>
              <a:cxnLst/>
              <a:rect l="l" t="t" r="r" b="b"/>
              <a:pathLst>
                <a:path w="2265" h="2613" extrusionOk="0">
                  <a:moveTo>
                    <a:pt x="784" y="1"/>
                  </a:moveTo>
                  <a:cubicBezTo>
                    <a:pt x="725" y="1"/>
                    <a:pt x="674" y="23"/>
                    <a:pt x="636" y="77"/>
                  </a:cubicBezTo>
                  <a:cubicBezTo>
                    <a:pt x="527" y="264"/>
                    <a:pt x="713" y="527"/>
                    <a:pt x="729" y="543"/>
                  </a:cubicBezTo>
                  <a:cubicBezTo>
                    <a:pt x="720" y="533"/>
                    <a:pt x="590" y="461"/>
                    <a:pt x="469" y="461"/>
                  </a:cubicBezTo>
                  <a:cubicBezTo>
                    <a:pt x="391" y="461"/>
                    <a:pt x="316" y="492"/>
                    <a:pt x="279" y="589"/>
                  </a:cubicBezTo>
                  <a:cubicBezTo>
                    <a:pt x="155" y="837"/>
                    <a:pt x="527" y="1086"/>
                    <a:pt x="543" y="1117"/>
                  </a:cubicBezTo>
                  <a:cubicBezTo>
                    <a:pt x="516" y="1117"/>
                    <a:pt x="393" y="1056"/>
                    <a:pt x="279" y="1056"/>
                  </a:cubicBezTo>
                  <a:cubicBezTo>
                    <a:pt x="192" y="1056"/>
                    <a:pt x="111" y="1090"/>
                    <a:pt x="78" y="1210"/>
                  </a:cubicBezTo>
                  <a:cubicBezTo>
                    <a:pt x="0" y="1458"/>
                    <a:pt x="403" y="1737"/>
                    <a:pt x="403" y="1737"/>
                  </a:cubicBezTo>
                  <a:cubicBezTo>
                    <a:pt x="403" y="1737"/>
                    <a:pt x="330" y="1706"/>
                    <a:pt x="260" y="1706"/>
                  </a:cubicBezTo>
                  <a:cubicBezTo>
                    <a:pt x="190" y="1706"/>
                    <a:pt x="124" y="1737"/>
                    <a:pt x="140" y="1861"/>
                  </a:cubicBezTo>
                  <a:cubicBezTo>
                    <a:pt x="164" y="2281"/>
                    <a:pt x="986" y="2612"/>
                    <a:pt x="1437" y="2612"/>
                  </a:cubicBezTo>
                  <a:cubicBezTo>
                    <a:pt x="1552" y="2612"/>
                    <a:pt x="1643" y="2591"/>
                    <a:pt x="1691" y="2543"/>
                  </a:cubicBezTo>
                  <a:cubicBezTo>
                    <a:pt x="1799" y="2435"/>
                    <a:pt x="1722" y="2218"/>
                    <a:pt x="1722" y="2218"/>
                  </a:cubicBezTo>
                  <a:cubicBezTo>
                    <a:pt x="1722" y="2218"/>
                    <a:pt x="1923" y="2202"/>
                    <a:pt x="1970" y="2063"/>
                  </a:cubicBezTo>
                  <a:cubicBezTo>
                    <a:pt x="2016" y="1939"/>
                    <a:pt x="1970" y="1830"/>
                    <a:pt x="1892" y="1737"/>
                  </a:cubicBezTo>
                  <a:cubicBezTo>
                    <a:pt x="1892" y="1737"/>
                    <a:pt x="2094" y="1690"/>
                    <a:pt x="2125" y="1597"/>
                  </a:cubicBezTo>
                  <a:cubicBezTo>
                    <a:pt x="2202" y="1380"/>
                    <a:pt x="2016" y="1210"/>
                    <a:pt x="2016" y="1210"/>
                  </a:cubicBezTo>
                  <a:cubicBezTo>
                    <a:pt x="2125" y="1194"/>
                    <a:pt x="2233" y="1086"/>
                    <a:pt x="2249" y="977"/>
                  </a:cubicBezTo>
                  <a:cubicBezTo>
                    <a:pt x="2264" y="837"/>
                    <a:pt x="2233" y="698"/>
                    <a:pt x="2171" y="512"/>
                  </a:cubicBezTo>
                  <a:cubicBezTo>
                    <a:pt x="2109" y="372"/>
                    <a:pt x="2109" y="217"/>
                    <a:pt x="2156" y="77"/>
                  </a:cubicBezTo>
                  <a:lnTo>
                    <a:pt x="2156" y="77"/>
                  </a:lnTo>
                  <a:lnTo>
                    <a:pt x="1784" y="512"/>
                  </a:lnTo>
                  <a:cubicBezTo>
                    <a:pt x="1541" y="499"/>
                    <a:pt x="1065" y="1"/>
                    <a:pt x="784" y="1"/>
                  </a:cubicBezTo>
                  <a:close/>
                </a:path>
              </a:pathLst>
            </a:custGeom>
            <a:solidFill>
              <a:srgbClr val="F7A9A0"/>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699" name="Google Shape;2699;p50"/>
            <p:cNvSpPr/>
            <p:nvPr/>
          </p:nvSpPr>
          <p:spPr>
            <a:xfrm>
              <a:off x="2978475" y="2353000"/>
              <a:ext cx="33150" cy="20025"/>
            </a:xfrm>
            <a:custGeom>
              <a:avLst/>
              <a:gdLst/>
              <a:ahLst/>
              <a:cxnLst/>
              <a:rect l="l" t="t" r="r" b="b"/>
              <a:pathLst>
                <a:path w="1326" h="801" extrusionOk="0">
                  <a:moveTo>
                    <a:pt x="840" y="1"/>
                  </a:moveTo>
                  <a:cubicBezTo>
                    <a:pt x="673" y="1"/>
                    <a:pt x="478" y="50"/>
                    <a:pt x="311" y="165"/>
                  </a:cubicBezTo>
                  <a:cubicBezTo>
                    <a:pt x="295" y="165"/>
                    <a:pt x="295" y="165"/>
                    <a:pt x="280" y="180"/>
                  </a:cubicBezTo>
                  <a:lnTo>
                    <a:pt x="1" y="522"/>
                  </a:lnTo>
                  <a:lnTo>
                    <a:pt x="357" y="801"/>
                  </a:lnTo>
                  <a:cubicBezTo>
                    <a:pt x="513" y="537"/>
                    <a:pt x="1009" y="568"/>
                    <a:pt x="1179" y="335"/>
                  </a:cubicBezTo>
                  <a:cubicBezTo>
                    <a:pt x="1326" y="141"/>
                    <a:pt x="1123" y="1"/>
                    <a:pt x="840" y="1"/>
                  </a:cubicBezTo>
                  <a:close/>
                </a:path>
              </a:pathLst>
            </a:custGeom>
            <a:solidFill>
              <a:srgbClr val="F7A9A0"/>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00" name="Google Shape;2700;p50"/>
            <p:cNvSpPr/>
            <p:nvPr/>
          </p:nvSpPr>
          <p:spPr>
            <a:xfrm>
              <a:off x="2940975" y="2398050"/>
              <a:ext cx="32500" cy="12975"/>
            </a:xfrm>
            <a:custGeom>
              <a:avLst/>
              <a:gdLst/>
              <a:ahLst/>
              <a:cxnLst/>
              <a:rect l="l" t="t" r="r" b="b"/>
              <a:pathLst>
                <a:path w="1300" h="519" extrusionOk="0">
                  <a:moveTo>
                    <a:pt x="15" y="1"/>
                  </a:moveTo>
                  <a:cubicBezTo>
                    <a:pt x="6" y="1"/>
                    <a:pt x="0" y="15"/>
                    <a:pt x="12" y="38"/>
                  </a:cubicBezTo>
                  <a:cubicBezTo>
                    <a:pt x="384" y="317"/>
                    <a:pt x="834" y="503"/>
                    <a:pt x="1299" y="519"/>
                  </a:cubicBezTo>
                  <a:cubicBezTo>
                    <a:pt x="849" y="395"/>
                    <a:pt x="415" y="224"/>
                    <a:pt x="27" y="7"/>
                  </a:cubicBezTo>
                  <a:cubicBezTo>
                    <a:pt x="23" y="3"/>
                    <a:pt x="19"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01" name="Google Shape;2701;p50"/>
            <p:cNvSpPr/>
            <p:nvPr/>
          </p:nvSpPr>
          <p:spPr>
            <a:xfrm>
              <a:off x="2944025" y="2382550"/>
              <a:ext cx="35250" cy="15675"/>
            </a:xfrm>
            <a:custGeom>
              <a:avLst/>
              <a:gdLst/>
              <a:ahLst/>
              <a:cxnLst/>
              <a:rect l="l" t="t" r="r" b="b"/>
              <a:pathLst>
                <a:path w="1410" h="627" extrusionOk="0">
                  <a:moveTo>
                    <a:pt x="11" y="0"/>
                  </a:moveTo>
                  <a:cubicBezTo>
                    <a:pt x="1" y="0"/>
                    <a:pt x="7" y="15"/>
                    <a:pt x="29" y="38"/>
                  </a:cubicBezTo>
                  <a:cubicBezTo>
                    <a:pt x="402" y="394"/>
                    <a:pt x="882" y="611"/>
                    <a:pt x="1410" y="627"/>
                  </a:cubicBezTo>
                  <a:cubicBezTo>
                    <a:pt x="975" y="534"/>
                    <a:pt x="293" y="239"/>
                    <a:pt x="29" y="7"/>
                  </a:cubicBezTo>
                  <a:cubicBezTo>
                    <a:pt x="21" y="2"/>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02" name="Google Shape;2702;p50"/>
            <p:cNvSpPr/>
            <p:nvPr/>
          </p:nvSpPr>
          <p:spPr>
            <a:xfrm>
              <a:off x="2949050" y="2368175"/>
              <a:ext cx="32550" cy="17650"/>
            </a:xfrm>
            <a:custGeom>
              <a:avLst/>
              <a:gdLst/>
              <a:ahLst/>
              <a:cxnLst/>
              <a:rect l="l" t="t" r="r" b="b"/>
              <a:pathLst>
                <a:path w="1302" h="706" extrusionOk="0">
                  <a:moveTo>
                    <a:pt x="4" y="1"/>
                  </a:moveTo>
                  <a:cubicBezTo>
                    <a:pt x="1" y="1"/>
                    <a:pt x="4" y="8"/>
                    <a:pt x="14" y="8"/>
                  </a:cubicBezTo>
                  <a:cubicBezTo>
                    <a:pt x="9" y="2"/>
                    <a:pt x="6" y="1"/>
                    <a:pt x="4" y="1"/>
                  </a:cubicBezTo>
                  <a:close/>
                  <a:moveTo>
                    <a:pt x="14" y="8"/>
                  </a:moveTo>
                  <a:lnTo>
                    <a:pt x="14" y="8"/>
                  </a:lnTo>
                  <a:cubicBezTo>
                    <a:pt x="139" y="194"/>
                    <a:pt x="309" y="349"/>
                    <a:pt x="526" y="473"/>
                  </a:cubicBezTo>
                  <a:cubicBezTo>
                    <a:pt x="759" y="582"/>
                    <a:pt x="1054" y="706"/>
                    <a:pt x="1302" y="706"/>
                  </a:cubicBezTo>
                  <a:lnTo>
                    <a:pt x="1302" y="690"/>
                  </a:lnTo>
                  <a:cubicBezTo>
                    <a:pt x="821" y="550"/>
                    <a:pt x="387" y="349"/>
                    <a:pt x="14" y="8"/>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03" name="Google Shape;2703;p50"/>
            <p:cNvSpPr/>
            <p:nvPr/>
          </p:nvSpPr>
          <p:spPr>
            <a:xfrm>
              <a:off x="2860225" y="2746000"/>
              <a:ext cx="138450" cy="131125"/>
            </a:xfrm>
            <a:custGeom>
              <a:avLst/>
              <a:gdLst/>
              <a:ahLst/>
              <a:cxnLst/>
              <a:rect l="l" t="t" r="r" b="b"/>
              <a:pathLst>
                <a:path w="5538" h="5245" extrusionOk="0">
                  <a:moveTo>
                    <a:pt x="47" y="1"/>
                  </a:moveTo>
                  <a:cubicBezTo>
                    <a:pt x="47" y="1"/>
                    <a:pt x="31" y="1118"/>
                    <a:pt x="0" y="2141"/>
                  </a:cubicBezTo>
                  <a:lnTo>
                    <a:pt x="0" y="2839"/>
                  </a:lnTo>
                  <a:lnTo>
                    <a:pt x="0" y="3429"/>
                  </a:lnTo>
                  <a:cubicBezTo>
                    <a:pt x="0" y="4297"/>
                    <a:pt x="31" y="5011"/>
                    <a:pt x="109" y="5057"/>
                  </a:cubicBezTo>
                  <a:cubicBezTo>
                    <a:pt x="248" y="5146"/>
                    <a:pt x="3527" y="5244"/>
                    <a:pt x="4829" y="5244"/>
                  </a:cubicBezTo>
                  <a:cubicBezTo>
                    <a:pt x="5126" y="5244"/>
                    <a:pt x="5319" y="5239"/>
                    <a:pt x="5351" y="5228"/>
                  </a:cubicBezTo>
                  <a:cubicBezTo>
                    <a:pt x="5537" y="5166"/>
                    <a:pt x="5398" y="4669"/>
                    <a:pt x="5227" y="4514"/>
                  </a:cubicBezTo>
                  <a:cubicBezTo>
                    <a:pt x="5025" y="4359"/>
                    <a:pt x="3164" y="3491"/>
                    <a:pt x="3164" y="3491"/>
                  </a:cubicBezTo>
                  <a:lnTo>
                    <a:pt x="3180" y="2901"/>
                  </a:lnTo>
                  <a:lnTo>
                    <a:pt x="3211" y="2203"/>
                  </a:lnTo>
                  <a:lnTo>
                    <a:pt x="3242" y="48"/>
                  </a:lnTo>
                  <a:lnTo>
                    <a:pt x="47" y="1"/>
                  </a:lnTo>
                  <a:close/>
                </a:path>
              </a:pathLst>
            </a:custGeom>
            <a:solidFill>
              <a:srgbClr val="F7A9A0"/>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04" name="Google Shape;2704;p50"/>
            <p:cNvSpPr/>
            <p:nvPr/>
          </p:nvSpPr>
          <p:spPr>
            <a:xfrm>
              <a:off x="2860225" y="2799525"/>
              <a:ext cx="138450" cy="77600"/>
            </a:xfrm>
            <a:custGeom>
              <a:avLst/>
              <a:gdLst/>
              <a:ahLst/>
              <a:cxnLst/>
              <a:rect l="l" t="t" r="r" b="b"/>
              <a:pathLst>
                <a:path w="5538" h="3104" extrusionOk="0">
                  <a:moveTo>
                    <a:pt x="0" y="0"/>
                  </a:moveTo>
                  <a:lnTo>
                    <a:pt x="0" y="698"/>
                  </a:lnTo>
                  <a:lnTo>
                    <a:pt x="0" y="1288"/>
                  </a:lnTo>
                  <a:cubicBezTo>
                    <a:pt x="0" y="2156"/>
                    <a:pt x="31" y="2870"/>
                    <a:pt x="109" y="2916"/>
                  </a:cubicBezTo>
                  <a:cubicBezTo>
                    <a:pt x="248" y="3005"/>
                    <a:pt x="3527" y="3103"/>
                    <a:pt x="4829" y="3103"/>
                  </a:cubicBezTo>
                  <a:cubicBezTo>
                    <a:pt x="5126" y="3103"/>
                    <a:pt x="5319" y="3098"/>
                    <a:pt x="5351" y="3087"/>
                  </a:cubicBezTo>
                  <a:cubicBezTo>
                    <a:pt x="5537" y="3025"/>
                    <a:pt x="5398" y="2528"/>
                    <a:pt x="5227" y="2373"/>
                  </a:cubicBezTo>
                  <a:cubicBezTo>
                    <a:pt x="5025" y="2218"/>
                    <a:pt x="3164" y="1350"/>
                    <a:pt x="3164" y="1350"/>
                  </a:cubicBezTo>
                  <a:lnTo>
                    <a:pt x="3180" y="760"/>
                  </a:lnTo>
                  <a:lnTo>
                    <a:pt x="3211" y="6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05" name="Google Shape;2705;p50"/>
            <p:cNvSpPr/>
            <p:nvPr/>
          </p:nvSpPr>
          <p:spPr>
            <a:xfrm>
              <a:off x="2859450" y="2816975"/>
              <a:ext cx="139600" cy="60200"/>
            </a:xfrm>
            <a:custGeom>
              <a:avLst/>
              <a:gdLst/>
              <a:ahLst/>
              <a:cxnLst/>
              <a:rect l="l" t="t" r="r" b="b"/>
              <a:pathLst>
                <a:path w="5584" h="2408" extrusionOk="0">
                  <a:moveTo>
                    <a:pt x="16" y="0"/>
                  </a:moveTo>
                  <a:cubicBezTo>
                    <a:pt x="0" y="1101"/>
                    <a:pt x="31" y="2156"/>
                    <a:pt x="109" y="2218"/>
                  </a:cubicBezTo>
                  <a:cubicBezTo>
                    <a:pt x="155" y="2249"/>
                    <a:pt x="404" y="2265"/>
                    <a:pt x="760" y="2296"/>
                  </a:cubicBezTo>
                  <a:cubicBezTo>
                    <a:pt x="1008" y="2296"/>
                    <a:pt x="1334" y="2311"/>
                    <a:pt x="1691" y="2327"/>
                  </a:cubicBezTo>
                  <a:cubicBezTo>
                    <a:pt x="2769" y="2371"/>
                    <a:pt x="4149" y="2408"/>
                    <a:pt x="4891" y="2408"/>
                  </a:cubicBezTo>
                  <a:cubicBezTo>
                    <a:pt x="5184" y="2408"/>
                    <a:pt x="5378" y="2402"/>
                    <a:pt x="5413" y="2389"/>
                  </a:cubicBezTo>
                  <a:cubicBezTo>
                    <a:pt x="5584" y="2327"/>
                    <a:pt x="5429" y="1846"/>
                    <a:pt x="5274" y="1691"/>
                  </a:cubicBezTo>
                  <a:cubicBezTo>
                    <a:pt x="5072" y="1536"/>
                    <a:pt x="3211" y="652"/>
                    <a:pt x="3211" y="652"/>
                  </a:cubicBezTo>
                  <a:lnTo>
                    <a:pt x="3242" y="62"/>
                  </a:lnTo>
                  <a:lnTo>
                    <a:pt x="16"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06" name="Google Shape;2706;p50"/>
            <p:cNvSpPr/>
            <p:nvPr/>
          </p:nvSpPr>
          <p:spPr>
            <a:xfrm>
              <a:off x="2867975" y="2869275"/>
              <a:ext cx="125225" cy="2950"/>
            </a:xfrm>
            <a:custGeom>
              <a:avLst/>
              <a:gdLst/>
              <a:ahLst/>
              <a:cxnLst/>
              <a:rect l="l" t="t" r="r" b="b"/>
              <a:pathLst>
                <a:path w="5009" h="118" extrusionOk="0">
                  <a:moveTo>
                    <a:pt x="275" y="0"/>
                  </a:moveTo>
                  <a:cubicBezTo>
                    <a:pt x="166" y="0"/>
                    <a:pt x="73" y="1"/>
                    <a:pt x="0" y="2"/>
                  </a:cubicBezTo>
                  <a:cubicBezTo>
                    <a:pt x="716" y="70"/>
                    <a:pt x="3337" y="114"/>
                    <a:pt x="4556" y="114"/>
                  </a:cubicBezTo>
                  <a:cubicBezTo>
                    <a:pt x="4737" y="114"/>
                    <a:pt x="4886" y="113"/>
                    <a:pt x="4995" y="111"/>
                  </a:cubicBezTo>
                  <a:cubicBezTo>
                    <a:pt x="4231" y="68"/>
                    <a:pt x="1394" y="0"/>
                    <a:pt x="275" y="0"/>
                  </a:cubicBezTo>
                  <a:close/>
                  <a:moveTo>
                    <a:pt x="4995" y="111"/>
                  </a:moveTo>
                  <a:cubicBezTo>
                    <a:pt x="5000" y="116"/>
                    <a:pt x="5003" y="118"/>
                    <a:pt x="5005" y="118"/>
                  </a:cubicBezTo>
                  <a:cubicBezTo>
                    <a:pt x="5008" y="118"/>
                    <a:pt x="5005" y="111"/>
                    <a:pt x="4995" y="11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07" name="Google Shape;2707;p50"/>
            <p:cNvSpPr/>
            <p:nvPr/>
          </p:nvSpPr>
          <p:spPr>
            <a:xfrm>
              <a:off x="2917600" y="2828125"/>
              <a:ext cx="25225" cy="5925"/>
            </a:xfrm>
            <a:custGeom>
              <a:avLst/>
              <a:gdLst/>
              <a:ahLst/>
              <a:cxnLst/>
              <a:rect l="l" t="t" r="r" b="b"/>
              <a:pathLst>
                <a:path w="1009" h="237" extrusionOk="0">
                  <a:moveTo>
                    <a:pt x="727" y="1"/>
                  </a:moveTo>
                  <a:cubicBezTo>
                    <a:pt x="464" y="1"/>
                    <a:pt x="201" y="59"/>
                    <a:pt x="16" y="221"/>
                  </a:cubicBezTo>
                  <a:cubicBezTo>
                    <a:pt x="1" y="221"/>
                    <a:pt x="16" y="237"/>
                    <a:pt x="32" y="237"/>
                  </a:cubicBezTo>
                  <a:cubicBezTo>
                    <a:pt x="342" y="144"/>
                    <a:pt x="683" y="82"/>
                    <a:pt x="1009" y="66"/>
                  </a:cubicBezTo>
                  <a:cubicBezTo>
                    <a:pt x="993" y="66"/>
                    <a:pt x="993" y="51"/>
                    <a:pt x="993" y="20"/>
                  </a:cubicBezTo>
                  <a:cubicBezTo>
                    <a:pt x="906" y="8"/>
                    <a:pt x="817"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08" name="Google Shape;2708;p50"/>
            <p:cNvSpPr/>
            <p:nvPr/>
          </p:nvSpPr>
          <p:spPr>
            <a:xfrm>
              <a:off x="2923025" y="2831450"/>
              <a:ext cx="25225" cy="6100"/>
            </a:xfrm>
            <a:custGeom>
              <a:avLst/>
              <a:gdLst/>
              <a:ahLst/>
              <a:cxnLst/>
              <a:rect l="l" t="t" r="r" b="b"/>
              <a:pathLst>
                <a:path w="1009" h="244" extrusionOk="0">
                  <a:moveTo>
                    <a:pt x="709" y="1"/>
                  </a:moveTo>
                  <a:cubicBezTo>
                    <a:pt x="456" y="1"/>
                    <a:pt x="199" y="68"/>
                    <a:pt x="16" y="228"/>
                  </a:cubicBezTo>
                  <a:cubicBezTo>
                    <a:pt x="1" y="228"/>
                    <a:pt x="16" y="243"/>
                    <a:pt x="32" y="243"/>
                  </a:cubicBezTo>
                  <a:cubicBezTo>
                    <a:pt x="342" y="150"/>
                    <a:pt x="668" y="88"/>
                    <a:pt x="1009" y="73"/>
                  </a:cubicBezTo>
                  <a:lnTo>
                    <a:pt x="978" y="26"/>
                  </a:lnTo>
                  <a:lnTo>
                    <a:pt x="978" y="26"/>
                  </a:lnTo>
                  <a:cubicBezTo>
                    <a:pt x="988" y="31"/>
                    <a:pt x="995" y="33"/>
                    <a:pt x="999" y="33"/>
                  </a:cubicBezTo>
                  <a:cubicBezTo>
                    <a:pt x="1006" y="33"/>
                    <a:pt x="999" y="26"/>
                    <a:pt x="978" y="26"/>
                  </a:cubicBezTo>
                  <a:cubicBezTo>
                    <a:pt x="891" y="10"/>
                    <a:pt x="801" y="1"/>
                    <a:pt x="709"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09" name="Google Shape;2709;p50"/>
            <p:cNvSpPr/>
            <p:nvPr/>
          </p:nvSpPr>
          <p:spPr>
            <a:xfrm>
              <a:off x="2928850" y="2835325"/>
              <a:ext cx="25225" cy="6100"/>
            </a:xfrm>
            <a:custGeom>
              <a:avLst/>
              <a:gdLst/>
              <a:ahLst/>
              <a:cxnLst/>
              <a:rect l="l" t="t" r="r" b="b"/>
              <a:pathLst>
                <a:path w="1009" h="244" extrusionOk="0">
                  <a:moveTo>
                    <a:pt x="709" y="1"/>
                  </a:moveTo>
                  <a:cubicBezTo>
                    <a:pt x="456" y="1"/>
                    <a:pt x="198" y="68"/>
                    <a:pt x="16" y="228"/>
                  </a:cubicBezTo>
                  <a:cubicBezTo>
                    <a:pt x="0" y="228"/>
                    <a:pt x="16" y="243"/>
                    <a:pt x="31" y="243"/>
                  </a:cubicBezTo>
                  <a:cubicBezTo>
                    <a:pt x="342" y="150"/>
                    <a:pt x="667" y="88"/>
                    <a:pt x="1009" y="73"/>
                  </a:cubicBezTo>
                  <a:cubicBezTo>
                    <a:pt x="1009" y="73"/>
                    <a:pt x="1009" y="42"/>
                    <a:pt x="978" y="26"/>
                  </a:cubicBezTo>
                  <a:cubicBezTo>
                    <a:pt x="891" y="10"/>
                    <a:pt x="800" y="1"/>
                    <a:pt x="709"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10" name="Google Shape;2710;p50"/>
            <p:cNvSpPr/>
            <p:nvPr/>
          </p:nvSpPr>
          <p:spPr>
            <a:xfrm>
              <a:off x="2934275" y="2838825"/>
              <a:ext cx="25625" cy="6075"/>
            </a:xfrm>
            <a:custGeom>
              <a:avLst/>
              <a:gdLst/>
              <a:ahLst/>
              <a:cxnLst/>
              <a:rect l="l" t="t" r="r" b="b"/>
              <a:pathLst>
                <a:path w="1025" h="243" extrusionOk="0">
                  <a:moveTo>
                    <a:pt x="720" y="0"/>
                  </a:moveTo>
                  <a:cubicBezTo>
                    <a:pt x="468" y="0"/>
                    <a:pt x="213" y="65"/>
                    <a:pt x="32" y="212"/>
                  </a:cubicBezTo>
                  <a:cubicBezTo>
                    <a:pt x="1" y="212"/>
                    <a:pt x="32" y="243"/>
                    <a:pt x="47" y="243"/>
                  </a:cubicBezTo>
                  <a:cubicBezTo>
                    <a:pt x="357" y="134"/>
                    <a:pt x="683" y="88"/>
                    <a:pt x="1024" y="57"/>
                  </a:cubicBezTo>
                  <a:lnTo>
                    <a:pt x="993" y="26"/>
                  </a:lnTo>
                  <a:lnTo>
                    <a:pt x="993" y="26"/>
                  </a:lnTo>
                  <a:cubicBezTo>
                    <a:pt x="1004" y="31"/>
                    <a:pt x="1010" y="33"/>
                    <a:pt x="1014" y="33"/>
                  </a:cubicBezTo>
                  <a:cubicBezTo>
                    <a:pt x="1021" y="33"/>
                    <a:pt x="1014" y="26"/>
                    <a:pt x="993" y="26"/>
                  </a:cubicBezTo>
                  <a:cubicBezTo>
                    <a:pt x="905" y="9"/>
                    <a:pt x="813" y="0"/>
                    <a:pt x="720"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11" name="Google Shape;2711;p50"/>
            <p:cNvSpPr/>
            <p:nvPr/>
          </p:nvSpPr>
          <p:spPr>
            <a:xfrm>
              <a:off x="2931575" y="2807175"/>
              <a:ext cx="28700" cy="22725"/>
            </a:xfrm>
            <a:custGeom>
              <a:avLst/>
              <a:gdLst/>
              <a:ahLst/>
              <a:cxnLst/>
              <a:rect l="l" t="t" r="r" b="b"/>
              <a:pathLst>
                <a:path w="1148" h="909" extrusionOk="0">
                  <a:moveTo>
                    <a:pt x="842" y="119"/>
                  </a:moveTo>
                  <a:cubicBezTo>
                    <a:pt x="931" y="119"/>
                    <a:pt x="998" y="170"/>
                    <a:pt x="977" y="330"/>
                  </a:cubicBezTo>
                  <a:cubicBezTo>
                    <a:pt x="931" y="516"/>
                    <a:pt x="620" y="625"/>
                    <a:pt x="450" y="687"/>
                  </a:cubicBezTo>
                  <a:cubicBezTo>
                    <a:pt x="310" y="749"/>
                    <a:pt x="171" y="780"/>
                    <a:pt x="62" y="842"/>
                  </a:cubicBezTo>
                  <a:cubicBezTo>
                    <a:pt x="155" y="702"/>
                    <a:pt x="248" y="547"/>
                    <a:pt x="372" y="408"/>
                  </a:cubicBezTo>
                  <a:lnTo>
                    <a:pt x="543" y="237"/>
                  </a:lnTo>
                  <a:cubicBezTo>
                    <a:pt x="594" y="195"/>
                    <a:pt x="734" y="119"/>
                    <a:pt x="842" y="119"/>
                  </a:cubicBezTo>
                  <a:close/>
                  <a:moveTo>
                    <a:pt x="822" y="1"/>
                  </a:moveTo>
                  <a:cubicBezTo>
                    <a:pt x="719" y="1"/>
                    <a:pt x="606" y="52"/>
                    <a:pt x="527" y="113"/>
                  </a:cubicBezTo>
                  <a:cubicBezTo>
                    <a:pt x="295" y="299"/>
                    <a:pt x="109" y="547"/>
                    <a:pt x="0" y="842"/>
                  </a:cubicBezTo>
                  <a:lnTo>
                    <a:pt x="0" y="858"/>
                  </a:lnTo>
                  <a:cubicBezTo>
                    <a:pt x="0" y="883"/>
                    <a:pt x="10" y="908"/>
                    <a:pt x="40" y="908"/>
                  </a:cubicBezTo>
                  <a:cubicBezTo>
                    <a:pt x="46" y="908"/>
                    <a:pt x="54" y="907"/>
                    <a:pt x="62" y="904"/>
                  </a:cubicBezTo>
                  <a:cubicBezTo>
                    <a:pt x="326" y="811"/>
                    <a:pt x="620" y="749"/>
                    <a:pt x="869" y="578"/>
                  </a:cubicBezTo>
                  <a:cubicBezTo>
                    <a:pt x="1008" y="470"/>
                    <a:pt x="1148" y="284"/>
                    <a:pt x="1024" y="113"/>
                  </a:cubicBezTo>
                  <a:cubicBezTo>
                    <a:pt x="976" y="32"/>
                    <a:pt x="902"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12" name="Google Shape;2712;p50"/>
            <p:cNvSpPr/>
            <p:nvPr/>
          </p:nvSpPr>
          <p:spPr>
            <a:xfrm>
              <a:off x="2902875" y="2811350"/>
              <a:ext cx="30650" cy="18450"/>
            </a:xfrm>
            <a:custGeom>
              <a:avLst/>
              <a:gdLst/>
              <a:ahLst/>
              <a:cxnLst/>
              <a:rect l="l" t="t" r="r" b="b"/>
              <a:pathLst>
                <a:path w="1226" h="738" extrusionOk="0">
                  <a:moveTo>
                    <a:pt x="330" y="117"/>
                  </a:moveTo>
                  <a:cubicBezTo>
                    <a:pt x="423" y="117"/>
                    <a:pt x="534" y="151"/>
                    <a:pt x="590" y="179"/>
                  </a:cubicBezTo>
                  <a:cubicBezTo>
                    <a:pt x="667" y="210"/>
                    <a:pt x="729" y="272"/>
                    <a:pt x="807" y="303"/>
                  </a:cubicBezTo>
                  <a:cubicBezTo>
                    <a:pt x="931" y="427"/>
                    <a:pt x="1070" y="535"/>
                    <a:pt x="1195" y="660"/>
                  </a:cubicBezTo>
                  <a:cubicBezTo>
                    <a:pt x="1055" y="644"/>
                    <a:pt x="915" y="613"/>
                    <a:pt x="760" y="597"/>
                  </a:cubicBezTo>
                  <a:cubicBezTo>
                    <a:pt x="605" y="582"/>
                    <a:pt x="280" y="535"/>
                    <a:pt x="202" y="349"/>
                  </a:cubicBezTo>
                  <a:cubicBezTo>
                    <a:pt x="125" y="169"/>
                    <a:pt x="214" y="117"/>
                    <a:pt x="330" y="117"/>
                  </a:cubicBezTo>
                  <a:close/>
                  <a:moveTo>
                    <a:pt x="341" y="0"/>
                  </a:moveTo>
                  <a:cubicBezTo>
                    <a:pt x="229" y="0"/>
                    <a:pt x="123" y="40"/>
                    <a:pt x="78" y="148"/>
                  </a:cubicBezTo>
                  <a:cubicBezTo>
                    <a:pt x="0" y="365"/>
                    <a:pt x="186" y="520"/>
                    <a:pt x="342" y="582"/>
                  </a:cubicBezTo>
                  <a:cubicBezTo>
                    <a:pt x="605" y="691"/>
                    <a:pt x="915" y="691"/>
                    <a:pt x="1195" y="737"/>
                  </a:cubicBezTo>
                  <a:cubicBezTo>
                    <a:pt x="1210" y="737"/>
                    <a:pt x="1226" y="706"/>
                    <a:pt x="1226" y="691"/>
                  </a:cubicBezTo>
                  <a:lnTo>
                    <a:pt x="1226" y="675"/>
                  </a:lnTo>
                  <a:lnTo>
                    <a:pt x="1226" y="660"/>
                  </a:lnTo>
                  <a:cubicBezTo>
                    <a:pt x="1070" y="396"/>
                    <a:pt x="838" y="194"/>
                    <a:pt x="574" y="55"/>
                  </a:cubicBezTo>
                  <a:cubicBezTo>
                    <a:pt x="509" y="22"/>
                    <a:pt x="42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13" name="Google Shape;2713;p50"/>
            <p:cNvSpPr/>
            <p:nvPr/>
          </p:nvSpPr>
          <p:spPr>
            <a:xfrm>
              <a:off x="2859450" y="2827050"/>
              <a:ext cx="72150" cy="49275"/>
            </a:xfrm>
            <a:custGeom>
              <a:avLst/>
              <a:gdLst/>
              <a:ahLst/>
              <a:cxnLst/>
              <a:rect l="l" t="t" r="r" b="b"/>
              <a:pathLst>
                <a:path w="2886" h="1971" extrusionOk="0">
                  <a:moveTo>
                    <a:pt x="0" y="1"/>
                  </a:moveTo>
                  <a:cubicBezTo>
                    <a:pt x="0" y="962"/>
                    <a:pt x="16" y="1753"/>
                    <a:pt x="93" y="1815"/>
                  </a:cubicBezTo>
                  <a:cubicBezTo>
                    <a:pt x="124" y="1846"/>
                    <a:pt x="388" y="1862"/>
                    <a:pt x="729" y="1893"/>
                  </a:cubicBezTo>
                  <a:cubicBezTo>
                    <a:pt x="993" y="1893"/>
                    <a:pt x="1319" y="1908"/>
                    <a:pt x="1660" y="1924"/>
                  </a:cubicBezTo>
                  <a:cubicBezTo>
                    <a:pt x="2048" y="1939"/>
                    <a:pt x="2482" y="1939"/>
                    <a:pt x="2885" y="1970"/>
                  </a:cubicBezTo>
                  <a:cubicBezTo>
                    <a:pt x="2156" y="1474"/>
                    <a:pt x="729" y="497"/>
                    <a:pt x="0" y="1"/>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14" name="Google Shape;2714;p50"/>
            <p:cNvSpPr/>
            <p:nvPr/>
          </p:nvSpPr>
          <p:spPr>
            <a:xfrm>
              <a:off x="2805550" y="2424200"/>
              <a:ext cx="143875" cy="400150"/>
            </a:xfrm>
            <a:custGeom>
              <a:avLst/>
              <a:gdLst/>
              <a:ahLst/>
              <a:cxnLst/>
              <a:rect l="l" t="t" r="r" b="b"/>
              <a:pathLst>
                <a:path w="5755" h="16006" extrusionOk="0">
                  <a:moveTo>
                    <a:pt x="0" y="0"/>
                  </a:moveTo>
                  <a:cubicBezTo>
                    <a:pt x="0" y="0"/>
                    <a:pt x="2079" y="7228"/>
                    <a:pt x="2172" y="7693"/>
                  </a:cubicBezTo>
                  <a:cubicBezTo>
                    <a:pt x="2218" y="7879"/>
                    <a:pt x="2017" y="16006"/>
                    <a:pt x="2017" y="16006"/>
                  </a:cubicBezTo>
                  <a:lnTo>
                    <a:pt x="5429" y="16006"/>
                  </a:lnTo>
                  <a:cubicBezTo>
                    <a:pt x="5429" y="16006"/>
                    <a:pt x="5754" y="9197"/>
                    <a:pt x="5413" y="7259"/>
                  </a:cubicBezTo>
                  <a:cubicBezTo>
                    <a:pt x="5212" y="6157"/>
                    <a:pt x="3397" y="78"/>
                    <a:pt x="3397" y="78"/>
                  </a:cubicBezTo>
                  <a:lnTo>
                    <a:pt x="2870" y="4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15" name="Google Shape;2715;p50"/>
            <p:cNvSpPr/>
            <p:nvPr/>
          </p:nvSpPr>
          <p:spPr>
            <a:xfrm>
              <a:off x="2860225" y="2808150"/>
              <a:ext cx="76400" cy="1825"/>
            </a:xfrm>
            <a:custGeom>
              <a:avLst/>
              <a:gdLst/>
              <a:ahLst/>
              <a:cxnLst/>
              <a:rect l="l" t="t" r="r" b="b"/>
              <a:pathLst>
                <a:path w="3056" h="73" extrusionOk="0">
                  <a:moveTo>
                    <a:pt x="959" y="1"/>
                  </a:moveTo>
                  <a:cubicBezTo>
                    <a:pt x="587" y="1"/>
                    <a:pt x="244" y="8"/>
                    <a:pt x="0" y="28"/>
                  </a:cubicBezTo>
                  <a:lnTo>
                    <a:pt x="0" y="43"/>
                  </a:lnTo>
                  <a:cubicBezTo>
                    <a:pt x="119" y="64"/>
                    <a:pt x="637" y="72"/>
                    <a:pt x="1221" y="72"/>
                  </a:cubicBezTo>
                  <a:cubicBezTo>
                    <a:pt x="1931" y="72"/>
                    <a:pt x="2741" y="60"/>
                    <a:pt x="3056" y="43"/>
                  </a:cubicBezTo>
                  <a:cubicBezTo>
                    <a:pt x="2666" y="33"/>
                    <a:pt x="1746" y="1"/>
                    <a:pt x="959"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16" name="Google Shape;2716;p50"/>
            <p:cNvSpPr/>
            <p:nvPr/>
          </p:nvSpPr>
          <p:spPr>
            <a:xfrm>
              <a:off x="2817950" y="2436200"/>
              <a:ext cx="51600" cy="366050"/>
            </a:xfrm>
            <a:custGeom>
              <a:avLst/>
              <a:gdLst/>
              <a:ahLst/>
              <a:cxnLst/>
              <a:rect l="l" t="t" r="r" b="b"/>
              <a:pathLst>
                <a:path w="2064" h="14642" extrusionOk="0">
                  <a:moveTo>
                    <a:pt x="1" y="1"/>
                  </a:moveTo>
                  <a:cubicBezTo>
                    <a:pt x="78" y="451"/>
                    <a:pt x="202" y="885"/>
                    <a:pt x="295" y="1319"/>
                  </a:cubicBezTo>
                  <a:cubicBezTo>
                    <a:pt x="388" y="1769"/>
                    <a:pt x="513" y="2188"/>
                    <a:pt x="621" y="2637"/>
                  </a:cubicBezTo>
                  <a:cubicBezTo>
                    <a:pt x="854" y="3506"/>
                    <a:pt x="1117" y="4375"/>
                    <a:pt x="1397" y="5259"/>
                  </a:cubicBezTo>
                  <a:cubicBezTo>
                    <a:pt x="1536" y="5677"/>
                    <a:pt x="1769" y="6577"/>
                    <a:pt x="1893" y="6996"/>
                  </a:cubicBezTo>
                  <a:cubicBezTo>
                    <a:pt x="2001" y="7430"/>
                    <a:pt x="1815" y="14502"/>
                    <a:pt x="1831" y="14611"/>
                  </a:cubicBezTo>
                  <a:cubicBezTo>
                    <a:pt x="1831" y="14642"/>
                    <a:pt x="1846" y="14642"/>
                    <a:pt x="1862" y="14642"/>
                  </a:cubicBezTo>
                  <a:cubicBezTo>
                    <a:pt x="1893" y="14642"/>
                    <a:pt x="1893" y="14611"/>
                    <a:pt x="1893" y="14611"/>
                  </a:cubicBezTo>
                  <a:cubicBezTo>
                    <a:pt x="1893" y="13758"/>
                    <a:pt x="2064" y="7476"/>
                    <a:pt x="1970" y="7042"/>
                  </a:cubicBezTo>
                  <a:cubicBezTo>
                    <a:pt x="1846" y="6592"/>
                    <a:pt x="1055" y="3832"/>
                    <a:pt x="807" y="2963"/>
                  </a:cubicBezTo>
                  <a:cubicBezTo>
                    <a:pt x="559" y="2095"/>
                    <a:pt x="326" y="1226"/>
                    <a:pt x="109" y="327"/>
                  </a:cubicBezTo>
                  <a:cubicBezTo>
                    <a:pt x="78" y="218"/>
                    <a:pt x="47" y="94"/>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17" name="Google Shape;2717;p50"/>
            <p:cNvSpPr/>
            <p:nvPr/>
          </p:nvSpPr>
          <p:spPr>
            <a:xfrm>
              <a:off x="2805925" y="2424975"/>
              <a:ext cx="71775" cy="191950"/>
            </a:xfrm>
            <a:custGeom>
              <a:avLst/>
              <a:gdLst/>
              <a:ahLst/>
              <a:cxnLst/>
              <a:rect l="l" t="t" r="r" b="b"/>
              <a:pathLst>
                <a:path w="2871" h="7678" extrusionOk="0">
                  <a:moveTo>
                    <a:pt x="1" y="0"/>
                  </a:moveTo>
                  <a:lnTo>
                    <a:pt x="1" y="16"/>
                  </a:lnTo>
                  <a:cubicBezTo>
                    <a:pt x="125" y="434"/>
                    <a:pt x="2064" y="7228"/>
                    <a:pt x="2157" y="7677"/>
                  </a:cubicBezTo>
                  <a:cubicBezTo>
                    <a:pt x="2157" y="7677"/>
                    <a:pt x="2157" y="7678"/>
                    <a:pt x="2157" y="7678"/>
                  </a:cubicBezTo>
                  <a:cubicBezTo>
                    <a:pt x="2176" y="7678"/>
                    <a:pt x="2870" y="47"/>
                    <a:pt x="2870" y="47"/>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18" name="Google Shape;2718;p50"/>
            <p:cNvSpPr/>
            <p:nvPr/>
          </p:nvSpPr>
          <p:spPr>
            <a:xfrm>
              <a:off x="2766000" y="2756475"/>
              <a:ext cx="138050" cy="125550"/>
            </a:xfrm>
            <a:custGeom>
              <a:avLst/>
              <a:gdLst/>
              <a:ahLst/>
              <a:cxnLst/>
              <a:rect l="l" t="t" r="r" b="b"/>
              <a:pathLst>
                <a:path w="5522" h="5022" extrusionOk="0">
                  <a:moveTo>
                    <a:pt x="31" y="1"/>
                  </a:moveTo>
                  <a:cubicBezTo>
                    <a:pt x="31" y="1"/>
                    <a:pt x="16" y="900"/>
                    <a:pt x="0" y="1924"/>
                  </a:cubicBezTo>
                  <a:lnTo>
                    <a:pt x="0" y="2622"/>
                  </a:lnTo>
                  <a:lnTo>
                    <a:pt x="0" y="3196"/>
                  </a:lnTo>
                  <a:cubicBezTo>
                    <a:pt x="0" y="4080"/>
                    <a:pt x="16" y="4793"/>
                    <a:pt x="94" y="4824"/>
                  </a:cubicBezTo>
                  <a:cubicBezTo>
                    <a:pt x="237" y="4928"/>
                    <a:pt x="3703" y="5021"/>
                    <a:pt x="4931" y="5021"/>
                  </a:cubicBezTo>
                  <a:cubicBezTo>
                    <a:pt x="5168" y="5021"/>
                    <a:pt x="5321" y="5018"/>
                    <a:pt x="5351" y="5010"/>
                  </a:cubicBezTo>
                  <a:cubicBezTo>
                    <a:pt x="5522" y="4948"/>
                    <a:pt x="5382" y="4468"/>
                    <a:pt x="5212" y="4281"/>
                  </a:cubicBezTo>
                  <a:cubicBezTo>
                    <a:pt x="5010" y="4126"/>
                    <a:pt x="3149" y="3258"/>
                    <a:pt x="3149" y="3258"/>
                  </a:cubicBezTo>
                  <a:lnTo>
                    <a:pt x="3180" y="2684"/>
                  </a:lnTo>
                  <a:lnTo>
                    <a:pt x="3195" y="1970"/>
                  </a:lnTo>
                  <a:lnTo>
                    <a:pt x="3226" y="63"/>
                  </a:lnTo>
                  <a:lnTo>
                    <a:pt x="31" y="1"/>
                  </a:lnTo>
                  <a:close/>
                </a:path>
              </a:pathLst>
            </a:custGeom>
            <a:solidFill>
              <a:srgbClr val="F7A9A0"/>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19" name="Google Shape;2719;p50"/>
            <p:cNvSpPr/>
            <p:nvPr/>
          </p:nvSpPr>
          <p:spPr>
            <a:xfrm>
              <a:off x="2766000" y="2804550"/>
              <a:ext cx="138050" cy="77475"/>
            </a:xfrm>
            <a:custGeom>
              <a:avLst/>
              <a:gdLst/>
              <a:ahLst/>
              <a:cxnLst/>
              <a:rect l="l" t="t" r="r" b="b"/>
              <a:pathLst>
                <a:path w="5522" h="3099" extrusionOk="0">
                  <a:moveTo>
                    <a:pt x="0" y="1"/>
                  </a:moveTo>
                  <a:lnTo>
                    <a:pt x="0" y="699"/>
                  </a:lnTo>
                  <a:lnTo>
                    <a:pt x="0" y="1273"/>
                  </a:lnTo>
                  <a:cubicBezTo>
                    <a:pt x="0" y="2157"/>
                    <a:pt x="16" y="2870"/>
                    <a:pt x="94" y="2901"/>
                  </a:cubicBezTo>
                  <a:cubicBezTo>
                    <a:pt x="237" y="3005"/>
                    <a:pt x="3703" y="3098"/>
                    <a:pt x="4931" y="3098"/>
                  </a:cubicBezTo>
                  <a:cubicBezTo>
                    <a:pt x="5168" y="3098"/>
                    <a:pt x="5321" y="3095"/>
                    <a:pt x="5351" y="3087"/>
                  </a:cubicBezTo>
                  <a:cubicBezTo>
                    <a:pt x="5522" y="3025"/>
                    <a:pt x="5382" y="2545"/>
                    <a:pt x="5212" y="2358"/>
                  </a:cubicBezTo>
                  <a:cubicBezTo>
                    <a:pt x="5010" y="2203"/>
                    <a:pt x="3149" y="1335"/>
                    <a:pt x="3149" y="1335"/>
                  </a:cubicBezTo>
                  <a:lnTo>
                    <a:pt x="3180" y="761"/>
                  </a:lnTo>
                  <a:lnTo>
                    <a:pt x="3195" y="47"/>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20" name="Google Shape;2720;p50"/>
            <p:cNvSpPr/>
            <p:nvPr/>
          </p:nvSpPr>
          <p:spPr>
            <a:xfrm>
              <a:off x="2764825" y="2822000"/>
              <a:ext cx="139625" cy="60050"/>
            </a:xfrm>
            <a:custGeom>
              <a:avLst/>
              <a:gdLst/>
              <a:ahLst/>
              <a:cxnLst/>
              <a:rect l="l" t="t" r="r" b="b"/>
              <a:pathLst>
                <a:path w="5585" h="2402" extrusionOk="0">
                  <a:moveTo>
                    <a:pt x="16" y="1"/>
                  </a:moveTo>
                  <a:lnTo>
                    <a:pt x="16" y="1"/>
                  </a:lnTo>
                  <a:cubicBezTo>
                    <a:pt x="1" y="1102"/>
                    <a:pt x="47" y="2157"/>
                    <a:pt x="109" y="2203"/>
                  </a:cubicBezTo>
                  <a:cubicBezTo>
                    <a:pt x="156" y="2250"/>
                    <a:pt x="404" y="2265"/>
                    <a:pt x="761" y="2281"/>
                  </a:cubicBezTo>
                  <a:cubicBezTo>
                    <a:pt x="1009" y="2281"/>
                    <a:pt x="1335" y="2312"/>
                    <a:pt x="1691" y="2327"/>
                  </a:cubicBezTo>
                  <a:cubicBezTo>
                    <a:pt x="2793" y="2373"/>
                    <a:pt x="4210" y="2402"/>
                    <a:pt x="4939" y="2402"/>
                  </a:cubicBezTo>
                  <a:cubicBezTo>
                    <a:pt x="5206" y="2402"/>
                    <a:pt x="5381" y="2398"/>
                    <a:pt x="5414" y="2389"/>
                  </a:cubicBezTo>
                  <a:cubicBezTo>
                    <a:pt x="5584" y="2327"/>
                    <a:pt x="5429" y="1847"/>
                    <a:pt x="5274" y="1676"/>
                  </a:cubicBezTo>
                  <a:cubicBezTo>
                    <a:pt x="5088" y="1536"/>
                    <a:pt x="3227" y="637"/>
                    <a:pt x="3227" y="637"/>
                  </a:cubicBezTo>
                  <a:lnTo>
                    <a:pt x="3242" y="63"/>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21" name="Google Shape;2721;p50"/>
            <p:cNvSpPr/>
            <p:nvPr/>
          </p:nvSpPr>
          <p:spPr>
            <a:xfrm>
              <a:off x="2773750" y="2874175"/>
              <a:ext cx="124825" cy="2700"/>
            </a:xfrm>
            <a:custGeom>
              <a:avLst/>
              <a:gdLst/>
              <a:ahLst/>
              <a:cxnLst/>
              <a:rect l="l" t="t" r="r" b="b"/>
              <a:pathLst>
                <a:path w="4993" h="108" extrusionOk="0">
                  <a:moveTo>
                    <a:pt x="557" y="1"/>
                  </a:moveTo>
                  <a:cubicBezTo>
                    <a:pt x="321" y="1"/>
                    <a:pt x="129" y="3"/>
                    <a:pt x="1" y="8"/>
                  </a:cubicBezTo>
                  <a:cubicBezTo>
                    <a:pt x="673" y="72"/>
                    <a:pt x="3111" y="105"/>
                    <a:pt x="4381" y="105"/>
                  </a:cubicBezTo>
                  <a:cubicBezTo>
                    <a:pt x="4635" y="105"/>
                    <a:pt x="4842" y="103"/>
                    <a:pt x="4979" y="101"/>
                  </a:cubicBezTo>
                  <a:cubicBezTo>
                    <a:pt x="4275" y="62"/>
                    <a:pt x="1805" y="1"/>
                    <a:pt x="557" y="1"/>
                  </a:cubicBezTo>
                  <a:close/>
                  <a:moveTo>
                    <a:pt x="4979" y="101"/>
                  </a:moveTo>
                  <a:cubicBezTo>
                    <a:pt x="4984" y="106"/>
                    <a:pt x="4988" y="108"/>
                    <a:pt x="4990" y="108"/>
                  </a:cubicBezTo>
                  <a:cubicBezTo>
                    <a:pt x="4993" y="108"/>
                    <a:pt x="4990" y="101"/>
                    <a:pt x="4979" y="10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22" name="Google Shape;2722;p50"/>
            <p:cNvSpPr/>
            <p:nvPr/>
          </p:nvSpPr>
          <p:spPr>
            <a:xfrm>
              <a:off x="2823000" y="2833000"/>
              <a:ext cx="25225" cy="6100"/>
            </a:xfrm>
            <a:custGeom>
              <a:avLst/>
              <a:gdLst/>
              <a:ahLst/>
              <a:cxnLst/>
              <a:rect l="l" t="t" r="r" b="b"/>
              <a:pathLst>
                <a:path w="1009" h="244" extrusionOk="0">
                  <a:moveTo>
                    <a:pt x="719" y="1"/>
                  </a:moveTo>
                  <a:cubicBezTo>
                    <a:pt x="467" y="1"/>
                    <a:pt x="208" y="65"/>
                    <a:pt x="16" y="212"/>
                  </a:cubicBezTo>
                  <a:cubicBezTo>
                    <a:pt x="0" y="212"/>
                    <a:pt x="16" y="243"/>
                    <a:pt x="47" y="243"/>
                  </a:cubicBezTo>
                  <a:cubicBezTo>
                    <a:pt x="357" y="135"/>
                    <a:pt x="683" y="88"/>
                    <a:pt x="1008" y="57"/>
                  </a:cubicBezTo>
                  <a:cubicBezTo>
                    <a:pt x="993" y="42"/>
                    <a:pt x="993" y="42"/>
                    <a:pt x="993" y="26"/>
                  </a:cubicBezTo>
                  <a:cubicBezTo>
                    <a:pt x="905" y="9"/>
                    <a:pt x="813" y="1"/>
                    <a:pt x="719"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23" name="Google Shape;2723;p50"/>
            <p:cNvSpPr/>
            <p:nvPr/>
          </p:nvSpPr>
          <p:spPr>
            <a:xfrm>
              <a:off x="2828800" y="2836425"/>
              <a:ext cx="25625" cy="5775"/>
            </a:xfrm>
            <a:custGeom>
              <a:avLst/>
              <a:gdLst/>
              <a:ahLst/>
              <a:cxnLst/>
              <a:rect l="l" t="t" r="r" b="b"/>
              <a:pathLst>
                <a:path w="1025" h="231" extrusionOk="0">
                  <a:moveTo>
                    <a:pt x="698" y="1"/>
                  </a:moveTo>
                  <a:cubicBezTo>
                    <a:pt x="453" y="1"/>
                    <a:pt x="203" y="61"/>
                    <a:pt x="17" y="215"/>
                  </a:cubicBezTo>
                  <a:cubicBezTo>
                    <a:pt x="1" y="215"/>
                    <a:pt x="17" y="230"/>
                    <a:pt x="48" y="230"/>
                  </a:cubicBezTo>
                  <a:cubicBezTo>
                    <a:pt x="358" y="137"/>
                    <a:pt x="683" y="75"/>
                    <a:pt x="1009" y="60"/>
                  </a:cubicBezTo>
                  <a:cubicBezTo>
                    <a:pt x="1025" y="60"/>
                    <a:pt x="1025" y="44"/>
                    <a:pt x="1025" y="44"/>
                  </a:cubicBezTo>
                  <a:cubicBezTo>
                    <a:pt x="1009" y="44"/>
                    <a:pt x="994" y="29"/>
                    <a:pt x="994" y="29"/>
                  </a:cubicBezTo>
                  <a:cubicBezTo>
                    <a:pt x="899" y="11"/>
                    <a:pt x="799"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24" name="Google Shape;2724;p50"/>
            <p:cNvSpPr/>
            <p:nvPr/>
          </p:nvSpPr>
          <p:spPr>
            <a:xfrm>
              <a:off x="2834625" y="2840300"/>
              <a:ext cx="25225" cy="5775"/>
            </a:xfrm>
            <a:custGeom>
              <a:avLst/>
              <a:gdLst/>
              <a:ahLst/>
              <a:cxnLst/>
              <a:rect l="l" t="t" r="r" b="b"/>
              <a:pathLst>
                <a:path w="1009" h="231" extrusionOk="0">
                  <a:moveTo>
                    <a:pt x="698" y="1"/>
                  </a:moveTo>
                  <a:cubicBezTo>
                    <a:pt x="452" y="1"/>
                    <a:pt x="203" y="61"/>
                    <a:pt x="16" y="215"/>
                  </a:cubicBezTo>
                  <a:cubicBezTo>
                    <a:pt x="1" y="215"/>
                    <a:pt x="16" y="230"/>
                    <a:pt x="47" y="230"/>
                  </a:cubicBezTo>
                  <a:cubicBezTo>
                    <a:pt x="357" y="137"/>
                    <a:pt x="683" y="75"/>
                    <a:pt x="993" y="60"/>
                  </a:cubicBezTo>
                  <a:cubicBezTo>
                    <a:pt x="1009" y="60"/>
                    <a:pt x="1009" y="60"/>
                    <a:pt x="1009" y="44"/>
                  </a:cubicBezTo>
                  <a:lnTo>
                    <a:pt x="993" y="29"/>
                  </a:lnTo>
                  <a:cubicBezTo>
                    <a:pt x="898" y="11"/>
                    <a:pt x="798"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25" name="Google Shape;2725;p50"/>
            <p:cNvSpPr/>
            <p:nvPr/>
          </p:nvSpPr>
          <p:spPr>
            <a:xfrm>
              <a:off x="2840050" y="2843650"/>
              <a:ext cx="25225" cy="5925"/>
            </a:xfrm>
            <a:custGeom>
              <a:avLst/>
              <a:gdLst/>
              <a:ahLst/>
              <a:cxnLst/>
              <a:rect l="l" t="t" r="r" b="b"/>
              <a:pathLst>
                <a:path w="1009" h="237" extrusionOk="0">
                  <a:moveTo>
                    <a:pt x="727" y="0"/>
                  </a:moveTo>
                  <a:cubicBezTo>
                    <a:pt x="464" y="0"/>
                    <a:pt x="201" y="59"/>
                    <a:pt x="16" y="221"/>
                  </a:cubicBezTo>
                  <a:cubicBezTo>
                    <a:pt x="1" y="221"/>
                    <a:pt x="16" y="236"/>
                    <a:pt x="32" y="236"/>
                  </a:cubicBezTo>
                  <a:cubicBezTo>
                    <a:pt x="342" y="143"/>
                    <a:pt x="683" y="81"/>
                    <a:pt x="1009" y="65"/>
                  </a:cubicBezTo>
                  <a:lnTo>
                    <a:pt x="993" y="19"/>
                  </a:lnTo>
                  <a:lnTo>
                    <a:pt x="993" y="19"/>
                  </a:lnTo>
                  <a:cubicBezTo>
                    <a:pt x="999" y="24"/>
                    <a:pt x="1002" y="26"/>
                    <a:pt x="1004" y="26"/>
                  </a:cubicBezTo>
                  <a:cubicBezTo>
                    <a:pt x="1007" y="26"/>
                    <a:pt x="1004" y="19"/>
                    <a:pt x="993" y="19"/>
                  </a:cubicBezTo>
                  <a:cubicBezTo>
                    <a:pt x="907" y="7"/>
                    <a:pt x="817"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26" name="Google Shape;2726;p50"/>
            <p:cNvSpPr/>
            <p:nvPr/>
          </p:nvSpPr>
          <p:spPr>
            <a:xfrm>
              <a:off x="2836950" y="2812125"/>
              <a:ext cx="28725" cy="22425"/>
            </a:xfrm>
            <a:custGeom>
              <a:avLst/>
              <a:gdLst/>
              <a:ahLst/>
              <a:cxnLst/>
              <a:rect l="l" t="t" r="r" b="b"/>
              <a:pathLst>
                <a:path w="1149" h="897" extrusionOk="0">
                  <a:moveTo>
                    <a:pt x="875" y="116"/>
                  </a:moveTo>
                  <a:cubicBezTo>
                    <a:pt x="960" y="116"/>
                    <a:pt x="1021" y="168"/>
                    <a:pt x="993" y="334"/>
                  </a:cubicBezTo>
                  <a:cubicBezTo>
                    <a:pt x="931" y="504"/>
                    <a:pt x="621" y="629"/>
                    <a:pt x="466" y="691"/>
                  </a:cubicBezTo>
                  <a:cubicBezTo>
                    <a:pt x="342" y="737"/>
                    <a:pt x="202" y="784"/>
                    <a:pt x="78" y="846"/>
                  </a:cubicBezTo>
                  <a:cubicBezTo>
                    <a:pt x="187" y="691"/>
                    <a:pt x="280" y="551"/>
                    <a:pt x="388" y="411"/>
                  </a:cubicBezTo>
                  <a:cubicBezTo>
                    <a:pt x="450" y="349"/>
                    <a:pt x="513" y="272"/>
                    <a:pt x="575" y="241"/>
                  </a:cubicBezTo>
                  <a:cubicBezTo>
                    <a:pt x="626" y="198"/>
                    <a:pt x="769" y="116"/>
                    <a:pt x="875" y="116"/>
                  </a:cubicBezTo>
                  <a:close/>
                  <a:moveTo>
                    <a:pt x="829" y="0"/>
                  </a:moveTo>
                  <a:cubicBezTo>
                    <a:pt x="722" y="0"/>
                    <a:pt x="607" y="48"/>
                    <a:pt x="528" y="101"/>
                  </a:cubicBezTo>
                  <a:cubicBezTo>
                    <a:pt x="295" y="303"/>
                    <a:pt x="125" y="551"/>
                    <a:pt x="1" y="846"/>
                  </a:cubicBezTo>
                  <a:lnTo>
                    <a:pt x="1" y="861"/>
                  </a:lnTo>
                  <a:cubicBezTo>
                    <a:pt x="1" y="874"/>
                    <a:pt x="21" y="896"/>
                    <a:pt x="45" y="896"/>
                  </a:cubicBezTo>
                  <a:cubicBezTo>
                    <a:pt x="51" y="896"/>
                    <a:pt x="57" y="895"/>
                    <a:pt x="63" y="892"/>
                  </a:cubicBezTo>
                  <a:cubicBezTo>
                    <a:pt x="342" y="799"/>
                    <a:pt x="621" y="737"/>
                    <a:pt x="885" y="566"/>
                  </a:cubicBezTo>
                  <a:cubicBezTo>
                    <a:pt x="1009" y="473"/>
                    <a:pt x="1148" y="272"/>
                    <a:pt x="1040" y="101"/>
                  </a:cubicBezTo>
                  <a:cubicBezTo>
                    <a:pt x="986" y="28"/>
                    <a:pt x="910" y="0"/>
                    <a:pt x="829"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27" name="Google Shape;2727;p50"/>
            <p:cNvSpPr/>
            <p:nvPr/>
          </p:nvSpPr>
          <p:spPr>
            <a:xfrm>
              <a:off x="2808650" y="2816025"/>
              <a:ext cx="30275" cy="18425"/>
            </a:xfrm>
            <a:custGeom>
              <a:avLst/>
              <a:gdLst/>
              <a:ahLst/>
              <a:cxnLst/>
              <a:rect l="l" t="t" r="r" b="b"/>
              <a:pathLst>
                <a:path w="1211" h="737" extrusionOk="0">
                  <a:moveTo>
                    <a:pt x="321" y="116"/>
                  </a:moveTo>
                  <a:cubicBezTo>
                    <a:pt x="415" y="116"/>
                    <a:pt x="526" y="150"/>
                    <a:pt x="574" y="178"/>
                  </a:cubicBezTo>
                  <a:cubicBezTo>
                    <a:pt x="652" y="224"/>
                    <a:pt x="714" y="271"/>
                    <a:pt x="791" y="317"/>
                  </a:cubicBezTo>
                  <a:cubicBezTo>
                    <a:pt x="931" y="426"/>
                    <a:pt x="1055" y="550"/>
                    <a:pt x="1179" y="659"/>
                  </a:cubicBezTo>
                  <a:cubicBezTo>
                    <a:pt x="1040" y="643"/>
                    <a:pt x="900" y="628"/>
                    <a:pt x="745" y="612"/>
                  </a:cubicBezTo>
                  <a:cubicBezTo>
                    <a:pt x="590" y="581"/>
                    <a:pt x="264" y="550"/>
                    <a:pt x="187" y="348"/>
                  </a:cubicBezTo>
                  <a:cubicBezTo>
                    <a:pt x="109" y="168"/>
                    <a:pt x="203" y="116"/>
                    <a:pt x="321" y="116"/>
                  </a:cubicBezTo>
                  <a:close/>
                  <a:moveTo>
                    <a:pt x="338" y="0"/>
                  </a:moveTo>
                  <a:cubicBezTo>
                    <a:pt x="228" y="0"/>
                    <a:pt x="124" y="44"/>
                    <a:pt x="78" y="162"/>
                  </a:cubicBezTo>
                  <a:cubicBezTo>
                    <a:pt x="1" y="348"/>
                    <a:pt x="171" y="535"/>
                    <a:pt x="326" y="581"/>
                  </a:cubicBezTo>
                  <a:cubicBezTo>
                    <a:pt x="590" y="705"/>
                    <a:pt x="900" y="705"/>
                    <a:pt x="1179" y="736"/>
                  </a:cubicBezTo>
                  <a:cubicBezTo>
                    <a:pt x="1210" y="736"/>
                    <a:pt x="1210" y="721"/>
                    <a:pt x="1210" y="690"/>
                  </a:cubicBezTo>
                  <a:lnTo>
                    <a:pt x="1210" y="659"/>
                  </a:lnTo>
                  <a:cubicBezTo>
                    <a:pt x="1055" y="410"/>
                    <a:pt x="823" y="193"/>
                    <a:pt x="559" y="54"/>
                  </a:cubicBezTo>
                  <a:cubicBezTo>
                    <a:pt x="495" y="22"/>
                    <a:pt x="415"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28" name="Google Shape;2728;p50"/>
            <p:cNvSpPr/>
            <p:nvPr/>
          </p:nvSpPr>
          <p:spPr>
            <a:xfrm>
              <a:off x="2761350" y="2424575"/>
              <a:ext cx="122150" cy="407550"/>
            </a:xfrm>
            <a:custGeom>
              <a:avLst/>
              <a:gdLst/>
              <a:ahLst/>
              <a:cxnLst/>
              <a:rect l="l" t="t" r="r" b="b"/>
              <a:pathLst>
                <a:path w="4886" h="16302" extrusionOk="0">
                  <a:moveTo>
                    <a:pt x="1381" y="1"/>
                  </a:moveTo>
                  <a:cubicBezTo>
                    <a:pt x="838" y="605"/>
                    <a:pt x="683" y="1862"/>
                    <a:pt x="884" y="2963"/>
                  </a:cubicBezTo>
                  <a:cubicBezTo>
                    <a:pt x="993" y="3645"/>
                    <a:pt x="0" y="16239"/>
                    <a:pt x="0" y="16239"/>
                  </a:cubicBezTo>
                  <a:lnTo>
                    <a:pt x="3459" y="16301"/>
                  </a:lnTo>
                  <a:lnTo>
                    <a:pt x="4033" y="2389"/>
                  </a:lnTo>
                  <a:cubicBezTo>
                    <a:pt x="4188" y="2280"/>
                    <a:pt x="4529" y="2094"/>
                    <a:pt x="4529" y="2094"/>
                  </a:cubicBezTo>
                  <a:cubicBezTo>
                    <a:pt x="4886" y="1505"/>
                    <a:pt x="4839" y="63"/>
                    <a:pt x="4839" y="63"/>
                  </a:cubicBezTo>
                  <a:lnTo>
                    <a:pt x="1381" y="1"/>
                  </a:lnTo>
                  <a:close/>
                </a:path>
              </a:pathLst>
            </a:custGeom>
            <a:solidFill>
              <a:schemeClr val="accen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29" name="Google Shape;2729;p50"/>
            <p:cNvSpPr/>
            <p:nvPr/>
          </p:nvSpPr>
          <p:spPr>
            <a:xfrm>
              <a:off x="2768725" y="2814175"/>
              <a:ext cx="76775" cy="2425"/>
            </a:xfrm>
            <a:custGeom>
              <a:avLst/>
              <a:gdLst/>
              <a:ahLst/>
              <a:cxnLst/>
              <a:rect l="l" t="t" r="r" b="b"/>
              <a:pathLst>
                <a:path w="3071" h="97" extrusionOk="0">
                  <a:moveTo>
                    <a:pt x="187" y="1"/>
                  </a:moveTo>
                  <a:cubicBezTo>
                    <a:pt x="101" y="1"/>
                    <a:pt x="35" y="1"/>
                    <a:pt x="0" y="4"/>
                  </a:cubicBezTo>
                  <a:lnTo>
                    <a:pt x="0" y="19"/>
                  </a:lnTo>
                  <a:cubicBezTo>
                    <a:pt x="248" y="50"/>
                    <a:pt x="1970" y="97"/>
                    <a:pt x="2233" y="97"/>
                  </a:cubicBezTo>
                  <a:cubicBezTo>
                    <a:pt x="2776" y="97"/>
                    <a:pt x="2544" y="97"/>
                    <a:pt x="3071" y="81"/>
                  </a:cubicBezTo>
                  <a:cubicBezTo>
                    <a:pt x="2528" y="50"/>
                    <a:pt x="2745" y="50"/>
                    <a:pt x="2233" y="35"/>
                  </a:cubicBezTo>
                  <a:cubicBezTo>
                    <a:pt x="1994" y="35"/>
                    <a:pt x="706" y="1"/>
                    <a:pt x="187"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30" name="Google Shape;2730;p50"/>
            <p:cNvSpPr/>
            <p:nvPr/>
          </p:nvSpPr>
          <p:spPr>
            <a:xfrm>
              <a:off x="2774150" y="2440850"/>
              <a:ext cx="24050" cy="365000"/>
            </a:xfrm>
            <a:custGeom>
              <a:avLst/>
              <a:gdLst/>
              <a:ahLst/>
              <a:cxnLst/>
              <a:rect l="l" t="t" r="r" b="b"/>
              <a:pathLst>
                <a:path w="962" h="14600" extrusionOk="0">
                  <a:moveTo>
                    <a:pt x="962" y="1"/>
                  </a:moveTo>
                  <a:cubicBezTo>
                    <a:pt x="948" y="64"/>
                    <a:pt x="935" y="128"/>
                    <a:pt x="923" y="192"/>
                  </a:cubicBezTo>
                  <a:lnTo>
                    <a:pt x="923" y="192"/>
                  </a:lnTo>
                  <a:cubicBezTo>
                    <a:pt x="936" y="128"/>
                    <a:pt x="949" y="65"/>
                    <a:pt x="962" y="1"/>
                  </a:cubicBezTo>
                  <a:close/>
                  <a:moveTo>
                    <a:pt x="923" y="192"/>
                  </a:moveTo>
                  <a:cubicBezTo>
                    <a:pt x="849" y="575"/>
                    <a:pt x="793" y="951"/>
                    <a:pt x="807" y="1350"/>
                  </a:cubicBezTo>
                  <a:cubicBezTo>
                    <a:pt x="838" y="1800"/>
                    <a:pt x="884" y="2234"/>
                    <a:pt x="884" y="2684"/>
                  </a:cubicBezTo>
                  <a:cubicBezTo>
                    <a:pt x="884" y="3134"/>
                    <a:pt x="853" y="3584"/>
                    <a:pt x="807" y="4033"/>
                  </a:cubicBezTo>
                  <a:cubicBezTo>
                    <a:pt x="776" y="4483"/>
                    <a:pt x="729" y="4949"/>
                    <a:pt x="698" y="5398"/>
                  </a:cubicBezTo>
                  <a:cubicBezTo>
                    <a:pt x="543" y="7213"/>
                    <a:pt x="403" y="9043"/>
                    <a:pt x="248" y="10858"/>
                  </a:cubicBezTo>
                  <a:cubicBezTo>
                    <a:pt x="217" y="11369"/>
                    <a:pt x="171" y="11881"/>
                    <a:pt x="124" y="12393"/>
                  </a:cubicBezTo>
                  <a:cubicBezTo>
                    <a:pt x="93" y="12905"/>
                    <a:pt x="31" y="14037"/>
                    <a:pt x="0" y="14564"/>
                  </a:cubicBezTo>
                  <a:cubicBezTo>
                    <a:pt x="0" y="14588"/>
                    <a:pt x="16" y="14599"/>
                    <a:pt x="33" y="14599"/>
                  </a:cubicBezTo>
                  <a:cubicBezTo>
                    <a:pt x="51" y="14599"/>
                    <a:pt x="70" y="14588"/>
                    <a:pt x="78" y="14564"/>
                  </a:cubicBezTo>
                  <a:cubicBezTo>
                    <a:pt x="171" y="13649"/>
                    <a:pt x="248" y="12129"/>
                    <a:pt x="326" y="11199"/>
                  </a:cubicBezTo>
                  <a:cubicBezTo>
                    <a:pt x="403" y="10284"/>
                    <a:pt x="465" y="9369"/>
                    <a:pt x="543" y="8454"/>
                  </a:cubicBezTo>
                  <a:cubicBezTo>
                    <a:pt x="621" y="7554"/>
                    <a:pt x="683" y="6639"/>
                    <a:pt x="760" y="5724"/>
                  </a:cubicBezTo>
                  <a:cubicBezTo>
                    <a:pt x="791" y="5274"/>
                    <a:pt x="838" y="4809"/>
                    <a:pt x="853" y="4375"/>
                  </a:cubicBezTo>
                  <a:cubicBezTo>
                    <a:pt x="884" y="3925"/>
                    <a:pt x="931" y="3460"/>
                    <a:pt x="946" y="3010"/>
                  </a:cubicBezTo>
                  <a:cubicBezTo>
                    <a:pt x="946" y="2762"/>
                    <a:pt x="931" y="2529"/>
                    <a:pt x="931" y="2281"/>
                  </a:cubicBezTo>
                  <a:cubicBezTo>
                    <a:pt x="915" y="2017"/>
                    <a:pt x="869" y="1769"/>
                    <a:pt x="853" y="1521"/>
                  </a:cubicBezTo>
                  <a:cubicBezTo>
                    <a:pt x="813" y="1074"/>
                    <a:pt x="843" y="628"/>
                    <a:pt x="923" y="192"/>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31" name="Google Shape;2731;p50"/>
            <p:cNvSpPr/>
            <p:nvPr/>
          </p:nvSpPr>
          <p:spPr>
            <a:xfrm>
              <a:off x="2802825" y="2453650"/>
              <a:ext cx="45000" cy="26825"/>
            </a:xfrm>
            <a:custGeom>
              <a:avLst/>
              <a:gdLst/>
              <a:ahLst/>
              <a:cxnLst/>
              <a:rect l="l" t="t" r="r" b="b"/>
              <a:pathLst>
                <a:path w="1800" h="1073" extrusionOk="0">
                  <a:moveTo>
                    <a:pt x="1800" y="1"/>
                  </a:moveTo>
                  <a:lnTo>
                    <a:pt x="1800" y="1"/>
                  </a:lnTo>
                  <a:cubicBezTo>
                    <a:pt x="1598" y="264"/>
                    <a:pt x="1366" y="528"/>
                    <a:pt x="1087" y="699"/>
                  </a:cubicBezTo>
                  <a:cubicBezTo>
                    <a:pt x="730" y="916"/>
                    <a:pt x="265" y="1009"/>
                    <a:pt x="16" y="1040"/>
                  </a:cubicBezTo>
                  <a:cubicBezTo>
                    <a:pt x="1" y="1040"/>
                    <a:pt x="1" y="1071"/>
                    <a:pt x="16" y="1071"/>
                  </a:cubicBezTo>
                  <a:cubicBezTo>
                    <a:pt x="38" y="1072"/>
                    <a:pt x="60" y="1073"/>
                    <a:pt x="83" y="1073"/>
                  </a:cubicBezTo>
                  <a:cubicBezTo>
                    <a:pt x="344" y="1073"/>
                    <a:pt x="703" y="991"/>
                    <a:pt x="1102" y="792"/>
                  </a:cubicBezTo>
                  <a:cubicBezTo>
                    <a:pt x="1676" y="451"/>
                    <a:pt x="1800" y="78"/>
                    <a:pt x="1800"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32" name="Google Shape;2732;p50"/>
            <p:cNvSpPr/>
            <p:nvPr/>
          </p:nvSpPr>
          <p:spPr>
            <a:xfrm>
              <a:off x="2853625" y="2475375"/>
              <a:ext cx="24075" cy="11275"/>
            </a:xfrm>
            <a:custGeom>
              <a:avLst/>
              <a:gdLst/>
              <a:ahLst/>
              <a:cxnLst/>
              <a:rect l="l" t="t" r="r" b="b"/>
              <a:pathLst>
                <a:path w="963" h="451" extrusionOk="0">
                  <a:moveTo>
                    <a:pt x="931" y="0"/>
                  </a:moveTo>
                  <a:cubicBezTo>
                    <a:pt x="621" y="124"/>
                    <a:pt x="311" y="248"/>
                    <a:pt x="16" y="435"/>
                  </a:cubicBezTo>
                  <a:cubicBezTo>
                    <a:pt x="1" y="435"/>
                    <a:pt x="16" y="450"/>
                    <a:pt x="16" y="450"/>
                  </a:cubicBezTo>
                  <a:cubicBezTo>
                    <a:pt x="326" y="310"/>
                    <a:pt x="637" y="202"/>
                    <a:pt x="947" y="47"/>
                  </a:cubicBezTo>
                  <a:cubicBezTo>
                    <a:pt x="947" y="47"/>
                    <a:pt x="962" y="16"/>
                    <a:pt x="947" y="16"/>
                  </a:cubicBezTo>
                  <a:cubicBezTo>
                    <a:pt x="947" y="0"/>
                    <a:pt x="931" y="0"/>
                    <a:pt x="93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33" name="Google Shape;2733;p50"/>
            <p:cNvSpPr/>
            <p:nvPr/>
          </p:nvSpPr>
          <p:spPr>
            <a:xfrm>
              <a:off x="2861375" y="2426225"/>
              <a:ext cx="19025" cy="47700"/>
            </a:xfrm>
            <a:custGeom>
              <a:avLst/>
              <a:gdLst/>
              <a:ahLst/>
              <a:cxnLst/>
              <a:rect l="l" t="t" r="r" b="b"/>
              <a:pathLst>
                <a:path w="761" h="1908" extrusionOk="0">
                  <a:moveTo>
                    <a:pt x="706" y="0"/>
                  </a:moveTo>
                  <a:cubicBezTo>
                    <a:pt x="703" y="0"/>
                    <a:pt x="699" y="4"/>
                    <a:pt x="699" y="12"/>
                  </a:cubicBezTo>
                  <a:cubicBezTo>
                    <a:pt x="699" y="322"/>
                    <a:pt x="668" y="648"/>
                    <a:pt x="637" y="958"/>
                  </a:cubicBezTo>
                  <a:cubicBezTo>
                    <a:pt x="622" y="1109"/>
                    <a:pt x="489" y="1860"/>
                    <a:pt x="226" y="1860"/>
                  </a:cubicBezTo>
                  <a:cubicBezTo>
                    <a:pt x="218" y="1860"/>
                    <a:pt x="210" y="1859"/>
                    <a:pt x="202" y="1858"/>
                  </a:cubicBezTo>
                  <a:cubicBezTo>
                    <a:pt x="171" y="1827"/>
                    <a:pt x="140" y="1796"/>
                    <a:pt x="140" y="1734"/>
                  </a:cubicBezTo>
                  <a:cubicBezTo>
                    <a:pt x="140" y="1656"/>
                    <a:pt x="156" y="1563"/>
                    <a:pt x="171" y="1486"/>
                  </a:cubicBezTo>
                  <a:cubicBezTo>
                    <a:pt x="202" y="1315"/>
                    <a:pt x="233" y="1129"/>
                    <a:pt x="249" y="974"/>
                  </a:cubicBezTo>
                  <a:cubicBezTo>
                    <a:pt x="280" y="664"/>
                    <a:pt x="280" y="338"/>
                    <a:pt x="249" y="28"/>
                  </a:cubicBezTo>
                  <a:cubicBezTo>
                    <a:pt x="249" y="477"/>
                    <a:pt x="233" y="927"/>
                    <a:pt x="156" y="1346"/>
                  </a:cubicBezTo>
                  <a:cubicBezTo>
                    <a:pt x="109" y="1563"/>
                    <a:pt x="1" y="1873"/>
                    <a:pt x="233" y="1904"/>
                  </a:cubicBezTo>
                  <a:cubicBezTo>
                    <a:pt x="243" y="1906"/>
                    <a:pt x="252" y="1907"/>
                    <a:pt x="262" y="1907"/>
                  </a:cubicBezTo>
                  <a:cubicBezTo>
                    <a:pt x="480" y="1907"/>
                    <a:pt x="637" y="1402"/>
                    <a:pt x="652" y="1268"/>
                  </a:cubicBezTo>
                  <a:cubicBezTo>
                    <a:pt x="730" y="865"/>
                    <a:pt x="761" y="431"/>
                    <a:pt x="714" y="12"/>
                  </a:cubicBezTo>
                  <a:cubicBezTo>
                    <a:pt x="714" y="4"/>
                    <a:pt x="710" y="0"/>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34" name="Google Shape;2734;p50"/>
            <p:cNvSpPr/>
            <p:nvPr/>
          </p:nvSpPr>
          <p:spPr>
            <a:xfrm>
              <a:off x="2865250" y="2471875"/>
              <a:ext cx="3525" cy="9625"/>
            </a:xfrm>
            <a:custGeom>
              <a:avLst/>
              <a:gdLst/>
              <a:ahLst/>
              <a:cxnLst/>
              <a:rect l="l" t="t" r="r" b="b"/>
              <a:pathLst>
                <a:path w="141" h="385" extrusionOk="0">
                  <a:moveTo>
                    <a:pt x="109" y="1"/>
                  </a:moveTo>
                  <a:cubicBezTo>
                    <a:pt x="94" y="47"/>
                    <a:pt x="78" y="47"/>
                    <a:pt x="78" y="47"/>
                  </a:cubicBezTo>
                  <a:lnTo>
                    <a:pt x="16" y="218"/>
                  </a:lnTo>
                  <a:cubicBezTo>
                    <a:pt x="1" y="264"/>
                    <a:pt x="1" y="311"/>
                    <a:pt x="1" y="373"/>
                  </a:cubicBezTo>
                  <a:cubicBezTo>
                    <a:pt x="1" y="381"/>
                    <a:pt x="5" y="385"/>
                    <a:pt x="9" y="385"/>
                  </a:cubicBezTo>
                  <a:cubicBezTo>
                    <a:pt x="13" y="385"/>
                    <a:pt x="16" y="381"/>
                    <a:pt x="16" y="373"/>
                  </a:cubicBezTo>
                  <a:cubicBezTo>
                    <a:pt x="32" y="342"/>
                    <a:pt x="78" y="280"/>
                    <a:pt x="78" y="218"/>
                  </a:cubicBezTo>
                  <a:lnTo>
                    <a:pt x="140" y="47"/>
                  </a:lnTo>
                  <a:cubicBezTo>
                    <a:pt x="140" y="32"/>
                    <a:pt x="109"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35" name="Google Shape;2735;p50"/>
            <p:cNvSpPr/>
            <p:nvPr/>
          </p:nvSpPr>
          <p:spPr>
            <a:xfrm>
              <a:off x="2778400" y="2287475"/>
              <a:ext cx="123725" cy="164950"/>
            </a:xfrm>
            <a:custGeom>
              <a:avLst/>
              <a:gdLst/>
              <a:ahLst/>
              <a:cxnLst/>
              <a:rect l="l" t="t" r="r" b="b"/>
              <a:pathLst>
                <a:path w="4949" h="6598" extrusionOk="0">
                  <a:moveTo>
                    <a:pt x="2916" y="0"/>
                  </a:moveTo>
                  <a:cubicBezTo>
                    <a:pt x="2753" y="0"/>
                    <a:pt x="2602" y="40"/>
                    <a:pt x="2498" y="134"/>
                  </a:cubicBezTo>
                  <a:cubicBezTo>
                    <a:pt x="1614" y="925"/>
                    <a:pt x="1412" y="1623"/>
                    <a:pt x="1179" y="2181"/>
                  </a:cubicBezTo>
                  <a:cubicBezTo>
                    <a:pt x="1009" y="2600"/>
                    <a:pt x="792" y="3313"/>
                    <a:pt x="606" y="4027"/>
                  </a:cubicBezTo>
                  <a:cubicBezTo>
                    <a:pt x="280" y="5236"/>
                    <a:pt x="1" y="6477"/>
                    <a:pt x="47" y="6508"/>
                  </a:cubicBezTo>
                  <a:cubicBezTo>
                    <a:pt x="60" y="6521"/>
                    <a:pt x="3330" y="6597"/>
                    <a:pt x="4487" y="6597"/>
                  </a:cubicBezTo>
                  <a:cubicBezTo>
                    <a:pt x="4731" y="6597"/>
                    <a:pt x="4881" y="6594"/>
                    <a:pt x="4886" y="6586"/>
                  </a:cubicBezTo>
                  <a:cubicBezTo>
                    <a:pt x="4948" y="6508"/>
                    <a:pt x="4514" y="1468"/>
                    <a:pt x="3723" y="351"/>
                  </a:cubicBezTo>
                  <a:cubicBezTo>
                    <a:pt x="3599" y="155"/>
                    <a:pt x="3236" y="0"/>
                    <a:pt x="2916"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36" name="Google Shape;2736;p50"/>
            <p:cNvSpPr/>
            <p:nvPr/>
          </p:nvSpPr>
          <p:spPr>
            <a:xfrm>
              <a:off x="2770275" y="2295950"/>
              <a:ext cx="79700" cy="182925"/>
            </a:xfrm>
            <a:custGeom>
              <a:avLst/>
              <a:gdLst/>
              <a:ahLst/>
              <a:cxnLst/>
              <a:rect l="l" t="t" r="r" b="b"/>
              <a:pathLst>
                <a:path w="3188" h="7317" extrusionOk="0">
                  <a:moveTo>
                    <a:pt x="2736" y="1"/>
                  </a:moveTo>
                  <a:cubicBezTo>
                    <a:pt x="2585" y="1"/>
                    <a:pt x="2346" y="197"/>
                    <a:pt x="2125" y="477"/>
                  </a:cubicBezTo>
                  <a:cubicBezTo>
                    <a:pt x="1132" y="1671"/>
                    <a:pt x="0" y="3858"/>
                    <a:pt x="155" y="4308"/>
                  </a:cubicBezTo>
                  <a:cubicBezTo>
                    <a:pt x="558" y="5533"/>
                    <a:pt x="946" y="6603"/>
                    <a:pt x="1334" y="7255"/>
                  </a:cubicBezTo>
                  <a:cubicBezTo>
                    <a:pt x="1362" y="7298"/>
                    <a:pt x="1417" y="7316"/>
                    <a:pt x="1492" y="7316"/>
                  </a:cubicBezTo>
                  <a:cubicBezTo>
                    <a:pt x="1962" y="7316"/>
                    <a:pt x="3187" y="6576"/>
                    <a:pt x="3040" y="6309"/>
                  </a:cubicBezTo>
                  <a:cubicBezTo>
                    <a:pt x="2699" y="5704"/>
                    <a:pt x="2016" y="4230"/>
                    <a:pt x="1923" y="4044"/>
                  </a:cubicBezTo>
                  <a:cubicBezTo>
                    <a:pt x="1861" y="3920"/>
                    <a:pt x="2420" y="1951"/>
                    <a:pt x="2776" y="865"/>
                  </a:cubicBezTo>
                  <a:cubicBezTo>
                    <a:pt x="2963" y="239"/>
                    <a:pt x="2903" y="1"/>
                    <a:pt x="2736" y="1"/>
                  </a:cubicBezTo>
                  <a:close/>
                </a:path>
              </a:pathLst>
            </a:custGeom>
            <a:solidFill>
              <a:srgbClr val="F7A9A0"/>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37" name="Google Shape;2737;p50"/>
            <p:cNvSpPr/>
            <p:nvPr/>
          </p:nvSpPr>
          <p:spPr>
            <a:xfrm>
              <a:off x="2767550" y="2293425"/>
              <a:ext cx="77950" cy="173450"/>
            </a:xfrm>
            <a:custGeom>
              <a:avLst/>
              <a:gdLst/>
              <a:ahLst/>
              <a:cxnLst/>
              <a:rect l="l" t="t" r="r" b="b"/>
              <a:pathLst>
                <a:path w="3118" h="6938" extrusionOk="0">
                  <a:moveTo>
                    <a:pt x="2843" y="1"/>
                  </a:moveTo>
                  <a:cubicBezTo>
                    <a:pt x="2669" y="1"/>
                    <a:pt x="2390" y="186"/>
                    <a:pt x="2001" y="656"/>
                  </a:cubicBezTo>
                  <a:cubicBezTo>
                    <a:pt x="1117" y="1741"/>
                    <a:pt x="202" y="3494"/>
                    <a:pt x="109" y="3928"/>
                  </a:cubicBezTo>
                  <a:cubicBezTo>
                    <a:pt x="0" y="4347"/>
                    <a:pt x="869" y="6937"/>
                    <a:pt x="869" y="6937"/>
                  </a:cubicBezTo>
                  <a:lnTo>
                    <a:pt x="2963" y="5898"/>
                  </a:lnTo>
                  <a:cubicBezTo>
                    <a:pt x="2963" y="5898"/>
                    <a:pt x="2125" y="4068"/>
                    <a:pt x="2125" y="3866"/>
                  </a:cubicBezTo>
                  <a:cubicBezTo>
                    <a:pt x="2125" y="3680"/>
                    <a:pt x="2808" y="1447"/>
                    <a:pt x="2994" y="733"/>
                  </a:cubicBezTo>
                  <a:cubicBezTo>
                    <a:pt x="3117" y="320"/>
                    <a:pt x="3070" y="1"/>
                    <a:pt x="2843" y="1"/>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38" name="Google Shape;2738;p50"/>
            <p:cNvSpPr/>
            <p:nvPr/>
          </p:nvSpPr>
          <p:spPr>
            <a:xfrm>
              <a:off x="2820675" y="2329400"/>
              <a:ext cx="21725" cy="111475"/>
            </a:xfrm>
            <a:custGeom>
              <a:avLst/>
              <a:gdLst/>
              <a:ahLst/>
              <a:cxnLst/>
              <a:rect l="l" t="t" r="r" b="b"/>
              <a:pathLst>
                <a:path w="869" h="4459" extrusionOk="0">
                  <a:moveTo>
                    <a:pt x="737" y="1"/>
                  </a:moveTo>
                  <a:cubicBezTo>
                    <a:pt x="733" y="1"/>
                    <a:pt x="729" y="3"/>
                    <a:pt x="729" y="8"/>
                  </a:cubicBezTo>
                  <a:cubicBezTo>
                    <a:pt x="683" y="147"/>
                    <a:pt x="621" y="271"/>
                    <a:pt x="559" y="426"/>
                  </a:cubicBezTo>
                  <a:cubicBezTo>
                    <a:pt x="497" y="582"/>
                    <a:pt x="31" y="2179"/>
                    <a:pt x="16" y="2272"/>
                  </a:cubicBezTo>
                  <a:cubicBezTo>
                    <a:pt x="0" y="2396"/>
                    <a:pt x="16" y="2520"/>
                    <a:pt x="62" y="2644"/>
                  </a:cubicBezTo>
                  <a:cubicBezTo>
                    <a:pt x="93" y="2784"/>
                    <a:pt x="155" y="2892"/>
                    <a:pt x="186" y="3032"/>
                  </a:cubicBezTo>
                  <a:cubicBezTo>
                    <a:pt x="264" y="3265"/>
                    <a:pt x="373" y="3513"/>
                    <a:pt x="481" y="3746"/>
                  </a:cubicBezTo>
                  <a:cubicBezTo>
                    <a:pt x="605" y="3994"/>
                    <a:pt x="714" y="4211"/>
                    <a:pt x="853" y="4443"/>
                  </a:cubicBezTo>
                  <a:lnTo>
                    <a:pt x="791" y="4459"/>
                  </a:lnTo>
                  <a:lnTo>
                    <a:pt x="791" y="4459"/>
                  </a:lnTo>
                  <a:lnTo>
                    <a:pt x="869" y="4443"/>
                  </a:lnTo>
                  <a:cubicBezTo>
                    <a:pt x="729" y="4195"/>
                    <a:pt x="621" y="3916"/>
                    <a:pt x="497" y="3652"/>
                  </a:cubicBezTo>
                  <a:cubicBezTo>
                    <a:pt x="388" y="3420"/>
                    <a:pt x="295" y="3172"/>
                    <a:pt x="217" y="2939"/>
                  </a:cubicBezTo>
                  <a:cubicBezTo>
                    <a:pt x="171" y="2815"/>
                    <a:pt x="140" y="2675"/>
                    <a:pt x="93" y="2567"/>
                  </a:cubicBezTo>
                  <a:cubicBezTo>
                    <a:pt x="62" y="2489"/>
                    <a:pt x="62" y="2427"/>
                    <a:pt x="62" y="2350"/>
                  </a:cubicBezTo>
                  <a:cubicBezTo>
                    <a:pt x="78" y="2288"/>
                    <a:pt x="528" y="659"/>
                    <a:pt x="543" y="628"/>
                  </a:cubicBezTo>
                  <a:cubicBezTo>
                    <a:pt x="605" y="535"/>
                    <a:pt x="652" y="426"/>
                    <a:pt x="714" y="318"/>
                  </a:cubicBezTo>
                  <a:lnTo>
                    <a:pt x="714" y="318"/>
                  </a:lnTo>
                  <a:cubicBezTo>
                    <a:pt x="652" y="411"/>
                    <a:pt x="621" y="489"/>
                    <a:pt x="559" y="582"/>
                  </a:cubicBezTo>
                  <a:cubicBezTo>
                    <a:pt x="621" y="395"/>
                    <a:pt x="683" y="194"/>
                    <a:pt x="760" y="8"/>
                  </a:cubicBezTo>
                  <a:cubicBezTo>
                    <a:pt x="760" y="8"/>
                    <a:pt x="746" y="1"/>
                    <a:pt x="737"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39" name="Google Shape;2739;p50"/>
            <p:cNvSpPr/>
            <p:nvPr/>
          </p:nvSpPr>
          <p:spPr>
            <a:xfrm>
              <a:off x="2788500" y="2432325"/>
              <a:ext cx="45375" cy="19800"/>
            </a:xfrm>
            <a:custGeom>
              <a:avLst/>
              <a:gdLst/>
              <a:ahLst/>
              <a:cxnLst/>
              <a:rect l="l" t="t" r="r" b="b"/>
              <a:pathLst>
                <a:path w="1815" h="792" extrusionOk="0">
                  <a:moveTo>
                    <a:pt x="1784" y="1"/>
                  </a:moveTo>
                  <a:cubicBezTo>
                    <a:pt x="1629" y="63"/>
                    <a:pt x="1504" y="140"/>
                    <a:pt x="1349" y="187"/>
                  </a:cubicBezTo>
                  <a:cubicBezTo>
                    <a:pt x="1194" y="249"/>
                    <a:pt x="1055" y="326"/>
                    <a:pt x="900" y="388"/>
                  </a:cubicBezTo>
                  <a:cubicBezTo>
                    <a:pt x="744" y="451"/>
                    <a:pt x="605" y="528"/>
                    <a:pt x="450" y="575"/>
                  </a:cubicBezTo>
                  <a:cubicBezTo>
                    <a:pt x="372" y="621"/>
                    <a:pt x="295" y="637"/>
                    <a:pt x="233" y="683"/>
                  </a:cubicBezTo>
                  <a:lnTo>
                    <a:pt x="0" y="792"/>
                  </a:lnTo>
                  <a:cubicBezTo>
                    <a:pt x="78" y="776"/>
                    <a:pt x="155" y="730"/>
                    <a:pt x="264" y="730"/>
                  </a:cubicBezTo>
                  <a:cubicBezTo>
                    <a:pt x="341" y="714"/>
                    <a:pt x="419" y="699"/>
                    <a:pt x="496" y="652"/>
                  </a:cubicBezTo>
                  <a:cubicBezTo>
                    <a:pt x="651" y="606"/>
                    <a:pt x="775" y="528"/>
                    <a:pt x="931" y="466"/>
                  </a:cubicBezTo>
                  <a:cubicBezTo>
                    <a:pt x="1070" y="388"/>
                    <a:pt x="1210" y="326"/>
                    <a:pt x="1365" y="249"/>
                  </a:cubicBezTo>
                  <a:cubicBezTo>
                    <a:pt x="1504" y="171"/>
                    <a:pt x="1660" y="94"/>
                    <a:pt x="1784" y="16"/>
                  </a:cubicBezTo>
                  <a:cubicBezTo>
                    <a:pt x="1815" y="1"/>
                    <a:pt x="1784" y="1"/>
                    <a:pt x="1784"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40" name="Google Shape;2740;p50"/>
            <p:cNvSpPr/>
            <p:nvPr/>
          </p:nvSpPr>
          <p:spPr>
            <a:xfrm>
              <a:off x="2839675" y="2265225"/>
              <a:ext cx="31825" cy="43550"/>
            </a:xfrm>
            <a:custGeom>
              <a:avLst/>
              <a:gdLst/>
              <a:ahLst/>
              <a:cxnLst/>
              <a:rect l="l" t="t" r="r" b="b"/>
              <a:pathLst>
                <a:path w="1273" h="1742" extrusionOk="0">
                  <a:moveTo>
                    <a:pt x="0" y="0"/>
                  </a:moveTo>
                  <a:cubicBezTo>
                    <a:pt x="16" y="171"/>
                    <a:pt x="16" y="388"/>
                    <a:pt x="16" y="558"/>
                  </a:cubicBezTo>
                  <a:cubicBezTo>
                    <a:pt x="16" y="853"/>
                    <a:pt x="0" y="1101"/>
                    <a:pt x="16" y="1117"/>
                  </a:cubicBezTo>
                  <a:cubicBezTo>
                    <a:pt x="219" y="1422"/>
                    <a:pt x="669" y="1741"/>
                    <a:pt x="903" y="1741"/>
                  </a:cubicBezTo>
                  <a:cubicBezTo>
                    <a:pt x="918" y="1741"/>
                    <a:pt x="933" y="1740"/>
                    <a:pt x="946" y="1737"/>
                  </a:cubicBezTo>
                  <a:cubicBezTo>
                    <a:pt x="1272" y="1675"/>
                    <a:pt x="1179" y="1101"/>
                    <a:pt x="1163" y="962"/>
                  </a:cubicBezTo>
                  <a:lnTo>
                    <a:pt x="1163" y="946"/>
                  </a:lnTo>
                  <a:cubicBezTo>
                    <a:pt x="1132" y="931"/>
                    <a:pt x="1132" y="884"/>
                    <a:pt x="1132" y="869"/>
                  </a:cubicBezTo>
                  <a:cubicBezTo>
                    <a:pt x="1117" y="620"/>
                    <a:pt x="1132" y="388"/>
                    <a:pt x="1179" y="155"/>
                  </a:cubicBezTo>
                  <a:lnTo>
                    <a:pt x="0" y="0"/>
                  </a:lnTo>
                  <a:close/>
                </a:path>
              </a:pathLst>
            </a:custGeom>
            <a:solidFill>
              <a:srgbClr val="F7A9A0"/>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41" name="Google Shape;2741;p50"/>
            <p:cNvSpPr/>
            <p:nvPr/>
          </p:nvSpPr>
          <p:spPr>
            <a:xfrm>
              <a:off x="2840825" y="2265600"/>
              <a:ext cx="27950" cy="24150"/>
            </a:xfrm>
            <a:custGeom>
              <a:avLst/>
              <a:gdLst/>
              <a:ahLst/>
              <a:cxnLst/>
              <a:rect l="l" t="t" r="r" b="b"/>
              <a:pathLst>
                <a:path w="1118" h="966" extrusionOk="0">
                  <a:moveTo>
                    <a:pt x="1" y="1"/>
                  </a:moveTo>
                  <a:lnTo>
                    <a:pt x="1" y="1"/>
                  </a:lnTo>
                  <a:cubicBezTo>
                    <a:pt x="61" y="225"/>
                    <a:pt x="293" y="966"/>
                    <a:pt x="905" y="966"/>
                  </a:cubicBezTo>
                  <a:cubicBezTo>
                    <a:pt x="928" y="966"/>
                    <a:pt x="953" y="965"/>
                    <a:pt x="978" y="962"/>
                  </a:cubicBezTo>
                  <a:cubicBezTo>
                    <a:pt x="1009" y="947"/>
                    <a:pt x="1055" y="947"/>
                    <a:pt x="1086" y="931"/>
                  </a:cubicBezTo>
                  <a:cubicBezTo>
                    <a:pt x="1086" y="916"/>
                    <a:pt x="1071" y="885"/>
                    <a:pt x="1071" y="869"/>
                  </a:cubicBezTo>
                  <a:cubicBezTo>
                    <a:pt x="1055" y="621"/>
                    <a:pt x="1071" y="388"/>
                    <a:pt x="1117" y="156"/>
                  </a:cubicBezTo>
                  <a:lnTo>
                    <a:pt x="1" y="1"/>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42" name="Google Shape;2742;p50"/>
            <p:cNvSpPr/>
            <p:nvPr/>
          </p:nvSpPr>
          <p:spPr>
            <a:xfrm>
              <a:off x="2831150" y="2210725"/>
              <a:ext cx="56225" cy="70025"/>
            </a:xfrm>
            <a:custGeom>
              <a:avLst/>
              <a:gdLst/>
              <a:ahLst/>
              <a:cxnLst/>
              <a:rect l="l" t="t" r="r" b="b"/>
              <a:pathLst>
                <a:path w="2249" h="2801" extrusionOk="0">
                  <a:moveTo>
                    <a:pt x="1089" y="0"/>
                  </a:moveTo>
                  <a:cubicBezTo>
                    <a:pt x="690" y="0"/>
                    <a:pt x="275" y="238"/>
                    <a:pt x="140" y="645"/>
                  </a:cubicBezTo>
                  <a:cubicBezTo>
                    <a:pt x="0" y="1048"/>
                    <a:pt x="202" y="2227"/>
                    <a:pt x="496" y="2506"/>
                  </a:cubicBezTo>
                  <a:cubicBezTo>
                    <a:pt x="694" y="2696"/>
                    <a:pt x="963" y="2801"/>
                    <a:pt x="1225" y="2801"/>
                  </a:cubicBezTo>
                  <a:cubicBezTo>
                    <a:pt x="1495" y="2801"/>
                    <a:pt x="1757" y="2688"/>
                    <a:pt x="1923" y="2444"/>
                  </a:cubicBezTo>
                  <a:cubicBezTo>
                    <a:pt x="2249" y="1963"/>
                    <a:pt x="1970" y="428"/>
                    <a:pt x="1629" y="179"/>
                  </a:cubicBezTo>
                  <a:cubicBezTo>
                    <a:pt x="1476" y="57"/>
                    <a:pt x="1284" y="0"/>
                    <a:pt x="1089" y="0"/>
                  </a:cubicBezTo>
                  <a:close/>
                </a:path>
              </a:pathLst>
            </a:custGeom>
            <a:solidFill>
              <a:srgbClr val="F7A9A0"/>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43" name="Google Shape;2743;p50"/>
            <p:cNvSpPr/>
            <p:nvPr/>
          </p:nvSpPr>
          <p:spPr>
            <a:xfrm>
              <a:off x="2862925" y="2245050"/>
              <a:ext cx="2350" cy="5450"/>
            </a:xfrm>
            <a:custGeom>
              <a:avLst/>
              <a:gdLst/>
              <a:ahLst/>
              <a:cxnLst/>
              <a:rect l="l" t="t" r="r" b="b"/>
              <a:pathLst>
                <a:path w="94" h="218" extrusionOk="0">
                  <a:moveTo>
                    <a:pt x="47" y="1"/>
                  </a:moveTo>
                  <a:lnTo>
                    <a:pt x="47" y="1"/>
                  </a:lnTo>
                  <a:cubicBezTo>
                    <a:pt x="78" y="78"/>
                    <a:pt x="78" y="187"/>
                    <a:pt x="1" y="218"/>
                  </a:cubicBezTo>
                  <a:cubicBezTo>
                    <a:pt x="94" y="202"/>
                    <a:pt x="94" y="78"/>
                    <a:pt x="47" y="1"/>
                  </a:cubicBezTo>
                  <a:close/>
                </a:path>
              </a:pathLst>
            </a:custGeom>
            <a:solidFill>
              <a:srgbClr val="263238"/>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44" name="Google Shape;2744;p50"/>
            <p:cNvSpPr/>
            <p:nvPr/>
          </p:nvSpPr>
          <p:spPr>
            <a:xfrm>
              <a:off x="2859150" y="2243125"/>
              <a:ext cx="6525" cy="6625"/>
            </a:xfrm>
            <a:custGeom>
              <a:avLst/>
              <a:gdLst/>
              <a:ahLst/>
              <a:cxnLst/>
              <a:rect l="l" t="t" r="r" b="b"/>
              <a:pathLst>
                <a:path w="261" h="265" extrusionOk="0">
                  <a:moveTo>
                    <a:pt x="121" y="0"/>
                  </a:moveTo>
                  <a:cubicBezTo>
                    <a:pt x="1" y="30"/>
                    <a:pt x="26" y="264"/>
                    <a:pt x="141" y="264"/>
                  </a:cubicBezTo>
                  <a:cubicBezTo>
                    <a:pt x="144" y="264"/>
                    <a:pt x="148" y="264"/>
                    <a:pt x="152" y="264"/>
                  </a:cubicBezTo>
                  <a:cubicBezTo>
                    <a:pt x="260" y="264"/>
                    <a:pt x="229"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45" name="Google Shape;2745;p50"/>
            <p:cNvSpPr/>
            <p:nvPr/>
          </p:nvSpPr>
          <p:spPr>
            <a:xfrm>
              <a:off x="2875350" y="2243125"/>
              <a:ext cx="3500" cy="5075"/>
            </a:xfrm>
            <a:custGeom>
              <a:avLst/>
              <a:gdLst/>
              <a:ahLst/>
              <a:cxnLst/>
              <a:rect l="l" t="t" r="r" b="b"/>
              <a:pathLst>
                <a:path w="140" h="203" extrusionOk="0">
                  <a:moveTo>
                    <a:pt x="16" y="0"/>
                  </a:moveTo>
                  <a:lnTo>
                    <a:pt x="16" y="0"/>
                  </a:lnTo>
                  <a:cubicBezTo>
                    <a:pt x="1" y="74"/>
                    <a:pt x="42" y="203"/>
                    <a:pt x="126" y="203"/>
                  </a:cubicBezTo>
                  <a:cubicBezTo>
                    <a:pt x="130" y="203"/>
                    <a:pt x="135" y="202"/>
                    <a:pt x="140" y="202"/>
                  </a:cubicBezTo>
                  <a:cubicBezTo>
                    <a:pt x="62" y="186"/>
                    <a:pt x="47" y="78"/>
                    <a:pt x="16" y="0"/>
                  </a:cubicBezTo>
                  <a:close/>
                </a:path>
              </a:pathLst>
            </a:custGeom>
            <a:solidFill>
              <a:srgbClr val="263238"/>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46" name="Google Shape;2746;p50"/>
            <p:cNvSpPr/>
            <p:nvPr/>
          </p:nvSpPr>
          <p:spPr>
            <a:xfrm>
              <a:off x="2874725" y="2240775"/>
              <a:ext cx="6775" cy="6300"/>
            </a:xfrm>
            <a:custGeom>
              <a:avLst/>
              <a:gdLst/>
              <a:ahLst/>
              <a:cxnLst/>
              <a:rect l="l" t="t" r="r" b="b"/>
              <a:pathLst>
                <a:path w="271" h="252" extrusionOk="0">
                  <a:moveTo>
                    <a:pt x="115" y="0"/>
                  </a:moveTo>
                  <a:cubicBezTo>
                    <a:pt x="111" y="0"/>
                    <a:pt x="107" y="1"/>
                    <a:pt x="103" y="1"/>
                  </a:cubicBezTo>
                  <a:cubicBezTo>
                    <a:pt x="1" y="45"/>
                    <a:pt x="35" y="252"/>
                    <a:pt x="143" y="252"/>
                  </a:cubicBezTo>
                  <a:cubicBezTo>
                    <a:pt x="150" y="252"/>
                    <a:pt x="157" y="251"/>
                    <a:pt x="165" y="249"/>
                  </a:cubicBezTo>
                  <a:cubicBezTo>
                    <a:pt x="270" y="234"/>
                    <a:pt x="244"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47" name="Google Shape;2747;p50"/>
            <p:cNvSpPr/>
            <p:nvPr/>
          </p:nvSpPr>
          <p:spPr>
            <a:xfrm>
              <a:off x="2857500" y="2235550"/>
              <a:ext cx="6625" cy="5275"/>
            </a:xfrm>
            <a:custGeom>
              <a:avLst/>
              <a:gdLst/>
              <a:ahLst/>
              <a:cxnLst/>
              <a:rect l="l" t="t" r="r" b="b"/>
              <a:pathLst>
                <a:path w="265" h="211" extrusionOk="0">
                  <a:moveTo>
                    <a:pt x="185" y="1"/>
                  </a:moveTo>
                  <a:cubicBezTo>
                    <a:pt x="160" y="1"/>
                    <a:pt x="133" y="8"/>
                    <a:pt x="109" y="24"/>
                  </a:cubicBezTo>
                  <a:cubicBezTo>
                    <a:pt x="78" y="39"/>
                    <a:pt x="32" y="70"/>
                    <a:pt x="16" y="117"/>
                  </a:cubicBezTo>
                  <a:cubicBezTo>
                    <a:pt x="1" y="148"/>
                    <a:pt x="16" y="179"/>
                    <a:pt x="63" y="194"/>
                  </a:cubicBezTo>
                  <a:cubicBezTo>
                    <a:pt x="32" y="210"/>
                    <a:pt x="63" y="210"/>
                    <a:pt x="78" y="210"/>
                  </a:cubicBezTo>
                  <a:cubicBezTo>
                    <a:pt x="109" y="194"/>
                    <a:pt x="140" y="179"/>
                    <a:pt x="171" y="148"/>
                  </a:cubicBezTo>
                  <a:cubicBezTo>
                    <a:pt x="218" y="132"/>
                    <a:pt x="233" y="117"/>
                    <a:pt x="264" y="70"/>
                  </a:cubicBezTo>
                  <a:cubicBezTo>
                    <a:pt x="264" y="55"/>
                    <a:pt x="264" y="24"/>
                    <a:pt x="249" y="24"/>
                  </a:cubicBezTo>
                  <a:cubicBezTo>
                    <a:pt x="233" y="8"/>
                    <a:pt x="210"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48" name="Google Shape;2748;p50"/>
            <p:cNvSpPr/>
            <p:nvPr/>
          </p:nvSpPr>
          <p:spPr>
            <a:xfrm>
              <a:off x="2873400" y="2234275"/>
              <a:ext cx="7775" cy="4200"/>
            </a:xfrm>
            <a:custGeom>
              <a:avLst/>
              <a:gdLst/>
              <a:ahLst/>
              <a:cxnLst/>
              <a:rect l="l" t="t" r="r" b="b"/>
              <a:pathLst>
                <a:path w="311" h="168" extrusionOk="0">
                  <a:moveTo>
                    <a:pt x="108" y="0"/>
                  </a:moveTo>
                  <a:cubicBezTo>
                    <a:pt x="74" y="0"/>
                    <a:pt x="49" y="22"/>
                    <a:pt x="16" y="44"/>
                  </a:cubicBezTo>
                  <a:cubicBezTo>
                    <a:pt x="1" y="75"/>
                    <a:pt x="1" y="90"/>
                    <a:pt x="16" y="106"/>
                  </a:cubicBezTo>
                  <a:cubicBezTo>
                    <a:pt x="47" y="121"/>
                    <a:pt x="78" y="152"/>
                    <a:pt x="125" y="152"/>
                  </a:cubicBezTo>
                  <a:cubicBezTo>
                    <a:pt x="140" y="168"/>
                    <a:pt x="171" y="168"/>
                    <a:pt x="218" y="168"/>
                  </a:cubicBezTo>
                  <a:cubicBezTo>
                    <a:pt x="233" y="168"/>
                    <a:pt x="249" y="152"/>
                    <a:pt x="295" y="152"/>
                  </a:cubicBezTo>
                  <a:cubicBezTo>
                    <a:pt x="311" y="121"/>
                    <a:pt x="311" y="90"/>
                    <a:pt x="295" y="75"/>
                  </a:cubicBezTo>
                  <a:cubicBezTo>
                    <a:pt x="249" y="28"/>
                    <a:pt x="218" y="13"/>
                    <a:pt x="156" y="13"/>
                  </a:cubicBezTo>
                  <a:cubicBezTo>
                    <a:pt x="138" y="4"/>
                    <a:pt x="122"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49" name="Google Shape;2749;p50"/>
            <p:cNvSpPr/>
            <p:nvPr/>
          </p:nvSpPr>
          <p:spPr>
            <a:xfrm>
              <a:off x="2864100" y="2264050"/>
              <a:ext cx="4675" cy="1975"/>
            </a:xfrm>
            <a:custGeom>
              <a:avLst/>
              <a:gdLst/>
              <a:ahLst/>
              <a:cxnLst/>
              <a:rect l="l" t="t" r="r" b="b"/>
              <a:pathLst>
                <a:path w="187" h="79" extrusionOk="0">
                  <a:moveTo>
                    <a:pt x="31" y="1"/>
                  </a:moveTo>
                  <a:cubicBezTo>
                    <a:pt x="36" y="5"/>
                    <a:pt x="40" y="10"/>
                    <a:pt x="45" y="16"/>
                  </a:cubicBezTo>
                  <a:lnTo>
                    <a:pt x="155" y="16"/>
                  </a:lnTo>
                  <a:cubicBezTo>
                    <a:pt x="161" y="10"/>
                    <a:pt x="167" y="5"/>
                    <a:pt x="171" y="1"/>
                  </a:cubicBezTo>
                  <a:close/>
                  <a:moveTo>
                    <a:pt x="0" y="16"/>
                  </a:moveTo>
                  <a:cubicBezTo>
                    <a:pt x="31" y="63"/>
                    <a:pt x="47" y="78"/>
                    <a:pt x="78" y="78"/>
                  </a:cubicBezTo>
                  <a:cubicBezTo>
                    <a:pt x="124" y="78"/>
                    <a:pt x="155" y="63"/>
                    <a:pt x="186" y="16"/>
                  </a:cubicBezTo>
                  <a:lnTo>
                    <a:pt x="155" y="16"/>
                  </a:lnTo>
                  <a:cubicBezTo>
                    <a:pt x="138" y="31"/>
                    <a:pt x="116" y="47"/>
                    <a:pt x="93" y="47"/>
                  </a:cubicBezTo>
                  <a:cubicBezTo>
                    <a:pt x="71" y="47"/>
                    <a:pt x="57" y="31"/>
                    <a:pt x="45" y="16"/>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50" name="Google Shape;2750;p50"/>
            <p:cNvSpPr/>
            <p:nvPr/>
          </p:nvSpPr>
          <p:spPr>
            <a:xfrm>
              <a:off x="2865650" y="2235350"/>
              <a:ext cx="11700" cy="24850"/>
            </a:xfrm>
            <a:custGeom>
              <a:avLst/>
              <a:gdLst/>
              <a:ahLst/>
              <a:cxnLst/>
              <a:rect l="l" t="t" r="r" b="b"/>
              <a:pathLst>
                <a:path w="468" h="994" extrusionOk="0">
                  <a:moveTo>
                    <a:pt x="218" y="1"/>
                  </a:moveTo>
                  <a:cubicBezTo>
                    <a:pt x="249" y="265"/>
                    <a:pt x="357" y="513"/>
                    <a:pt x="388" y="761"/>
                  </a:cubicBezTo>
                  <a:cubicBezTo>
                    <a:pt x="357" y="745"/>
                    <a:pt x="295" y="745"/>
                    <a:pt x="249" y="745"/>
                  </a:cubicBezTo>
                  <a:cubicBezTo>
                    <a:pt x="249" y="745"/>
                    <a:pt x="295" y="916"/>
                    <a:pt x="295" y="947"/>
                  </a:cubicBezTo>
                  <a:cubicBezTo>
                    <a:pt x="281" y="950"/>
                    <a:pt x="265" y="951"/>
                    <a:pt x="248" y="951"/>
                  </a:cubicBezTo>
                  <a:cubicBezTo>
                    <a:pt x="173" y="951"/>
                    <a:pt x="76" y="926"/>
                    <a:pt x="0" y="900"/>
                  </a:cubicBezTo>
                  <a:lnTo>
                    <a:pt x="0" y="900"/>
                  </a:lnTo>
                  <a:cubicBezTo>
                    <a:pt x="62" y="962"/>
                    <a:pt x="124" y="993"/>
                    <a:pt x="202" y="993"/>
                  </a:cubicBezTo>
                  <a:cubicBezTo>
                    <a:pt x="233" y="993"/>
                    <a:pt x="249" y="993"/>
                    <a:pt x="295" y="978"/>
                  </a:cubicBezTo>
                  <a:lnTo>
                    <a:pt x="326" y="978"/>
                  </a:lnTo>
                  <a:lnTo>
                    <a:pt x="357" y="947"/>
                  </a:lnTo>
                  <a:cubicBezTo>
                    <a:pt x="357" y="900"/>
                    <a:pt x="326" y="792"/>
                    <a:pt x="326" y="792"/>
                  </a:cubicBezTo>
                  <a:cubicBezTo>
                    <a:pt x="353" y="792"/>
                    <a:pt x="448" y="826"/>
                    <a:pt x="464" y="826"/>
                  </a:cubicBezTo>
                  <a:cubicBezTo>
                    <a:pt x="467" y="826"/>
                    <a:pt x="468" y="825"/>
                    <a:pt x="466" y="823"/>
                  </a:cubicBezTo>
                  <a:cubicBezTo>
                    <a:pt x="435" y="544"/>
                    <a:pt x="357" y="280"/>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51" name="Google Shape;2751;p50"/>
            <p:cNvSpPr/>
            <p:nvPr/>
          </p:nvSpPr>
          <p:spPr>
            <a:xfrm>
              <a:off x="2865250" y="2257850"/>
              <a:ext cx="6625" cy="4675"/>
            </a:xfrm>
            <a:custGeom>
              <a:avLst/>
              <a:gdLst/>
              <a:ahLst/>
              <a:cxnLst/>
              <a:rect l="l" t="t" r="r" b="b"/>
              <a:pathLst>
                <a:path w="265" h="187" extrusionOk="0">
                  <a:moveTo>
                    <a:pt x="16" y="0"/>
                  </a:moveTo>
                  <a:cubicBezTo>
                    <a:pt x="1" y="16"/>
                    <a:pt x="1" y="62"/>
                    <a:pt x="1" y="78"/>
                  </a:cubicBezTo>
                  <a:cubicBezTo>
                    <a:pt x="1" y="140"/>
                    <a:pt x="16" y="187"/>
                    <a:pt x="78" y="187"/>
                  </a:cubicBezTo>
                  <a:cubicBezTo>
                    <a:pt x="94" y="187"/>
                    <a:pt x="125" y="187"/>
                    <a:pt x="156" y="171"/>
                  </a:cubicBezTo>
                  <a:cubicBezTo>
                    <a:pt x="218" y="156"/>
                    <a:pt x="249" y="109"/>
                    <a:pt x="265" y="62"/>
                  </a:cubicBezTo>
                  <a:lnTo>
                    <a:pt x="265" y="62"/>
                  </a:lnTo>
                  <a:cubicBezTo>
                    <a:pt x="254" y="65"/>
                    <a:pt x="243" y="66"/>
                    <a:pt x="232" y="66"/>
                  </a:cubicBezTo>
                  <a:cubicBezTo>
                    <a:pt x="162" y="66"/>
                    <a:pt x="83" y="27"/>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52" name="Google Shape;2752;p50"/>
            <p:cNvSpPr/>
            <p:nvPr/>
          </p:nvSpPr>
          <p:spPr>
            <a:xfrm>
              <a:off x="2865250" y="2259775"/>
              <a:ext cx="3900" cy="2750"/>
            </a:xfrm>
            <a:custGeom>
              <a:avLst/>
              <a:gdLst/>
              <a:ahLst/>
              <a:cxnLst/>
              <a:rect l="l" t="t" r="r" b="b"/>
              <a:pathLst>
                <a:path w="156" h="110" extrusionOk="0">
                  <a:moveTo>
                    <a:pt x="1" y="1"/>
                  </a:moveTo>
                  <a:cubicBezTo>
                    <a:pt x="1" y="63"/>
                    <a:pt x="16" y="110"/>
                    <a:pt x="78" y="110"/>
                  </a:cubicBezTo>
                  <a:cubicBezTo>
                    <a:pt x="94" y="110"/>
                    <a:pt x="140" y="110"/>
                    <a:pt x="156" y="94"/>
                  </a:cubicBezTo>
                  <a:cubicBezTo>
                    <a:pt x="140" y="32"/>
                    <a:pt x="78" y="1"/>
                    <a:pt x="1" y="1"/>
                  </a:cubicBezTo>
                  <a:close/>
                </a:path>
              </a:pathLst>
            </a:custGeom>
            <a:solidFill>
              <a:srgbClr val="FF9BB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53" name="Google Shape;2753;p50"/>
            <p:cNvSpPr/>
            <p:nvPr/>
          </p:nvSpPr>
          <p:spPr>
            <a:xfrm>
              <a:off x="2833075" y="2210150"/>
              <a:ext cx="45775" cy="42350"/>
            </a:xfrm>
            <a:custGeom>
              <a:avLst/>
              <a:gdLst/>
              <a:ahLst/>
              <a:cxnLst/>
              <a:rect l="l" t="t" r="r" b="b"/>
              <a:pathLst>
                <a:path w="1831" h="1694" extrusionOk="0">
                  <a:moveTo>
                    <a:pt x="1082" y="0"/>
                  </a:moveTo>
                  <a:cubicBezTo>
                    <a:pt x="668" y="0"/>
                    <a:pt x="212" y="204"/>
                    <a:pt x="78" y="606"/>
                  </a:cubicBezTo>
                  <a:cubicBezTo>
                    <a:pt x="1" y="792"/>
                    <a:pt x="47" y="1210"/>
                    <a:pt x="109" y="1567"/>
                  </a:cubicBezTo>
                  <a:cubicBezTo>
                    <a:pt x="109" y="1598"/>
                    <a:pt x="125" y="1614"/>
                    <a:pt x="125" y="1614"/>
                  </a:cubicBezTo>
                  <a:cubicBezTo>
                    <a:pt x="147" y="1669"/>
                    <a:pt x="180" y="1694"/>
                    <a:pt x="217" y="1694"/>
                  </a:cubicBezTo>
                  <a:cubicBezTo>
                    <a:pt x="336" y="1694"/>
                    <a:pt x="501" y="1444"/>
                    <a:pt x="512" y="1148"/>
                  </a:cubicBezTo>
                  <a:cubicBezTo>
                    <a:pt x="528" y="776"/>
                    <a:pt x="621" y="559"/>
                    <a:pt x="838" y="497"/>
                  </a:cubicBezTo>
                  <a:cubicBezTo>
                    <a:pt x="883" y="481"/>
                    <a:pt x="931" y="475"/>
                    <a:pt x="979" y="475"/>
                  </a:cubicBezTo>
                  <a:cubicBezTo>
                    <a:pt x="1121" y="475"/>
                    <a:pt x="1268" y="528"/>
                    <a:pt x="1384" y="528"/>
                  </a:cubicBezTo>
                  <a:cubicBezTo>
                    <a:pt x="1417" y="528"/>
                    <a:pt x="1447" y="523"/>
                    <a:pt x="1474" y="513"/>
                  </a:cubicBezTo>
                  <a:cubicBezTo>
                    <a:pt x="1583" y="466"/>
                    <a:pt x="1614" y="373"/>
                    <a:pt x="1676" y="373"/>
                  </a:cubicBezTo>
                  <a:cubicBezTo>
                    <a:pt x="1707" y="373"/>
                    <a:pt x="1815" y="606"/>
                    <a:pt x="1831" y="652"/>
                  </a:cubicBezTo>
                  <a:cubicBezTo>
                    <a:pt x="1831" y="451"/>
                    <a:pt x="1753" y="280"/>
                    <a:pt x="1629" y="156"/>
                  </a:cubicBezTo>
                  <a:cubicBezTo>
                    <a:pt x="1489" y="52"/>
                    <a:pt x="1291" y="0"/>
                    <a:pt x="1082"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54" name="Google Shape;2754;p50"/>
            <p:cNvSpPr/>
            <p:nvPr/>
          </p:nvSpPr>
          <p:spPr>
            <a:xfrm>
              <a:off x="2828025" y="2243925"/>
              <a:ext cx="16700" cy="18500"/>
            </a:xfrm>
            <a:custGeom>
              <a:avLst/>
              <a:gdLst/>
              <a:ahLst/>
              <a:cxnLst/>
              <a:rect l="l" t="t" r="r" b="b"/>
              <a:pathLst>
                <a:path w="668" h="740" extrusionOk="0">
                  <a:moveTo>
                    <a:pt x="230" y="0"/>
                  </a:moveTo>
                  <a:cubicBezTo>
                    <a:pt x="209" y="0"/>
                    <a:pt x="190" y="5"/>
                    <a:pt x="172" y="15"/>
                  </a:cubicBezTo>
                  <a:cubicBezTo>
                    <a:pt x="1" y="108"/>
                    <a:pt x="203" y="650"/>
                    <a:pt x="404" y="728"/>
                  </a:cubicBezTo>
                  <a:cubicBezTo>
                    <a:pt x="427" y="736"/>
                    <a:pt x="454" y="740"/>
                    <a:pt x="480" y="740"/>
                  </a:cubicBezTo>
                  <a:cubicBezTo>
                    <a:pt x="560" y="740"/>
                    <a:pt x="645" y="705"/>
                    <a:pt x="668" y="635"/>
                  </a:cubicBezTo>
                  <a:lnTo>
                    <a:pt x="621" y="309"/>
                  </a:lnTo>
                  <a:cubicBezTo>
                    <a:pt x="621" y="309"/>
                    <a:pt x="399" y="0"/>
                    <a:pt x="230" y="0"/>
                  </a:cubicBezTo>
                  <a:close/>
                </a:path>
              </a:pathLst>
            </a:custGeom>
            <a:solidFill>
              <a:srgbClr val="F7A9A0"/>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55" name="Google Shape;2755;p50"/>
            <p:cNvSpPr/>
            <p:nvPr/>
          </p:nvSpPr>
          <p:spPr>
            <a:xfrm>
              <a:off x="2833850" y="2248550"/>
              <a:ext cx="8175" cy="11825"/>
            </a:xfrm>
            <a:custGeom>
              <a:avLst/>
              <a:gdLst/>
              <a:ahLst/>
              <a:cxnLst/>
              <a:rect l="l" t="t" r="r" b="b"/>
              <a:pathLst>
                <a:path w="327" h="473" extrusionOk="0">
                  <a:moveTo>
                    <a:pt x="1" y="0"/>
                  </a:moveTo>
                  <a:lnTo>
                    <a:pt x="1" y="0"/>
                  </a:lnTo>
                  <a:cubicBezTo>
                    <a:pt x="125" y="62"/>
                    <a:pt x="202" y="202"/>
                    <a:pt x="264" y="326"/>
                  </a:cubicBezTo>
                  <a:cubicBezTo>
                    <a:pt x="244" y="296"/>
                    <a:pt x="211" y="272"/>
                    <a:pt x="173" y="272"/>
                  </a:cubicBezTo>
                  <a:cubicBezTo>
                    <a:pt x="152" y="272"/>
                    <a:pt x="131" y="279"/>
                    <a:pt x="109" y="295"/>
                  </a:cubicBezTo>
                  <a:cubicBezTo>
                    <a:pt x="109" y="295"/>
                    <a:pt x="94" y="295"/>
                    <a:pt x="94" y="310"/>
                  </a:cubicBezTo>
                  <a:cubicBezTo>
                    <a:pt x="105" y="307"/>
                    <a:pt x="118" y="305"/>
                    <a:pt x="131" y="305"/>
                  </a:cubicBezTo>
                  <a:cubicBezTo>
                    <a:pt x="168" y="305"/>
                    <a:pt x="206" y="322"/>
                    <a:pt x="218" y="357"/>
                  </a:cubicBezTo>
                  <a:cubicBezTo>
                    <a:pt x="249" y="388"/>
                    <a:pt x="280" y="434"/>
                    <a:pt x="280" y="465"/>
                  </a:cubicBezTo>
                  <a:cubicBezTo>
                    <a:pt x="280" y="471"/>
                    <a:pt x="285" y="472"/>
                    <a:pt x="291" y="472"/>
                  </a:cubicBezTo>
                  <a:cubicBezTo>
                    <a:pt x="304" y="472"/>
                    <a:pt x="321" y="465"/>
                    <a:pt x="311" y="465"/>
                  </a:cubicBezTo>
                  <a:cubicBezTo>
                    <a:pt x="326" y="279"/>
                    <a:pt x="187" y="1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56" name="Google Shape;2756;p50"/>
            <p:cNvSpPr/>
            <p:nvPr/>
          </p:nvSpPr>
          <p:spPr>
            <a:xfrm>
              <a:off x="2835025" y="2287325"/>
              <a:ext cx="41125" cy="38450"/>
            </a:xfrm>
            <a:custGeom>
              <a:avLst/>
              <a:gdLst/>
              <a:ahLst/>
              <a:cxnLst/>
              <a:rect l="l" t="t" r="r" b="b"/>
              <a:pathLst>
                <a:path w="1645" h="1538" extrusionOk="0">
                  <a:moveTo>
                    <a:pt x="217" y="0"/>
                  </a:moveTo>
                  <a:lnTo>
                    <a:pt x="0" y="310"/>
                  </a:lnTo>
                  <a:cubicBezTo>
                    <a:pt x="0" y="310"/>
                    <a:pt x="961" y="1538"/>
                    <a:pt x="992" y="1538"/>
                  </a:cubicBezTo>
                  <a:cubicBezTo>
                    <a:pt x="993" y="1538"/>
                    <a:pt x="993" y="1537"/>
                    <a:pt x="993" y="1536"/>
                  </a:cubicBezTo>
                  <a:lnTo>
                    <a:pt x="1287" y="900"/>
                  </a:lnTo>
                  <a:lnTo>
                    <a:pt x="1644" y="1287"/>
                  </a:lnTo>
                  <a:lnTo>
                    <a:pt x="1644" y="1287"/>
                  </a:lnTo>
                  <a:lnTo>
                    <a:pt x="1536" y="403"/>
                  </a:lnTo>
                  <a:lnTo>
                    <a:pt x="1365" y="171"/>
                  </a:lnTo>
                  <a:lnTo>
                    <a:pt x="1241" y="760"/>
                  </a:lnTo>
                  <a:lnTo>
                    <a:pt x="217" y="0"/>
                  </a:lnTo>
                  <a:close/>
                </a:path>
              </a:pathLst>
            </a:custGeom>
            <a:solidFill>
              <a:srgbClr val="EBEBEB"/>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57" name="Google Shape;2757;p50"/>
            <p:cNvSpPr/>
            <p:nvPr/>
          </p:nvSpPr>
          <p:spPr>
            <a:xfrm>
              <a:off x="2836575" y="2297000"/>
              <a:ext cx="41125" cy="29900"/>
            </a:xfrm>
            <a:custGeom>
              <a:avLst/>
              <a:gdLst/>
              <a:ahLst/>
              <a:cxnLst/>
              <a:rect l="l" t="t" r="r" b="b"/>
              <a:pathLst>
                <a:path w="1645" h="1196" extrusionOk="0">
                  <a:moveTo>
                    <a:pt x="1246" y="532"/>
                  </a:moveTo>
                  <a:cubicBezTo>
                    <a:pt x="1270" y="553"/>
                    <a:pt x="1309" y="589"/>
                    <a:pt x="1353" y="630"/>
                  </a:cubicBezTo>
                  <a:lnTo>
                    <a:pt x="1353" y="630"/>
                  </a:lnTo>
                  <a:cubicBezTo>
                    <a:pt x="1308" y="584"/>
                    <a:pt x="1269" y="548"/>
                    <a:pt x="1246" y="532"/>
                  </a:cubicBezTo>
                  <a:close/>
                  <a:moveTo>
                    <a:pt x="1474" y="16"/>
                  </a:moveTo>
                  <a:cubicBezTo>
                    <a:pt x="1458" y="187"/>
                    <a:pt x="1551" y="683"/>
                    <a:pt x="1567" y="838"/>
                  </a:cubicBezTo>
                  <a:cubicBezTo>
                    <a:pt x="1558" y="821"/>
                    <a:pt x="1446" y="716"/>
                    <a:pt x="1353" y="630"/>
                  </a:cubicBezTo>
                  <a:lnTo>
                    <a:pt x="1353" y="630"/>
                  </a:lnTo>
                  <a:cubicBezTo>
                    <a:pt x="1473" y="751"/>
                    <a:pt x="1635" y="932"/>
                    <a:pt x="1644" y="932"/>
                  </a:cubicBezTo>
                  <a:cubicBezTo>
                    <a:pt x="1644" y="932"/>
                    <a:pt x="1644" y="932"/>
                    <a:pt x="1644" y="931"/>
                  </a:cubicBezTo>
                  <a:cubicBezTo>
                    <a:pt x="1613" y="745"/>
                    <a:pt x="1598" y="559"/>
                    <a:pt x="1551" y="373"/>
                  </a:cubicBezTo>
                  <a:cubicBezTo>
                    <a:pt x="1520" y="203"/>
                    <a:pt x="1536" y="203"/>
                    <a:pt x="1489" y="16"/>
                  </a:cubicBezTo>
                  <a:close/>
                  <a:moveTo>
                    <a:pt x="0" y="1"/>
                  </a:moveTo>
                  <a:cubicBezTo>
                    <a:pt x="140" y="218"/>
                    <a:pt x="946" y="1195"/>
                    <a:pt x="946" y="1195"/>
                  </a:cubicBezTo>
                  <a:cubicBezTo>
                    <a:pt x="1070" y="994"/>
                    <a:pt x="1163" y="761"/>
                    <a:pt x="1241" y="528"/>
                  </a:cubicBezTo>
                  <a:cubicBezTo>
                    <a:pt x="1243" y="529"/>
                    <a:pt x="1244" y="530"/>
                    <a:pt x="1246" y="532"/>
                  </a:cubicBezTo>
                  <a:lnTo>
                    <a:pt x="1246" y="532"/>
                  </a:lnTo>
                  <a:cubicBezTo>
                    <a:pt x="1233" y="520"/>
                    <a:pt x="1225" y="513"/>
                    <a:pt x="1225" y="513"/>
                  </a:cubicBezTo>
                  <a:cubicBezTo>
                    <a:pt x="1163" y="606"/>
                    <a:pt x="931" y="1087"/>
                    <a:pt x="931" y="1133"/>
                  </a:cubicBezTo>
                  <a:cubicBezTo>
                    <a:pt x="776" y="931"/>
                    <a:pt x="171" y="18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58" name="Google Shape;2758;p50"/>
            <p:cNvSpPr/>
            <p:nvPr/>
          </p:nvSpPr>
          <p:spPr>
            <a:xfrm>
              <a:off x="3436025" y="2525875"/>
              <a:ext cx="29875" cy="228975"/>
            </a:xfrm>
            <a:custGeom>
              <a:avLst/>
              <a:gdLst/>
              <a:ahLst/>
              <a:cxnLst/>
              <a:rect l="l" t="t" r="r" b="b"/>
              <a:pathLst>
                <a:path w="1195" h="9159" extrusionOk="0">
                  <a:moveTo>
                    <a:pt x="23" y="0"/>
                  </a:moveTo>
                  <a:cubicBezTo>
                    <a:pt x="12" y="0"/>
                    <a:pt x="0" y="4"/>
                    <a:pt x="0" y="12"/>
                  </a:cubicBezTo>
                  <a:cubicBezTo>
                    <a:pt x="620" y="2339"/>
                    <a:pt x="1132" y="4727"/>
                    <a:pt x="1086" y="7131"/>
                  </a:cubicBezTo>
                  <a:cubicBezTo>
                    <a:pt x="1070" y="7813"/>
                    <a:pt x="993" y="8465"/>
                    <a:pt x="931" y="9147"/>
                  </a:cubicBezTo>
                  <a:cubicBezTo>
                    <a:pt x="931" y="9155"/>
                    <a:pt x="938" y="9159"/>
                    <a:pt x="948" y="9159"/>
                  </a:cubicBezTo>
                  <a:cubicBezTo>
                    <a:pt x="958" y="9159"/>
                    <a:pt x="969" y="9155"/>
                    <a:pt x="977" y="9147"/>
                  </a:cubicBezTo>
                  <a:cubicBezTo>
                    <a:pt x="1086" y="8589"/>
                    <a:pt x="1148" y="7999"/>
                    <a:pt x="1163" y="7410"/>
                  </a:cubicBezTo>
                  <a:cubicBezTo>
                    <a:pt x="1194" y="6805"/>
                    <a:pt x="1194" y="6216"/>
                    <a:pt x="1148" y="5627"/>
                  </a:cubicBezTo>
                  <a:cubicBezTo>
                    <a:pt x="1055" y="4401"/>
                    <a:pt x="884" y="3192"/>
                    <a:pt x="589" y="1997"/>
                  </a:cubicBezTo>
                  <a:cubicBezTo>
                    <a:pt x="434" y="1315"/>
                    <a:pt x="233" y="679"/>
                    <a:pt x="47" y="12"/>
                  </a:cubicBezTo>
                  <a:cubicBezTo>
                    <a:pt x="47" y="4"/>
                    <a:pt x="35" y="0"/>
                    <a:pt x="23"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59" name="Google Shape;2759;p50"/>
            <p:cNvSpPr/>
            <p:nvPr/>
          </p:nvSpPr>
          <p:spPr>
            <a:xfrm>
              <a:off x="3412750" y="2526950"/>
              <a:ext cx="51975" cy="169075"/>
            </a:xfrm>
            <a:custGeom>
              <a:avLst/>
              <a:gdLst/>
              <a:ahLst/>
              <a:cxnLst/>
              <a:rect l="l" t="t" r="r" b="b"/>
              <a:pathLst>
                <a:path w="2079" h="6763" extrusionOk="0">
                  <a:moveTo>
                    <a:pt x="931" y="0"/>
                  </a:moveTo>
                  <a:cubicBezTo>
                    <a:pt x="931" y="0"/>
                    <a:pt x="0" y="2358"/>
                    <a:pt x="218" y="2916"/>
                  </a:cubicBezTo>
                  <a:cubicBezTo>
                    <a:pt x="435" y="3490"/>
                    <a:pt x="853" y="3598"/>
                    <a:pt x="853" y="3598"/>
                  </a:cubicBezTo>
                  <a:cubicBezTo>
                    <a:pt x="853" y="3598"/>
                    <a:pt x="295" y="4420"/>
                    <a:pt x="683" y="5165"/>
                  </a:cubicBezTo>
                  <a:cubicBezTo>
                    <a:pt x="1086" y="5925"/>
                    <a:pt x="1970" y="5909"/>
                    <a:pt x="2017" y="6762"/>
                  </a:cubicBezTo>
                  <a:cubicBezTo>
                    <a:pt x="2017" y="6762"/>
                    <a:pt x="2079" y="3133"/>
                    <a:pt x="931"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60" name="Google Shape;2760;p50"/>
            <p:cNvSpPr/>
            <p:nvPr/>
          </p:nvSpPr>
          <p:spPr>
            <a:xfrm>
              <a:off x="3432525" y="2539350"/>
              <a:ext cx="29500" cy="134950"/>
            </a:xfrm>
            <a:custGeom>
              <a:avLst/>
              <a:gdLst/>
              <a:ahLst/>
              <a:cxnLst/>
              <a:rect l="l" t="t" r="r" b="b"/>
              <a:pathLst>
                <a:path w="1180" h="5398" extrusionOk="0">
                  <a:moveTo>
                    <a:pt x="218" y="0"/>
                  </a:moveTo>
                  <a:lnTo>
                    <a:pt x="218" y="0"/>
                  </a:lnTo>
                  <a:cubicBezTo>
                    <a:pt x="419" y="698"/>
                    <a:pt x="574" y="1396"/>
                    <a:pt x="714" y="2094"/>
                  </a:cubicBezTo>
                  <a:cubicBezTo>
                    <a:pt x="590" y="1970"/>
                    <a:pt x="435" y="1908"/>
                    <a:pt x="264" y="1846"/>
                  </a:cubicBezTo>
                  <a:lnTo>
                    <a:pt x="264" y="1846"/>
                  </a:lnTo>
                  <a:cubicBezTo>
                    <a:pt x="435" y="1908"/>
                    <a:pt x="590" y="2017"/>
                    <a:pt x="729" y="2156"/>
                  </a:cubicBezTo>
                  <a:cubicBezTo>
                    <a:pt x="745" y="2296"/>
                    <a:pt x="791" y="2420"/>
                    <a:pt x="807" y="2559"/>
                  </a:cubicBezTo>
                  <a:cubicBezTo>
                    <a:pt x="590" y="2327"/>
                    <a:pt x="295" y="2218"/>
                    <a:pt x="1" y="2094"/>
                  </a:cubicBezTo>
                  <a:lnTo>
                    <a:pt x="1" y="2094"/>
                  </a:lnTo>
                  <a:cubicBezTo>
                    <a:pt x="295" y="2218"/>
                    <a:pt x="605" y="2373"/>
                    <a:pt x="822" y="2637"/>
                  </a:cubicBezTo>
                  <a:cubicBezTo>
                    <a:pt x="900" y="3025"/>
                    <a:pt x="962" y="3428"/>
                    <a:pt x="1009" y="3816"/>
                  </a:cubicBezTo>
                  <a:cubicBezTo>
                    <a:pt x="853" y="3661"/>
                    <a:pt x="667" y="3552"/>
                    <a:pt x="450" y="3506"/>
                  </a:cubicBezTo>
                  <a:cubicBezTo>
                    <a:pt x="450" y="3506"/>
                    <a:pt x="435" y="3506"/>
                    <a:pt x="450" y="3537"/>
                  </a:cubicBezTo>
                  <a:cubicBezTo>
                    <a:pt x="667" y="3583"/>
                    <a:pt x="853" y="3723"/>
                    <a:pt x="1009" y="3893"/>
                  </a:cubicBezTo>
                  <a:cubicBezTo>
                    <a:pt x="1040" y="4033"/>
                    <a:pt x="1055" y="4172"/>
                    <a:pt x="1071" y="4328"/>
                  </a:cubicBezTo>
                  <a:cubicBezTo>
                    <a:pt x="962" y="4235"/>
                    <a:pt x="823" y="4157"/>
                    <a:pt x="683" y="4095"/>
                  </a:cubicBezTo>
                  <a:lnTo>
                    <a:pt x="683" y="4095"/>
                  </a:lnTo>
                  <a:cubicBezTo>
                    <a:pt x="823" y="4157"/>
                    <a:pt x="962" y="4250"/>
                    <a:pt x="1071" y="4343"/>
                  </a:cubicBezTo>
                  <a:cubicBezTo>
                    <a:pt x="1086" y="4483"/>
                    <a:pt x="1117" y="4622"/>
                    <a:pt x="1117" y="4746"/>
                  </a:cubicBezTo>
                  <a:cubicBezTo>
                    <a:pt x="900" y="4498"/>
                    <a:pt x="621" y="4312"/>
                    <a:pt x="311" y="4188"/>
                  </a:cubicBezTo>
                  <a:lnTo>
                    <a:pt x="311" y="4188"/>
                  </a:lnTo>
                  <a:cubicBezTo>
                    <a:pt x="621" y="4328"/>
                    <a:pt x="884" y="4545"/>
                    <a:pt x="1086" y="4793"/>
                  </a:cubicBezTo>
                  <a:cubicBezTo>
                    <a:pt x="1117" y="4777"/>
                    <a:pt x="1117" y="4777"/>
                    <a:pt x="1133" y="4777"/>
                  </a:cubicBezTo>
                  <a:cubicBezTo>
                    <a:pt x="1009" y="3149"/>
                    <a:pt x="714" y="1551"/>
                    <a:pt x="218" y="0"/>
                  </a:cubicBezTo>
                  <a:close/>
                  <a:moveTo>
                    <a:pt x="1133" y="4785"/>
                  </a:moveTo>
                  <a:cubicBezTo>
                    <a:pt x="1133" y="4984"/>
                    <a:pt x="1149" y="5199"/>
                    <a:pt x="1179" y="5398"/>
                  </a:cubicBezTo>
                  <a:cubicBezTo>
                    <a:pt x="1149" y="5183"/>
                    <a:pt x="1133" y="4984"/>
                    <a:pt x="1133" y="4785"/>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61" name="Google Shape;2761;p50"/>
            <p:cNvSpPr/>
            <p:nvPr/>
          </p:nvSpPr>
          <p:spPr>
            <a:xfrm>
              <a:off x="3428250" y="2574625"/>
              <a:ext cx="14375" cy="4675"/>
            </a:xfrm>
            <a:custGeom>
              <a:avLst/>
              <a:gdLst/>
              <a:ahLst/>
              <a:cxnLst/>
              <a:rect l="l" t="t" r="r" b="b"/>
              <a:pathLst>
                <a:path w="575" h="187" extrusionOk="0">
                  <a:moveTo>
                    <a:pt x="1" y="1"/>
                  </a:moveTo>
                  <a:cubicBezTo>
                    <a:pt x="202" y="63"/>
                    <a:pt x="373" y="125"/>
                    <a:pt x="575" y="187"/>
                  </a:cubicBezTo>
                  <a:cubicBezTo>
                    <a:pt x="389" y="78"/>
                    <a:pt x="202"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62" name="Google Shape;2762;p50"/>
            <p:cNvSpPr/>
            <p:nvPr/>
          </p:nvSpPr>
          <p:spPr>
            <a:xfrm>
              <a:off x="3434075" y="2638600"/>
              <a:ext cx="10875" cy="3525"/>
            </a:xfrm>
            <a:custGeom>
              <a:avLst/>
              <a:gdLst/>
              <a:ahLst/>
              <a:cxnLst/>
              <a:rect l="l" t="t" r="r" b="b"/>
              <a:pathLst>
                <a:path w="435" h="141" extrusionOk="0">
                  <a:moveTo>
                    <a:pt x="1" y="1"/>
                  </a:moveTo>
                  <a:cubicBezTo>
                    <a:pt x="156" y="32"/>
                    <a:pt x="295" y="78"/>
                    <a:pt x="435" y="140"/>
                  </a:cubicBezTo>
                  <a:cubicBezTo>
                    <a:pt x="295" y="63"/>
                    <a:pt x="156" y="3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63" name="Google Shape;2763;p50"/>
            <p:cNvSpPr/>
            <p:nvPr/>
          </p:nvSpPr>
          <p:spPr>
            <a:xfrm>
              <a:off x="3465875" y="2600600"/>
              <a:ext cx="62050" cy="175675"/>
            </a:xfrm>
            <a:custGeom>
              <a:avLst/>
              <a:gdLst/>
              <a:ahLst/>
              <a:cxnLst/>
              <a:rect l="l" t="t" r="r" b="b"/>
              <a:pathLst>
                <a:path w="2482" h="7027" extrusionOk="0">
                  <a:moveTo>
                    <a:pt x="2420" y="1"/>
                  </a:moveTo>
                  <a:cubicBezTo>
                    <a:pt x="2032" y="265"/>
                    <a:pt x="1660" y="575"/>
                    <a:pt x="1334" y="947"/>
                  </a:cubicBezTo>
                  <a:cubicBezTo>
                    <a:pt x="1008" y="1304"/>
                    <a:pt x="745" y="1753"/>
                    <a:pt x="574" y="2219"/>
                  </a:cubicBezTo>
                  <a:cubicBezTo>
                    <a:pt x="233" y="3211"/>
                    <a:pt x="31" y="4235"/>
                    <a:pt x="16" y="5290"/>
                  </a:cubicBezTo>
                  <a:cubicBezTo>
                    <a:pt x="0" y="5864"/>
                    <a:pt x="47" y="6453"/>
                    <a:pt x="186" y="7011"/>
                  </a:cubicBezTo>
                  <a:lnTo>
                    <a:pt x="202" y="7027"/>
                  </a:lnTo>
                  <a:cubicBezTo>
                    <a:pt x="202" y="7027"/>
                    <a:pt x="233" y="7027"/>
                    <a:pt x="233" y="7011"/>
                  </a:cubicBezTo>
                  <a:cubicBezTo>
                    <a:pt x="78" y="6003"/>
                    <a:pt x="78" y="4995"/>
                    <a:pt x="248" y="3987"/>
                  </a:cubicBezTo>
                  <a:cubicBezTo>
                    <a:pt x="404" y="3010"/>
                    <a:pt x="652" y="1955"/>
                    <a:pt x="1272" y="1149"/>
                  </a:cubicBezTo>
                  <a:cubicBezTo>
                    <a:pt x="1598" y="730"/>
                    <a:pt x="2032" y="373"/>
                    <a:pt x="2451" y="32"/>
                  </a:cubicBezTo>
                  <a:cubicBezTo>
                    <a:pt x="2482" y="16"/>
                    <a:pt x="2451" y="1"/>
                    <a:pt x="2420" y="1"/>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64" name="Google Shape;2764;p50"/>
            <p:cNvSpPr/>
            <p:nvPr/>
          </p:nvSpPr>
          <p:spPr>
            <a:xfrm>
              <a:off x="3470125" y="2599050"/>
              <a:ext cx="58575" cy="116350"/>
            </a:xfrm>
            <a:custGeom>
              <a:avLst/>
              <a:gdLst/>
              <a:ahLst/>
              <a:cxnLst/>
              <a:rect l="l" t="t" r="r" b="b"/>
              <a:pathLst>
                <a:path w="2343" h="4654" extrusionOk="0">
                  <a:moveTo>
                    <a:pt x="2343" y="1"/>
                  </a:moveTo>
                  <a:lnTo>
                    <a:pt x="2343" y="1"/>
                  </a:lnTo>
                  <a:cubicBezTo>
                    <a:pt x="2343" y="1"/>
                    <a:pt x="1164" y="838"/>
                    <a:pt x="621" y="2017"/>
                  </a:cubicBezTo>
                  <a:cubicBezTo>
                    <a:pt x="32" y="3196"/>
                    <a:pt x="1" y="4654"/>
                    <a:pt x="1" y="4654"/>
                  </a:cubicBezTo>
                  <a:cubicBezTo>
                    <a:pt x="234" y="4282"/>
                    <a:pt x="482" y="3956"/>
                    <a:pt x="792" y="3646"/>
                  </a:cubicBezTo>
                  <a:cubicBezTo>
                    <a:pt x="1257" y="3180"/>
                    <a:pt x="1645" y="2855"/>
                    <a:pt x="1707" y="2544"/>
                  </a:cubicBezTo>
                  <a:cubicBezTo>
                    <a:pt x="1769" y="2234"/>
                    <a:pt x="1242" y="2002"/>
                    <a:pt x="1242" y="2002"/>
                  </a:cubicBezTo>
                  <a:lnTo>
                    <a:pt x="1242" y="2002"/>
                  </a:lnTo>
                  <a:cubicBezTo>
                    <a:pt x="1242" y="2002"/>
                    <a:pt x="1371" y="2024"/>
                    <a:pt x="1532" y="2024"/>
                  </a:cubicBezTo>
                  <a:cubicBezTo>
                    <a:pt x="1727" y="2024"/>
                    <a:pt x="1969" y="1991"/>
                    <a:pt x="2079" y="1847"/>
                  </a:cubicBezTo>
                  <a:cubicBezTo>
                    <a:pt x="2265" y="1567"/>
                    <a:pt x="2343" y="1"/>
                    <a:pt x="2343" y="1"/>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65" name="Google Shape;2765;p50"/>
            <p:cNvSpPr/>
            <p:nvPr/>
          </p:nvSpPr>
          <p:spPr>
            <a:xfrm>
              <a:off x="3470525" y="2609525"/>
              <a:ext cx="47725" cy="98125"/>
            </a:xfrm>
            <a:custGeom>
              <a:avLst/>
              <a:gdLst/>
              <a:ahLst/>
              <a:cxnLst/>
              <a:rect l="l" t="t" r="r" b="b"/>
              <a:pathLst>
                <a:path w="1909" h="3925" extrusionOk="0">
                  <a:moveTo>
                    <a:pt x="1808" y="105"/>
                  </a:moveTo>
                  <a:lnTo>
                    <a:pt x="1474" y="756"/>
                  </a:lnTo>
                  <a:lnTo>
                    <a:pt x="1474" y="756"/>
                  </a:lnTo>
                  <a:cubicBezTo>
                    <a:pt x="1376" y="761"/>
                    <a:pt x="1278" y="778"/>
                    <a:pt x="1179" y="807"/>
                  </a:cubicBezTo>
                  <a:cubicBezTo>
                    <a:pt x="1375" y="555"/>
                    <a:pt x="1596" y="329"/>
                    <a:pt x="1808" y="105"/>
                  </a:cubicBezTo>
                  <a:close/>
                  <a:moveTo>
                    <a:pt x="1468" y="768"/>
                  </a:moveTo>
                  <a:lnTo>
                    <a:pt x="1393" y="915"/>
                  </a:lnTo>
                  <a:lnTo>
                    <a:pt x="1393" y="915"/>
                  </a:lnTo>
                  <a:cubicBezTo>
                    <a:pt x="1294" y="927"/>
                    <a:pt x="1192" y="945"/>
                    <a:pt x="1086" y="962"/>
                  </a:cubicBezTo>
                  <a:cubicBezTo>
                    <a:pt x="1102" y="916"/>
                    <a:pt x="1148" y="885"/>
                    <a:pt x="1164" y="838"/>
                  </a:cubicBezTo>
                  <a:cubicBezTo>
                    <a:pt x="1261" y="799"/>
                    <a:pt x="1366" y="778"/>
                    <a:pt x="1468" y="768"/>
                  </a:cubicBezTo>
                  <a:close/>
                  <a:moveTo>
                    <a:pt x="1387" y="927"/>
                  </a:moveTo>
                  <a:lnTo>
                    <a:pt x="1226" y="1241"/>
                  </a:lnTo>
                  <a:cubicBezTo>
                    <a:pt x="1102" y="1241"/>
                    <a:pt x="993" y="1241"/>
                    <a:pt x="869" y="1288"/>
                  </a:cubicBezTo>
                  <a:cubicBezTo>
                    <a:pt x="931" y="1195"/>
                    <a:pt x="1008" y="1086"/>
                    <a:pt x="1071" y="993"/>
                  </a:cubicBezTo>
                  <a:cubicBezTo>
                    <a:pt x="1176" y="968"/>
                    <a:pt x="1281" y="944"/>
                    <a:pt x="1387" y="927"/>
                  </a:cubicBezTo>
                  <a:close/>
                  <a:moveTo>
                    <a:pt x="1862" y="1"/>
                  </a:moveTo>
                  <a:lnTo>
                    <a:pt x="1812" y="97"/>
                  </a:lnTo>
                  <a:lnTo>
                    <a:pt x="1812" y="97"/>
                  </a:lnTo>
                  <a:cubicBezTo>
                    <a:pt x="1349" y="563"/>
                    <a:pt x="896" y="1051"/>
                    <a:pt x="621" y="1660"/>
                  </a:cubicBezTo>
                  <a:cubicBezTo>
                    <a:pt x="528" y="1862"/>
                    <a:pt x="435" y="2094"/>
                    <a:pt x="373" y="2327"/>
                  </a:cubicBezTo>
                  <a:cubicBezTo>
                    <a:pt x="342" y="2374"/>
                    <a:pt x="326" y="2436"/>
                    <a:pt x="326" y="2467"/>
                  </a:cubicBezTo>
                  <a:cubicBezTo>
                    <a:pt x="202" y="2947"/>
                    <a:pt x="78" y="3444"/>
                    <a:pt x="0" y="3925"/>
                  </a:cubicBezTo>
                  <a:cubicBezTo>
                    <a:pt x="62" y="3676"/>
                    <a:pt x="93" y="3444"/>
                    <a:pt x="171" y="3180"/>
                  </a:cubicBezTo>
                  <a:cubicBezTo>
                    <a:pt x="264" y="3149"/>
                    <a:pt x="373" y="3103"/>
                    <a:pt x="481" y="3103"/>
                  </a:cubicBezTo>
                  <a:lnTo>
                    <a:pt x="481" y="3087"/>
                  </a:lnTo>
                  <a:cubicBezTo>
                    <a:pt x="388" y="3087"/>
                    <a:pt x="264" y="3103"/>
                    <a:pt x="171" y="3149"/>
                  </a:cubicBezTo>
                  <a:cubicBezTo>
                    <a:pt x="233" y="2916"/>
                    <a:pt x="295" y="2699"/>
                    <a:pt x="373" y="2482"/>
                  </a:cubicBezTo>
                  <a:cubicBezTo>
                    <a:pt x="605" y="2436"/>
                    <a:pt x="838" y="2405"/>
                    <a:pt x="1071" y="2389"/>
                  </a:cubicBezTo>
                  <a:cubicBezTo>
                    <a:pt x="1016" y="2385"/>
                    <a:pt x="961" y="2384"/>
                    <a:pt x="906" y="2384"/>
                  </a:cubicBezTo>
                  <a:cubicBezTo>
                    <a:pt x="729" y="2384"/>
                    <a:pt x="554" y="2404"/>
                    <a:pt x="388" y="2451"/>
                  </a:cubicBezTo>
                  <a:cubicBezTo>
                    <a:pt x="404" y="2405"/>
                    <a:pt x="404" y="2374"/>
                    <a:pt x="435" y="2327"/>
                  </a:cubicBezTo>
                  <a:cubicBezTo>
                    <a:pt x="590" y="2296"/>
                    <a:pt x="745" y="2281"/>
                    <a:pt x="884" y="2250"/>
                  </a:cubicBezTo>
                  <a:cubicBezTo>
                    <a:pt x="729" y="2250"/>
                    <a:pt x="574" y="2281"/>
                    <a:pt x="450" y="2312"/>
                  </a:cubicBezTo>
                  <a:cubicBezTo>
                    <a:pt x="497" y="2125"/>
                    <a:pt x="574" y="1939"/>
                    <a:pt x="652" y="1753"/>
                  </a:cubicBezTo>
                  <a:cubicBezTo>
                    <a:pt x="714" y="1598"/>
                    <a:pt x="791" y="1459"/>
                    <a:pt x="884" y="1319"/>
                  </a:cubicBezTo>
                  <a:cubicBezTo>
                    <a:pt x="1008" y="1288"/>
                    <a:pt x="1148" y="1272"/>
                    <a:pt x="1257" y="1272"/>
                  </a:cubicBezTo>
                  <a:lnTo>
                    <a:pt x="1438" y="919"/>
                  </a:lnTo>
                  <a:lnTo>
                    <a:pt x="1438" y="919"/>
                  </a:lnTo>
                  <a:cubicBezTo>
                    <a:pt x="1502" y="911"/>
                    <a:pt x="1566" y="906"/>
                    <a:pt x="1630" y="906"/>
                  </a:cubicBezTo>
                  <a:cubicBezTo>
                    <a:pt x="1707" y="906"/>
                    <a:pt x="1784" y="913"/>
                    <a:pt x="1862" y="931"/>
                  </a:cubicBezTo>
                  <a:cubicBezTo>
                    <a:pt x="1776" y="910"/>
                    <a:pt x="1690" y="901"/>
                    <a:pt x="1603" y="901"/>
                  </a:cubicBezTo>
                  <a:cubicBezTo>
                    <a:pt x="1550" y="901"/>
                    <a:pt x="1497" y="904"/>
                    <a:pt x="1442" y="910"/>
                  </a:cubicBezTo>
                  <a:lnTo>
                    <a:pt x="1442" y="910"/>
                  </a:lnTo>
                  <a:lnTo>
                    <a:pt x="1517" y="765"/>
                  </a:lnTo>
                  <a:lnTo>
                    <a:pt x="1517" y="765"/>
                  </a:lnTo>
                  <a:cubicBezTo>
                    <a:pt x="1560" y="762"/>
                    <a:pt x="1603" y="761"/>
                    <a:pt x="1644" y="761"/>
                  </a:cubicBezTo>
                  <a:cubicBezTo>
                    <a:pt x="1606" y="757"/>
                    <a:pt x="1567" y="755"/>
                    <a:pt x="1528" y="755"/>
                  </a:cubicBezTo>
                  <a:cubicBezTo>
                    <a:pt x="1526" y="755"/>
                    <a:pt x="1524" y="755"/>
                    <a:pt x="1522" y="755"/>
                  </a:cubicBezTo>
                  <a:lnTo>
                    <a:pt x="1522" y="755"/>
                  </a:lnTo>
                  <a:lnTo>
                    <a:pt x="1908" y="1"/>
                  </a:lnTo>
                  <a:lnTo>
                    <a:pt x="1908" y="1"/>
                  </a:lnTo>
                  <a:cubicBezTo>
                    <a:pt x="1898" y="11"/>
                    <a:pt x="1887" y="22"/>
                    <a:pt x="1877" y="32"/>
                  </a:cubicBezTo>
                  <a:lnTo>
                    <a:pt x="1877" y="32"/>
                  </a:lnTo>
                  <a:cubicBezTo>
                    <a:pt x="1877" y="32"/>
                    <a:pt x="1877" y="32"/>
                    <a:pt x="1877" y="32"/>
                  </a:cubicBezTo>
                  <a:cubicBezTo>
                    <a:pt x="1877" y="1"/>
                    <a:pt x="1877" y="1"/>
                    <a:pt x="186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66" name="Google Shape;2766;p50"/>
            <p:cNvSpPr/>
            <p:nvPr/>
          </p:nvSpPr>
          <p:spPr>
            <a:xfrm>
              <a:off x="3511625" y="2636000"/>
              <a:ext cx="5850" cy="700"/>
            </a:xfrm>
            <a:custGeom>
              <a:avLst/>
              <a:gdLst/>
              <a:ahLst/>
              <a:cxnLst/>
              <a:rect l="l" t="t" r="r" b="b"/>
              <a:pathLst>
                <a:path w="234" h="28" extrusionOk="0">
                  <a:moveTo>
                    <a:pt x="117" y="0"/>
                  </a:moveTo>
                  <a:cubicBezTo>
                    <a:pt x="78" y="0"/>
                    <a:pt x="39" y="4"/>
                    <a:pt x="0" y="12"/>
                  </a:cubicBezTo>
                  <a:lnTo>
                    <a:pt x="0" y="27"/>
                  </a:lnTo>
                  <a:cubicBezTo>
                    <a:pt x="78" y="12"/>
                    <a:pt x="155" y="12"/>
                    <a:pt x="233" y="12"/>
                  </a:cubicBezTo>
                  <a:cubicBezTo>
                    <a:pt x="194" y="4"/>
                    <a:pt x="155"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67" name="Google Shape;2767;p50"/>
            <p:cNvSpPr/>
            <p:nvPr/>
          </p:nvSpPr>
          <p:spPr>
            <a:xfrm>
              <a:off x="3487200" y="2674275"/>
              <a:ext cx="9725" cy="1975"/>
            </a:xfrm>
            <a:custGeom>
              <a:avLst/>
              <a:gdLst/>
              <a:ahLst/>
              <a:cxnLst/>
              <a:rect l="l" t="t" r="r" b="b"/>
              <a:pathLst>
                <a:path w="389" h="79" extrusionOk="0">
                  <a:moveTo>
                    <a:pt x="357" y="1"/>
                  </a:moveTo>
                  <a:cubicBezTo>
                    <a:pt x="248" y="1"/>
                    <a:pt x="109" y="16"/>
                    <a:pt x="0" y="78"/>
                  </a:cubicBezTo>
                  <a:cubicBezTo>
                    <a:pt x="109" y="47"/>
                    <a:pt x="233" y="32"/>
                    <a:pt x="357" y="16"/>
                  </a:cubicBezTo>
                  <a:cubicBezTo>
                    <a:pt x="388" y="16"/>
                    <a:pt x="388"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68" name="Google Shape;2768;p50"/>
            <p:cNvSpPr/>
            <p:nvPr/>
          </p:nvSpPr>
          <p:spPr>
            <a:xfrm>
              <a:off x="3486025" y="2661100"/>
              <a:ext cx="4100" cy="575"/>
            </a:xfrm>
            <a:custGeom>
              <a:avLst/>
              <a:gdLst/>
              <a:ahLst/>
              <a:cxnLst/>
              <a:rect l="l" t="t" r="r" b="b"/>
              <a:pathLst>
                <a:path w="164" h="23" extrusionOk="0">
                  <a:moveTo>
                    <a:pt x="156" y="0"/>
                  </a:moveTo>
                  <a:cubicBezTo>
                    <a:pt x="156" y="8"/>
                    <a:pt x="160" y="12"/>
                    <a:pt x="162" y="12"/>
                  </a:cubicBezTo>
                  <a:cubicBezTo>
                    <a:pt x="164" y="12"/>
                    <a:pt x="164" y="8"/>
                    <a:pt x="156" y="0"/>
                  </a:cubicBezTo>
                  <a:close/>
                  <a:moveTo>
                    <a:pt x="156" y="0"/>
                  </a:moveTo>
                  <a:cubicBezTo>
                    <a:pt x="94" y="0"/>
                    <a:pt x="63" y="0"/>
                    <a:pt x="1" y="16"/>
                  </a:cubicBezTo>
                  <a:cubicBezTo>
                    <a:pt x="19" y="20"/>
                    <a:pt x="37" y="22"/>
                    <a:pt x="54" y="22"/>
                  </a:cubicBezTo>
                  <a:cubicBezTo>
                    <a:pt x="96" y="22"/>
                    <a:pt x="134" y="11"/>
                    <a:pt x="156"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69" name="Google Shape;2769;p50"/>
            <p:cNvSpPr/>
            <p:nvPr/>
          </p:nvSpPr>
          <p:spPr>
            <a:xfrm>
              <a:off x="3382900" y="2642100"/>
              <a:ext cx="86875" cy="129925"/>
            </a:xfrm>
            <a:custGeom>
              <a:avLst/>
              <a:gdLst/>
              <a:ahLst/>
              <a:cxnLst/>
              <a:rect l="l" t="t" r="r" b="b"/>
              <a:pathLst>
                <a:path w="3475" h="5197" extrusionOk="0">
                  <a:moveTo>
                    <a:pt x="31" y="0"/>
                  </a:moveTo>
                  <a:cubicBezTo>
                    <a:pt x="20" y="0"/>
                    <a:pt x="8" y="26"/>
                    <a:pt x="3" y="33"/>
                  </a:cubicBezTo>
                  <a:lnTo>
                    <a:pt x="3" y="33"/>
                  </a:lnTo>
                  <a:cubicBezTo>
                    <a:pt x="2" y="32"/>
                    <a:pt x="1" y="32"/>
                    <a:pt x="0" y="31"/>
                  </a:cubicBezTo>
                  <a:lnTo>
                    <a:pt x="0" y="31"/>
                  </a:lnTo>
                  <a:cubicBezTo>
                    <a:pt x="0" y="34"/>
                    <a:pt x="1" y="35"/>
                    <a:pt x="1" y="35"/>
                  </a:cubicBezTo>
                  <a:cubicBezTo>
                    <a:pt x="2" y="35"/>
                    <a:pt x="2" y="34"/>
                    <a:pt x="3" y="33"/>
                  </a:cubicBezTo>
                  <a:lnTo>
                    <a:pt x="3" y="33"/>
                  </a:lnTo>
                  <a:cubicBezTo>
                    <a:pt x="421" y="234"/>
                    <a:pt x="854" y="404"/>
                    <a:pt x="1225" y="683"/>
                  </a:cubicBezTo>
                  <a:cubicBezTo>
                    <a:pt x="1892" y="1179"/>
                    <a:pt x="2358" y="1970"/>
                    <a:pt x="2714" y="2730"/>
                  </a:cubicBezTo>
                  <a:cubicBezTo>
                    <a:pt x="3071" y="3506"/>
                    <a:pt x="3304" y="4328"/>
                    <a:pt x="3428" y="5181"/>
                  </a:cubicBezTo>
                  <a:lnTo>
                    <a:pt x="3443" y="5196"/>
                  </a:lnTo>
                  <a:cubicBezTo>
                    <a:pt x="3474" y="5196"/>
                    <a:pt x="3474" y="5181"/>
                    <a:pt x="3474" y="5181"/>
                  </a:cubicBezTo>
                  <a:cubicBezTo>
                    <a:pt x="3428" y="4684"/>
                    <a:pt x="3335" y="4204"/>
                    <a:pt x="3195" y="3738"/>
                  </a:cubicBezTo>
                  <a:cubicBezTo>
                    <a:pt x="2947" y="2916"/>
                    <a:pt x="2559" y="2110"/>
                    <a:pt x="2032" y="1396"/>
                  </a:cubicBezTo>
                  <a:cubicBezTo>
                    <a:pt x="1784" y="1055"/>
                    <a:pt x="1474" y="760"/>
                    <a:pt x="1117" y="528"/>
                  </a:cubicBezTo>
                  <a:cubicBezTo>
                    <a:pt x="791" y="311"/>
                    <a:pt x="419" y="140"/>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70" name="Google Shape;2770;p50"/>
            <p:cNvSpPr/>
            <p:nvPr/>
          </p:nvSpPr>
          <p:spPr>
            <a:xfrm>
              <a:off x="3381725" y="2641325"/>
              <a:ext cx="74475" cy="80675"/>
            </a:xfrm>
            <a:custGeom>
              <a:avLst/>
              <a:gdLst/>
              <a:ahLst/>
              <a:cxnLst/>
              <a:rect l="l" t="t" r="r" b="b"/>
              <a:pathLst>
                <a:path w="2979" h="3227" extrusionOk="0">
                  <a:moveTo>
                    <a:pt x="1" y="0"/>
                  </a:moveTo>
                  <a:lnTo>
                    <a:pt x="1" y="0"/>
                  </a:lnTo>
                  <a:cubicBezTo>
                    <a:pt x="1" y="1"/>
                    <a:pt x="435" y="1257"/>
                    <a:pt x="652" y="1427"/>
                  </a:cubicBezTo>
                  <a:cubicBezTo>
                    <a:pt x="702" y="1473"/>
                    <a:pt x="775" y="1490"/>
                    <a:pt x="856" y="1490"/>
                  </a:cubicBezTo>
                  <a:cubicBezTo>
                    <a:pt x="1076" y="1490"/>
                    <a:pt x="1350" y="1365"/>
                    <a:pt x="1350" y="1365"/>
                  </a:cubicBezTo>
                  <a:lnTo>
                    <a:pt x="1350" y="1365"/>
                  </a:lnTo>
                  <a:cubicBezTo>
                    <a:pt x="1350" y="1365"/>
                    <a:pt x="978" y="1675"/>
                    <a:pt x="1086" y="1908"/>
                  </a:cubicBezTo>
                  <a:cubicBezTo>
                    <a:pt x="1226" y="2141"/>
                    <a:pt x="1614" y="2327"/>
                    <a:pt x="2094" y="2591"/>
                  </a:cubicBezTo>
                  <a:cubicBezTo>
                    <a:pt x="2405" y="2792"/>
                    <a:pt x="2699" y="2994"/>
                    <a:pt x="2979" y="3226"/>
                  </a:cubicBezTo>
                  <a:cubicBezTo>
                    <a:pt x="2979" y="3226"/>
                    <a:pt x="2606" y="2063"/>
                    <a:pt x="1862" y="1241"/>
                  </a:cubicBezTo>
                  <a:cubicBezTo>
                    <a:pt x="1148" y="404"/>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71" name="Google Shape;2771;p50"/>
            <p:cNvSpPr/>
            <p:nvPr/>
          </p:nvSpPr>
          <p:spPr>
            <a:xfrm>
              <a:off x="3394900" y="2648300"/>
              <a:ext cx="60125" cy="67875"/>
            </a:xfrm>
            <a:custGeom>
              <a:avLst/>
              <a:gdLst/>
              <a:ahLst/>
              <a:cxnLst/>
              <a:rect l="l" t="t" r="r" b="b"/>
              <a:pathLst>
                <a:path w="2405" h="2715" extrusionOk="0">
                  <a:moveTo>
                    <a:pt x="1673" y="1676"/>
                  </a:moveTo>
                  <a:cubicBezTo>
                    <a:pt x="1538" y="1676"/>
                    <a:pt x="1391" y="1677"/>
                    <a:pt x="1257" y="1707"/>
                  </a:cubicBezTo>
                  <a:cubicBezTo>
                    <a:pt x="1396" y="1691"/>
                    <a:pt x="1534" y="1676"/>
                    <a:pt x="1673" y="1676"/>
                  </a:cubicBezTo>
                  <a:close/>
                  <a:moveTo>
                    <a:pt x="1" y="1"/>
                  </a:moveTo>
                  <a:lnTo>
                    <a:pt x="1" y="1"/>
                  </a:lnTo>
                  <a:cubicBezTo>
                    <a:pt x="280" y="187"/>
                    <a:pt x="528" y="373"/>
                    <a:pt x="761" y="605"/>
                  </a:cubicBezTo>
                  <a:cubicBezTo>
                    <a:pt x="739" y="604"/>
                    <a:pt x="716" y="603"/>
                    <a:pt x="694" y="603"/>
                  </a:cubicBezTo>
                  <a:cubicBezTo>
                    <a:pt x="499" y="603"/>
                    <a:pt x="307" y="662"/>
                    <a:pt x="141" y="745"/>
                  </a:cubicBezTo>
                  <a:cubicBezTo>
                    <a:pt x="287" y="684"/>
                    <a:pt x="452" y="642"/>
                    <a:pt x="630" y="642"/>
                  </a:cubicBezTo>
                  <a:cubicBezTo>
                    <a:pt x="678" y="642"/>
                    <a:pt x="727" y="645"/>
                    <a:pt x="776" y="652"/>
                  </a:cubicBezTo>
                  <a:lnTo>
                    <a:pt x="901" y="761"/>
                  </a:lnTo>
                  <a:cubicBezTo>
                    <a:pt x="777" y="761"/>
                    <a:pt x="684" y="776"/>
                    <a:pt x="560" y="807"/>
                  </a:cubicBezTo>
                  <a:lnTo>
                    <a:pt x="560" y="807"/>
                  </a:lnTo>
                  <a:cubicBezTo>
                    <a:pt x="650" y="784"/>
                    <a:pt x="733" y="770"/>
                    <a:pt x="819" y="770"/>
                  </a:cubicBezTo>
                  <a:cubicBezTo>
                    <a:pt x="851" y="770"/>
                    <a:pt x="883" y="772"/>
                    <a:pt x="916" y="776"/>
                  </a:cubicBezTo>
                  <a:cubicBezTo>
                    <a:pt x="1102" y="978"/>
                    <a:pt x="1288" y="1195"/>
                    <a:pt x="1459" y="1396"/>
                  </a:cubicBezTo>
                  <a:cubicBezTo>
                    <a:pt x="1438" y="1392"/>
                    <a:pt x="1417" y="1390"/>
                    <a:pt x="1397" y="1390"/>
                  </a:cubicBezTo>
                  <a:cubicBezTo>
                    <a:pt x="1340" y="1390"/>
                    <a:pt x="1283" y="1405"/>
                    <a:pt x="1226" y="1427"/>
                  </a:cubicBezTo>
                  <a:cubicBezTo>
                    <a:pt x="1278" y="1427"/>
                    <a:pt x="1330" y="1414"/>
                    <a:pt x="1386" y="1414"/>
                  </a:cubicBezTo>
                  <a:cubicBezTo>
                    <a:pt x="1414" y="1414"/>
                    <a:pt x="1443" y="1417"/>
                    <a:pt x="1474" y="1427"/>
                  </a:cubicBezTo>
                  <a:cubicBezTo>
                    <a:pt x="1521" y="1458"/>
                    <a:pt x="1536" y="1505"/>
                    <a:pt x="1567" y="1536"/>
                  </a:cubicBezTo>
                  <a:cubicBezTo>
                    <a:pt x="1513" y="1532"/>
                    <a:pt x="1458" y="1530"/>
                    <a:pt x="1403" y="1530"/>
                  </a:cubicBezTo>
                  <a:cubicBezTo>
                    <a:pt x="1225" y="1530"/>
                    <a:pt x="1047" y="1551"/>
                    <a:pt x="870" y="1598"/>
                  </a:cubicBezTo>
                  <a:cubicBezTo>
                    <a:pt x="1044" y="1563"/>
                    <a:pt x="1218" y="1546"/>
                    <a:pt x="1406" y="1546"/>
                  </a:cubicBezTo>
                  <a:cubicBezTo>
                    <a:pt x="1469" y="1546"/>
                    <a:pt x="1533" y="1548"/>
                    <a:pt x="1598" y="1552"/>
                  </a:cubicBezTo>
                  <a:cubicBezTo>
                    <a:pt x="1630" y="1598"/>
                    <a:pt x="1645" y="1629"/>
                    <a:pt x="1676" y="1676"/>
                  </a:cubicBezTo>
                  <a:cubicBezTo>
                    <a:pt x="1675" y="1676"/>
                    <a:pt x="1674" y="1676"/>
                    <a:pt x="1673" y="1676"/>
                  </a:cubicBezTo>
                  <a:lnTo>
                    <a:pt x="1673" y="1676"/>
                  </a:lnTo>
                  <a:cubicBezTo>
                    <a:pt x="1679" y="1676"/>
                    <a:pt x="1685" y="1676"/>
                    <a:pt x="1692" y="1676"/>
                  </a:cubicBezTo>
                  <a:lnTo>
                    <a:pt x="2033" y="2203"/>
                  </a:lnTo>
                  <a:cubicBezTo>
                    <a:pt x="2018" y="2193"/>
                    <a:pt x="2002" y="2190"/>
                    <a:pt x="1985" y="2190"/>
                  </a:cubicBezTo>
                  <a:cubicBezTo>
                    <a:pt x="1948" y="2190"/>
                    <a:pt x="1905" y="2208"/>
                    <a:pt x="1862" y="2218"/>
                  </a:cubicBezTo>
                  <a:cubicBezTo>
                    <a:pt x="1924" y="2218"/>
                    <a:pt x="2002" y="2218"/>
                    <a:pt x="2064" y="2234"/>
                  </a:cubicBezTo>
                  <a:cubicBezTo>
                    <a:pt x="2157" y="2389"/>
                    <a:pt x="2250" y="2544"/>
                    <a:pt x="2343" y="2715"/>
                  </a:cubicBezTo>
                  <a:cubicBezTo>
                    <a:pt x="2389" y="2715"/>
                    <a:pt x="2405" y="2715"/>
                    <a:pt x="2389" y="2699"/>
                  </a:cubicBezTo>
                  <a:cubicBezTo>
                    <a:pt x="1800" y="1629"/>
                    <a:pt x="1056" y="65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72" name="Google Shape;2772;p50"/>
            <p:cNvSpPr/>
            <p:nvPr/>
          </p:nvSpPr>
          <p:spPr>
            <a:xfrm>
              <a:off x="3424000" y="2693675"/>
              <a:ext cx="8150" cy="800"/>
            </a:xfrm>
            <a:custGeom>
              <a:avLst/>
              <a:gdLst/>
              <a:ahLst/>
              <a:cxnLst/>
              <a:rect l="l" t="t" r="r" b="b"/>
              <a:pathLst>
                <a:path w="326" h="32" extrusionOk="0">
                  <a:moveTo>
                    <a:pt x="326" y="0"/>
                  </a:moveTo>
                  <a:cubicBezTo>
                    <a:pt x="217" y="0"/>
                    <a:pt x="93" y="0"/>
                    <a:pt x="0" y="31"/>
                  </a:cubicBezTo>
                  <a:cubicBezTo>
                    <a:pt x="124" y="16"/>
                    <a:pt x="233" y="16"/>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73" name="Google Shape;2773;p50"/>
            <p:cNvSpPr/>
            <p:nvPr/>
          </p:nvSpPr>
          <p:spPr>
            <a:xfrm>
              <a:off x="3403825" y="2660700"/>
              <a:ext cx="3900" cy="325"/>
            </a:xfrm>
            <a:custGeom>
              <a:avLst/>
              <a:gdLst/>
              <a:ahLst/>
              <a:cxnLst/>
              <a:rect l="l" t="t" r="r" b="b"/>
              <a:pathLst>
                <a:path w="156" h="13" extrusionOk="0">
                  <a:moveTo>
                    <a:pt x="1" y="1"/>
                  </a:moveTo>
                  <a:cubicBezTo>
                    <a:pt x="24" y="9"/>
                    <a:pt x="47" y="13"/>
                    <a:pt x="72" y="13"/>
                  </a:cubicBezTo>
                  <a:cubicBezTo>
                    <a:pt x="98" y="13"/>
                    <a:pt x="125" y="9"/>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74" name="Google Shape;2774;p50"/>
            <p:cNvSpPr/>
            <p:nvPr/>
          </p:nvSpPr>
          <p:spPr>
            <a:xfrm>
              <a:off x="3428250" y="2726625"/>
              <a:ext cx="64775" cy="84175"/>
            </a:xfrm>
            <a:custGeom>
              <a:avLst/>
              <a:gdLst/>
              <a:ahLst/>
              <a:cxnLst/>
              <a:rect l="l" t="t" r="r" b="b"/>
              <a:pathLst>
                <a:path w="2591" h="3367" extrusionOk="0">
                  <a:moveTo>
                    <a:pt x="466" y="1"/>
                  </a:moveTo>
                  <a:lnTo>
                    <a:pt x="373" y="667"/>
                  </a:lnTo>
                  <a:lnTo>
                    <a:pt x="1" y="3366"/>
                  </a:lnTo>
                  <a:lnTo>
                    <a:pt x="2591" y="3366"/>
                  </a:lnTo>
                  <a:lnTo>
                    <a:pt x="2219" y="667"/>
                  </a:lnTo>
                  <a:lnTo>
                    <a:pt x="2141" y="1"/>
                  </a:lnTo>
                  <a:close/>
                </a:path>
              </a:pathLst>
            </a:custGeom>
            <a:solidFill>
              <a:schemeClr val="accen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75" name="Google Shape;2775;p50"/>
            <p:cNvSpPr/>
            <p:nvPr/>
          </p:nvSpPr>
          <p:spPr>
            <a:xfrm>
              <a:off x="3437575" y="2726625"/>
              <a:ext cx="46150" cy="16700"/>
            </a:xfrm>
            <a:custGeom>
              <a:avLst/>
              <a:gdLst/>
              <a:ahLst/>
              <a:cxnLst/>
              <a:rect l="l" t="t" r="r" b="b"/>
              <a:pathLst>
                <a:path w="1846" h="668" extrusionOk="0">
                  <a:moveTo>
                    <a:pt x="93" y="1"/>
                  </a:moveTo>
                  <a:lnTo>
                    <a:pt x="0" y="667"/>
                  </a:lnTo>
                  <a:lnTo>
                    <a:pt x="1846" y="667"/>
                  </a:lnTo>
                  <a:lnTo>
                    <a:pt x="1768" y="1"/>
                  </a:lnTo>
                  <a:close/>
                </a:path>
              </a:pathLst>
            </a:custGeom>
            <a:solidFill>
              <a:schemeClr val="accent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2776" name="Google Shape;2776;p50"/>
            <p:cNvSpPr/>
            <p:nvPr/>
          </p:nvSpPr>
          <p:spPr>
            <a:xfrm>
              <a:off x="3434075" y="2720025"/>
              <a:ext cx="53525" cy="14775"/>
            </a:xfrm>
            <a:custGeom>
              <a:avLst/>
              <a:gdLst/>
              <a:ahLst/>
              <a:cxnLst/>
              <a:rect l="l" t="t" r="r" b="b"/>
              <a:pathLst>
                <a:path w="2141" h="591" extrusionOk="0">
                  <a:moveTo>
                    <a:pt x="0" y="1"/>
                  </a:moveTo>
                  <a:lnTo>
                    <a:pt x="0" y="590"/>
                  </a:lnTo>
                  <a:lnTo>
                    <a:pt x="2141" y="590"/>
                  </a:lnTo>
                  <a:lnTo>
                    <a:pt x="2141" y="1"/>
                  </a:lnTo>
                  <a:close/>
                </a:path>
              </a:pathLst>
            </a:custGeom>
            <a:solidFill>
              <a:schemeClr val="accen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grpSp>
      <p:grpSp>
        <p:nvGrpSpPr>
          <p:cNvPr id="2777" name="Google Shape;2777;p50"/>
          <p:cNvGrpSpPr/>
          <p:nvPr/>
        </p:nvGrpSpPr>
        <p:grpSpPr>
          <a:xfrm>
            <a:off x="6789260" y="4055317"/>
            <a:ext cx="300770" cy="54726"/>
            <a:chOff x="4770650" y="685575"/>
            <a:chExt cx="158250" cy="28800"/>
          </a:xfrm>
        </p:grpSpPr>
        <p:sp>
          <p:nvSpPr>
            <p:cNvPr id="2778" name="Google Shape;2778;p50"/>
            <p:cNvSpPr/>
            <p:nvPr/>
          </p:nvSpPr>
          <p:spPr>
            <a:xfrm>
              <a:off x="477065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0"/>
            <p:cNvSpPr/>
            <p:nvPr/>
          </p:nvSpPr>
          <p:spPr>
            <a:xfrm>
              <a:off x="4835375"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0"/>
            <p:cNvSpPr/>
            <p:nvPr/>
          </p:nvSpPr>
          <p:spPr>
            <a:xfrm>
              <a:off x="490010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Рисунок 1">
            <a:extLst>
              <a:ext uri="{FF2B5EF4-FFF2-40B4-BE49-F238E27FC236}">
                <a16:creationId xmlns:a16="http://schemas.microsoft.com/office/drawing/2014/main" id="{34013D59-D406-3850-36DC-B641D0A272D3}"/>
              </a:ext>
            </a:extLst>
          </p:cNvPr>
          <p:cNvPicPr>
            <a:picLocks noChangeAspect="1"/>
          </p:cNvPicPr>
          <p:nvPr/>
        </p:nvPicPr>
        <p:blipFill>
          <a:blip r:embed="rId3"/>
          <a:stretch>
            <a:fillRect/>
          </a:stretch>
        </p:blipFill>
        <p:spPr>
          <a:xfrm>
            <a:off x="784499" y="3271786"/>
            <a:ext cx="3394449" cy="133854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sp>
        <p:nvSpPr>
          <p:cNvPr id="817" name="Google Shape;817;p36"/>
          <p:cNvSpPr/>
          <p:nvPr/>
        </p:nvSpPr>
        <p:spPr>
          <a:xfrm rot="3692070">
            <a:off x="4704650" y="467700"/>
            <a:ext cx="4192239" cy="4677783"/>
          </a:xfrm>
          <a:custGeom>
            <a:avLst/>
            <a:gdLst/>
            <a:ahLst/>
            <a:cxnLst/>
            <a:rect l="l" t="t" r="r" b="b"/>
            <a:pathLst>
              <a:path w="33019" h="29557" extrusionOk="0">
                <a:moveTo>
                  <a:pt x="10707" y="1"/>
                </a:moveTo>
                <a:cubicBezTo>
                  <a:pt x="10157" y="1"/>
                  <a:pt x="9610" y="45"/>
                  <a:pt x="9071" y="146"/>
                </a:cubicBezTo>
                <a:cubicBezTo>
                  <a:pt x="6434" y="644"/>
                  <a:pt x="3984" y="2506"/>
                  <a:pt x="2379" y="4958"/>
                </a:cubicBezTo>
                <a:cubicBezTo>
                  <a:pt x="776" y="7410"/>
                  <a:pt x="1" y="10452"/>
                  <a:pt x="517" y="13180"/>
                </a:cubicBezTo>
                <a:cubicBezTo>
                  <a:pt x="1052" y="15927"/>
                  <a:pt x="2895" y="18360"/>
                  <a:pt x="4942" y="20057"/>
                </a:cubicBezTo>
                <a:cubicBezTo>
                  <a:pt x="6988" y="21734"/>
                  <a:pt x="9255" y="22674"/>
                  <a:pt x="11357" y="24444"/>
                </a:cubicBezTo>
                <a:cubicBezTo>
                  <a:pt x="13477" y="26213"/>
                  <a:pt x="15412" y="28831"/>
                  <a:pt x="17717" y="29421"/>
                </a:cubicBezTo>
                <a:cubicBezTo>
                  <a:pt x="18072" y="29513"/>
                  <a:pt x="18436" y="29556"/>
                  <a:pt x="18804" y="29556"/>
                </a:cubicBezTo>
                <a:cubicBezTo>
                  <a:pt x="20802" y="29556"/>
                  <a:pt x="22912" y="28285"/>
                  <a:pt x="24390" y="26619"/>
                </a:cubicBezTo>
                <a:cubicBezTo>
                  <a:pt x="26160" y="24646"/>
                  <a:pt x="27064" y="22120"/>
                  <a:pt x="28686" y="19853"/>
                </a:cubicBezTo>
                <a:cubicBezTo>
                  <a:pt x="30308" y="17568"/>
                  <a:pt x="32650" y="15539"/>
                  <a:pt x="32834" y="13382"/>
                </a:cubicBezTo>
                <a:cubicBezTo>
                  <a:pt x="33019" y="11226"/>
                  <a:pt x="31064" y="8977"/>
                  <a:pt x="29166" y="7189"/>
                </a:cubicBezTo>
                <a:cubicBezTo>
                  <a:pt x="27266" y="5382"/>
                  <a:pt x="25423" y="4054"/>
                  <a:pt x="23468" y="3169"/>
                </a:cubicBezTo>
                <a:cubicBezTo>
                  <a:pt x="21515" y="2285"/>
                  <a:pt x="19450" y="1842"/>
                  <a:pt x="16980" y="1179"/>
                </a:cubicBezTo>
                <a:cubicBezTo>
                  <a:pt x="15029" y="666"/>
                  <a:pt x="12845" y="1"/>
                  <a:pt x="10707" y="1"/>
                </a:cubicBezTo>
                <a:close/>
              </a:path>
            </a:pathLst>
          </a:custGeom>
          <a:solidFill>
            <a:srgbClr val="138808">
              <a:alpha val="12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1001193" y="302776"/>
            <a:ext cx="4091628" cy="1176000"/>
          </a:xfrm>
          <a:prstGeom prst="roundRect">
            <a:avLst>
              <a:gd name="adj" fmla="val 50000"/>
            </a:avLst>
          </a:prstGeom>
          <a:solidFill>
            <a:srgbClr val="138808">
              <a:alpha val="24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36"/>
          <p:cNvGrpSpPr/>
          <p:nvPr/>
        </p:nvGrpSpPr>
        <p:grpSpPr>
          <a:xfrm flipH="1">
            <a:off x="4572047" y="534811"/>
            <a:ext cx="3962817" cy="4073563"/>
            <a:chOff x="3740000" y="2150825"/>
            <a:chExt cx="943775" cy="970150"/>
          </a:xfrm>
        </p:grpSpPr>
        <p:grpSp>
          <p:nvGrpSpPr>
            <p:cNvPr id="820" name="Google Shape;820;p36"/>
            <p:cNvGrpSpPr/>
            <p:nvPr/>
          </p:nvGrpSpPr>
          <p:grpSpPr>
            <a:xfrm>
              <a:off x="4425525" y="2639375"/>
              <a:ext cx="229575" cy="481600"/>
              <a:chOff x="4425525" y="2639375"/>
              <a:chExt cx="229575" cy="481600"/>
            </a:xfrm>
          </p:grpSpPr>
          <p:sp>
            <p:nvSpPr>
              <p:cNvPr id="821" name="Google Shape;821;p36"/>
              <p:cNvSpPr/>
              <p:nvPr/>
            </p:nvSpPr>
            <p:spPr>
              <a:xfrm>
                <a:off x="4452675" y="2725850"/>
                <a:ext cx="78725" cy="39475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445300" y="2711500"/>
                <a:ext cx="16300" cy="15925"/>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432500" y="2779750"/>
                <a:ext cx="79125" cy="340850"/>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425525" y="2765400"/>
                <a:ext cx="16300" cy="15925"/>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548050" y="2805725"/>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4541850" y="2791375"/>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4566275" y="2654125"/>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4611650" y="2639375"/>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4584875" y="2740575"/>
                <a:ext cx="63625" cy="378850"/>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4639550" y="2725850"/>
                <a:ext cx="15550" cy="1552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 name="Google Shape;831;p36"/>
            <p:cNvSpPr/>
            <p:nvPr/>
          </p:nvSpPr>
          <p:spPr>
            <a:xfrm>
              <a:off x="3892375" y="2521125"/>
              <a:ext cx="78750" cy="599475"/>
            </a:xfrm>
            <a:custGeom>
              <a:avLst/>
              <a:gdLst/>
              <a:ahLst/>
              <a:cxnLst/>
              <a:rect l="l" t="t" r="r" b="b"/>
              <a:pathLst>
                <a:path w="3150" h="23979" extrusionOk="0">
                  <a:moveTo>
                    <a:pt x="3056" y="0"/>
                  </a:moveTo>
                  <a:lnTo>
                    <a:pt x="3056" y="3661"/>
                  </a:lnTo>
                  <a:lnTo>
                    <a:pt x="1" y="7848"/>
                  </a:lnTo>
                  <a:lnTo>
                    <a:pt x="1" y="23978"/>
                  </a:lnTo>
                  <a:lnTo>
                    <a:pt x="63" y="23978"/>
                  </a:lnTo>
                  <a:lnTo>
                    <a:pt x="63" y="7879"/>
                  </a:lnTo>
                  <a:lnTo>
                    <a:pt x="3149" y="3692"/>
                  </a:lnTo>
                  <a:lnTo>
                    <a:pt x="3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961800" y="2506000"/>
              <a:ext cx="16300" cy="15925"/>
            </a:xfrm>
            <a:custGeom>
              <a:avLst/>
              <a:gdLst/>
              <a:ahLst/>
              <a:cxnLst/>
              <a:rect l="l" t="t" r="r" b="b"/>
              <a:pathLst>
                <a:path w="652" h="637" extrusionOk="0">
                  <a:moveTo>
                    <a:pt x="341" y="94"/>
                  </a:moveTo>
                  <a:cubicBezTo>
                    <a:pt x="450" y="94"/>
                    <a:pt x="558" y="187"/>
                    <a:pt x="574" y="326"/>
                  </a:cubicBezTo>
                  <a:cubicBezTo>
                    <a:pt x="574" y="466"/>
                    <a:pt x="450" y="559"/>
                    <a:pt x="341" y="559"/>
                  </a:cubicBezTo>
                  <a:cubicBezTo>
                    <a:pt x="202" y="559"/>
                    <a:pt x="109" y="450"/>
                    <a:pt x="109" y="326"/>
                  </a:cubicBezTo>
                  <a:cubicBezTo>
                    <a:pt x="109" y="187"/>
                    <a:pt x="217" y="94"/>
                    <a:pt x="341" y="94"/>
                  </a:cubicBezTo>
                  <a:close/>
                  <a:moveTo>
                    <a:pt x="326" y="1"/>
                  </a:moveTo>
                  <a:cubicBezTo>
                    <a:pt x="140" y="1"/>
                    <a:pt x="0" y="156"/>
                    <a:pt x="0" y="326"/>
                  </a:cubicBezTo>
                  <a:cubicBezTo>
                    <a:pt x="0" y="497"/>
                    <a:pt x="171" y="636"/>
                    <a:pt x="341" y="636"/>
                  </a:cubicBezTo>
                  <a:cubicBezTo>
                    <a:pt x="512" y="636"/>
                    <a:pt x="651" y="497"/>
                    <a:pt x="651" y="311"/>
                  </a:cubicBezTo>
                  <a:cubicBezTo>
                    <a:pt x="651" y="140"/>
                    <a:pt x="496"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912150" y="2574625"/>
              <a:ext cx="78750" cy="545975"/>
            </a:xfrm>
            <a:custGeom>
              <a:avLst/>
              <a:gdLst/>
              <a:ahLst/>
              <a:cxnLst/>
              <a:rect l="l" t="t" r="r" b="b"/>
              <a:pathLst>
                <a:path w="3150" h="21839" extrusionOk="0">
                  <a:moveTo>
                    <a:pt x="3056" y="1"/>
                  </a:moveTo>
                  <a:lnTo>
                    <a:pt x="3056" y="2017"/>
                  </a:lnTo>
                  <a:lnTo>
                    <a:pt x="1" y="6205"/>
                  </a:lnTo>
                  <a:lnTo>
                    <a:pt x="1" y="21838"/>
                  </a:lnTo>
                  <a:lnTo>
                    <a:pt x="78" y="21838"/>
                  </a:lnTo>
                  <a:lnTo>
                    <a:pt x="78" y="6251"/>
                  </a:lnTo>
                  <a:lnTo>
                    <a:pt x="3149" y="2064"/>
                  </a:lnTo>
                  <a:lnTo>
                    <a:pt x="31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981175" y="2559900"/>
              <a:ext cx="16700" cy="15925"/>
            </a:xfrm>
            <a:custGeom>
              <a:avLst/>
              <a:gdLst/>
              <a:ahLst/>
              <a:cxnLst/>
              <a:rect l="l" t="t" r="r" b="b"/>
              <a:pathLst>
                <a:path w="668" h="637" extrusionOk="0">
                  <a:moveTo>
                    <a:pt x="342" y="93"/>
                  </a:moveTo>
                  <a:cubicBezTo>
                    <a:pt x="481" y="93"/>
                    <a:pt x="574" y="187"/>
                    <a:pt x="574" y="326"/>
                  </a:cubicBezTo>
                  <a:cubicBezTo>
                    <a:pt x="574" y="466"/>
                    <a:pt x="450" y="559"/>
                    <a:pt x="342" y="559"/>
                  </a:cubicBezTo>
                  <a:cubicBezTo>
                    <a:pt x="202" y="559"/>
                    <a:pt x="109" y="435"/>
                    <a:pt x="109" y="326"/>
                  </a:cubicBezTo>
                  <a:cubicBezTo>
                    <a:pt x="109" y="187"/>
                    <a:pt x="218" y="93"/>
                    <a:pt x="342" y="93"/>
                  </a:cubicBezTo>
                  <a:close/>
                  <a:moveTo>
                    <a:pt x="326" y="0"/>
                  </a:moveTo>
                  <a:cubicBezTo>
                    <a:pt x="140" y="0"/>
                    <a:pt x="0" y="155"/>
                    <a:pt x="0" y="326"/>
                  </a:cubicBezTo>
                  <a:cubicBezTo>
                    <a:pt x="0" y="497"/>
                    <a:pt x="171" y="636"/>
                    <a:pt x="342" y="636"/>
                  </a:cubicBezTo>
                  <a:cubicBezTo>
                    <a:pt x="512" y="636"/>
                    <a:pt x="667" y="497"/>
                    <a:pt x="652" y="311"/>
                  </a:cubicBezTo>
                  <a:cubicBezTo>
                    <a:pt x="652" y="124"/>
                    <a:pt x="497" y="0"/>
                    <a:pt x="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3873000" y="2498250"/>
              <a:ext cx="2350" cy="622725"/>
            </a:xfrm>
            <a:custGeom>
              <a:avLst/>
              <a:gdLst/>
              <a:ahLst/>
              <a:cxnLst/>
              <a:rect l="l" t="t" r="r" b="b"/>
              <a:pathLst>
                <a:path w="94" h="24909" extrusionOk="0">
                  <a:moveTo>
                    <a:pt x="0" y="0"/>
                  </a:moveTo>
                  <a:lnTo>
                    <a:pt x="0" y="24909"/>
                  </a:lnTo>
                  <a:lnTo>
                    <a:pt x="93" y="24909"/>
                  </a:lnTo>
                  <a:lnTo>
                    <a:pt x="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3866025" y="2482725"/>
              <a:ext cx="16700" cy="16325"/>
            </a:xfrm>
            <a:custGeom>
              <a:avLst/>
              <a:gdLst/>
              <a:ahLst/>
              <a:cxnLst/>
              <a:rect l="l" t="t" r="r" b="b"/>
              <a:pathLst>
                <a:path w="668" h="653" extrusionOk="0">
                  <a:moveTo>
                    <a:pt x="326" y="110"/>
                  </a:moveTo>
                  <a:cubicBezTo>
                    <a:pt x="450" y="110"/>
                    <a:pt x="558" y="218"/>
                    <a:pt x="558" y="342"/>
                  </a:cubicBezTo>
                  <a:cubicBezTo>
                    <a:pt x="558" y="482"/>
                    <a:pt x="450" y="575"/>
                    <a:pt x="326" y="575"/>
                  </a:cubicBezTo>
                  <a:cubicBezTo>
                    <a:pt x="202" y="575"/>
                    <a:pt x="93" y="466"/>
                    <a:pt x="93" y="342"/>
                  </a:cubicBezTo>
                  <a:cubicBezTo>
                    <a:pt x="93" y="218"/>
                    <a:pt x="217" y="110"/>
                    <a:pt x="326" y="110"/>
                  </a:cubicBezTo>
                  <a:close/>
                  <a:moveTo>
                    <a:pt x="326" y="1"/>
                  </a:moveTo>
                  <a:cubicBezTo>
                    <a:pt x="140" y="1"/>
                    <a:pt x="0" y="156"/>
                    <a:pt x="0" y="327"/>
                  </a:cubicBezTo>
                  <a:cubicBezTo>
                    <a:pt x="0" y="528"/>
                    <a:pt x="155" y="652"/>
                    <a:pt x="326" y="652"/>
                  </a:cubicBezTo>
                  <a:cubicBezTo>
                    <a:pt x="512" y="652"/>
                    <a:pt x="636" y="528"/>
                    <a:pt x="667" y="327"/>
                  </a:cubicBezTo>
                  <a:cubicBezTo>
                    <a:pt x="667" y="141"/>
                    <a:pt x="512"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802425" y="2423425"/>
              <a:ext cx="54300" cy="695625"/>
            </a:xfrm>
            <a:custGeom>
              <a:avLst/>
              <a:gdLst/>
              <a:ahLst/>
              <a:cxnLst/>
              <a:rect l="l" t="t" r="r" b="b"/>
              <a:pathLst>
                <a:path w="2172" h="27825" extrusionOk="0">
                  <a:moveTo>
                    <a:pt x="1" y="0"/>
                  </a:moveTo>
                  <a:lnTo>
                    <a:pt x="1" y="9120"/>
                  </a:lnTo>
                  <a:lnTo>
                    <a:pt x="2094" y="13059"/>
                  </a:lnTo>
                  <a:lnTo>
                    <a:pt x="2094" y="27824"/>
                  </a:lnTo>
                  <a:lnTo>
                    <a:pt x="2172" y="27824"/>
                  </a:lnTo>
                  <a:lnTo>
                    <a:pt x="2172" y="13028"/>
                  </a:lnTo>
                  <a:lnTo>
                    <a:pt x="109" y="9104"/>
                  </a:lnTo>
                  <a:lnTo>
                    <a:pt x="1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795825" y="2409075"/>
              <a:ext cx="15925" cy="15925"/>
            </a:xfrm>
            <a:custGeom>
              <a:avLst/>
              <a:gdLst/>
              <a:ahLst/>
              <a:cxnLst/>
              <a:rect l="l" t="t" r="r" b="b"/>
              <a:pathLst>
                <a:path w="637" h="637" extrusionOk="0">
                  <a:moveTo>
                    <a:pt x="311" y="93"/>
                  </a:moveTo>
                  <a:cubicBezTo>
                    <a:pt x="435" y="93"/>
                    <a:pt x="544" y="186"/>
                    <a:pt x="544" y="326"/>
                  </a:cubicBezTo>
                  <a:cubicBezTo>
                    <a:pt x="544" y="465"/>
                    <a:pt x="420" y="559"/>
                    <a:pt x="311" y="559"/>
                  </a:cubicBezTo>
                  <a:cubicBezTo>
                    <a:pt x="172" y="559"/>
                    <a:pt x="78" y="450"/>
                    <a:pt x="78" y="326"/>
                  </a:cubicBezTo>
                  <a:cubicBezTo>
                    <a:pt x="78" y="186"/>
                    <a:pt x="187" y="93"/>
                    <a:pt x="311" y="93"/>
                  </a:cubicBezTo>
                  <a:close/>
                  <a:moveTo>
                    <a:pt x="327" y="0"/>
                  </a:moveTo>
                  <a:cubicBezTo>
                    <a:pt x="140" y="0"/>
                    <a:pt x="1" y="109"/>
                    <a:pt x="1" y="310"/>
                  </a:cubicBezTo>
                  <a:cubicBezTo>
                    <a:pt x="1" y="496"/>
                    <a:pt x="140" y="636"/>
                    <a:pt x="311" y="636"/>
                  </a:cubicBezTo>
                  <a:cubicBezTo>
                    <a:pt x="497" y="636"/>
                    <a:pt x="637" y="481"/>
                    <a:pt x="637" y="326"/>
                  </a:cubicBezTo>
                  <a:cubicBezTo>
                    <a:pt x="637" y="140"/>
                    <a:pt x="497" y="0"/>
                    <a:pt x="32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74900" y="2509875"/>
              <a:ext cx="64000" cy="609550"/>
            </a:xfrm>
            <a:custGeom>
              <a:avLst/>
              <a:gdLst/>
              <a:ahLst/>
              <a:cxnLst/>
              <a:rect l="l" t="t" r="r" b="b"/>
              <a:pathLst>
                <a:path w="2560" h="24382" extrusionOk="0">
                  <a:moveTo>
                    <a:pt x="0" y="1"/>
                  </a:moveTo>
                  <a:lnTo>
                    <a:pt x="0" y="5677"/>
                  </a:lnTo>
                  <a:lnTo>
                    <a:pt x="2466" y="10020"/>
                  </a:lnTo>
                  <a:lnTo>
                    <a:pt x="2466" y="24382"/>
                  </a:lnTo>
                  <a:lnTo>
                    <a:pt x="2559" y="24382"/>
                  </a:lnTo>
                  <a:lnTo>
                    <a:pt x="2559" y="10004"/>
                  </a:lnTo>
                  <a:lnTo>
                    <a:pt x="93" y="5646"/>
                  </a:lnTo>
                  <a:lnTo>
                    <a:pt x="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67925" y="2494375"/>
              <a:ext cx="16700" cy="16300"/>
            </a:xfrm>
            <a:custGeom>
              <a:avLst/>
              <a:gdLst/>
              <a:ahLst/>
              <a:cxnLst/>
              <a:rect l="l" t="t" r="r" b="b"/>
              <a:pathLst>
                <a:path w="668" h="652" extrusionOk="0">
                  <a:moveTo>
                    <a:pt x="341" y="109"/>
                  </a:moveTo>
                  <a:cubicBezTo>
                    <a:pt x="450" y="109"/>
                    <a:pt x="559" y="217"/>
                    <a:pt x="574" y="341"/>
                  </a:cubicBezTo>
                  <a:cubicBezTo>
                    <a:pt x="574" y="481"/>
                    <a:pt x="481" y="574"/>
                    <a:pt x="341" y="574"/>
                  </a:cubicBezTo>
                  <a:cubicBezTo>
                    <a:pt x="202" y="574"/>
                    <a:pt x="109" y="466"/>
                    <a:pt x="109" y="341"/>
                  </a:cubicBezTo>
                  <a:cubicBezTo>
                    <a:pt x="109" y="217"/>
                    <a:pt x="217" y="109"/>
                    <a:pt x="341" y="109"/>
                  </a:cubicBezTo>
                  <a:close/>
                  <a:moveTo>
                    <a:pt x="341" y="0"/>
                  </a:moveTo>
                  <a:cubicBezTo>
                    <a:pt x="140" y="0"/>
                    <a:pt x="0" y="155"/>
                    <a:pt x="0" y="326"/>
                  </a:cubicBezTo>
                  <a:cubicBezTo>
                    <a:pt x="0" y="528"/>
                    <a:pt x="171" y="652"/>
                    <a:pt x="341" y="652"/>
                  </a:cubicBezTo>
                  <a:cubicBezTo>
                    <a:pt x="512" y="652"/>
                    <a:pt x="652" y="528"/>
                    <a:pt x="667" y="326"/>
                  </a:cubicBezTo>
                  <a:cubicBezTo>
                    <a:pt x="667" y="140"/>
                    <a:pt x="512" y="0"/>
                    <a:pt x="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767150" y="2266375"/>
              <a:ext cx="203975" cy="204375"/>
            </a:xfrm>
            <a:custGeom>
              <a:avLst/>
              <a:gdLst/>
              <a:ahLst/>
              <a:cxnLst/>
              <a:rect l="l" t="t" r="r" b="b"/>
              <a:pathLst>
                <a:path w="8159" h="8175" extrusionOk="0">
                  <a:moveTo>
                    <a:pt x="4095" y="2172"/>
                  </a:moveTo>
                  <a:cubicBezTo>
                    <a:pt x="5134" y="2172"/>
                    <a:pt x="5987" y="3025"/>
                    <a:pt x="5987" y="4080"/>
                  </a:cubicBezTo>
                  <a:cubicBezTo>
                    <a:pt x="5987" y="5119"/>
                    <a:pt x="5134" y="5972"/>
                    <a:pt x="4095" y="5972"/>
                  </a:cubicBezTo>
                  <a:cubicBezTo>
                    <a:pt x="3040" y="5972"/>
                    <a:pt x="2187" y="5119"/>
                    <a:pt x="2187" y="4080"/>
                  </a:cubicBezTo>
                  <a:cubicBezTo>
                    <a:pt x="2187" y="3025"/>
                    <a:pt x="3040" y="2172"/>
                    <a:pt x="4095" y="2172"/>
                  </a:cubicBezTo>
                  <a:close/>
                  <a:moveTo>
                    <a:pt x="4095" y="1660"/>
                  </a:moveTo>
                  <a:cubicBezTo>
                    <a:pt x="2761" y="1660"/>
                    <a:pt x="1675" y="2746"/>
                    <a:pt x="1675" y="4080"/>
                  </a:cubicBezTo>
                  <a:cubicBezTo>
                    <a:pt x="1675" y="5413"/>
                    <a:pt x="2761" y="6499"/>
                    <a:pt x="4095" y="6499"/>
                  </a:cubicBezTo>
                  <a:cubicBezTo>
                    <a:pt x="5429" y="6499"/>
                    <a:pt x="6514" y="5413"/>
                    <a:pt x="6514" y="4080"/>
                  </a:cubicBezTo>
                  <a:cubicBezTo>
                    <a:pt x="6499" y="2746"/>
                    <a:pt x="5429" y="1660"/>
                    <a:pt x="4095" y="1660"/>
                  </a:cubicBezTo>
                  <a:close/>
                  <a:moveTo>
                    <a:pt x="4095" y="1428"/>
                  </a:moveTo>
                  <a:cubicBezTo>
                    <a:pt x="5568" y="1428"/>
                    <a:pt x="6747" y="2606"/>
                    <a:pt x="6747" y="4080"/>
                  </a:cubicBezTo>
                  <a:cubicBezTo>
                    <a:pt x="6731" y="5538"/>
                    <a:pt x="5553" y="6732"/>
                    <a:pt x="4095" y="6732"/>
                  </a:cubicBezTo>
                  <a:cubicBezTo>
                    <a:pt x="2621" y="6732"/>
                    <a:pt x="1443" y="5553"/>
                    <a:pt x="1443" y="4080"/>
                  </a:cubicBezTo>
                  <a:cubicBezTo>
                    <a:pt x="1443" y="2606"/>
                    <a:pt x="2621" y="1428"/>
                    <a:pt x="4095" y="1428"/>
                  </a:cubicBezTo>
                  <a:close/>
                  <a:moveTo>
                    <a:pt x="4095" y="1"/>
                  </a:moveTo>
                  <a:cubicBezTo>
                    <a:pt x="1846" y="1"/>
                    <a:pt x="0" y="1831"/>
                    <a:pt x="0" y="4080"/>
                  </a:cubicBezTo>
                  <a:cubicBezTo>
                    <a:pt x="0" y="6329"/>
                    <a:pt x="1830" y="8174"/>
                    <a:pt x="4079" y="8174"/>
                  </a:cubicBezTo>
                  <a:cubicBezTo>
                    <a:pt x="6328" y="8174"/>
                    <a:pt x="8158" y="6344"/>
                    <a:pt x="8158" y="4095"/>
                  </a:cubicBezTo>
                  <a:cubicBezTo>
                    <a:pt x="8158" y="1831"/>
                    <a:pt x="6344" y="1"/>
                    <a:pt x="4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7875" y="2244675"/>
              <a:ext cx="23300" cy="23275"/>
            </a:xfrm>
            <a:custGeom>
              <a:avLst/>
              <a:gdLst/>
              <a:ahLst/>
              <a:cxnLst/>
              <a:rect l="l" t="t" r="r" b="b"/>
              <a:pathLst>
                <a:path w="932" h="931" extrusionOk="0">
                  <a:moveTo>
                    <a:pt x="93" y="0"/>
                  </a:moveTo>
                  <a:lnTo>
                    <a:pt x="0" y="931"/>
                  </a:lnTo>
                  <a:lnTo>
                    <a:pt x="931" y="931"/>
                  </a:lnTo>
                  <a:lnTo>
                    <a:pt x="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799725" y="2256300"/>
              <a:ext cx="29875" cy="31050"/>
            </a:xfrm>
            <a:custGeom>
              <a:avLst/>
              <a:gdLst/>
              <a:ahLst/>
              <a:cxnLst/>
              <a:rect l="l" t="t" r="r" b="b"/>
              <a:pathLst>
                <a:path w="1195" h="1242" extrusionOk="0">
                  <a:moveTo>
                    <a:pt x="651" y="0"/>
                  </a:moveTo>
                  <a:lnTo>
                    <a:pt x="0" y="388"/>
                  </a:lnTo>
                  <a:lnTo>
                    <a:pt x="388" y="1241"/>
                  </a:lnTo>
                  <a:lnTo>
                    <a:pt x="1194" y="776"/>
                  </a:lnTo>
                  <a:lnTo>
                    <a:pt x="6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757825" y="2298175"/>
              <a:ext cx="30675" cy="29875"/>
            </a:xfrm>
            <a:custGeom>
              <a:avLst/>
              <a:gdLst/>
              <a:ahLst/>
              <a:cxnLst/>
              <a:rect l="l" t="t" r="r" b="b"/>
              <a:pathLst>
                <a:path w="1227" h="1195" extrusionOk="0">
                  <a:moveTo>
                    <a:pt x="373" y="0"/>
                  </a:moveTo>
                  <a:lnTo>
                    <a:pt x="1" y="652"/>
                  </a:lnTo>
                  <a:lnTo>
                    <a:pt x="761" y="1195"/>
                  </a:lnTo>
                  <a:lnTo>
                    <a:pt x="1226" y="388"/>
                  </a:lnTo>
                  <a:lnTo>
                    <a:pt x="3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745825" y="2356325"/>
              <a:ext cx="23275" cy="23300"/>
            </a:xfrm>
            <a:custGeom>
              <a:avLst/>
              <a:gdLst/>
              <a:ahLst/>
              <a:cxnLst/>
              <a:rect l="l" t="t" r="r" b="b"/>
              <a:pathLst>
                <a:path w="931" h="932" extrusionOk="0">
                  <a:moveTo>
                    <a:pt x="931" y="1"/>
                  </a:moveTo>
                  <a:lnTo>
                    <a:pt x="0" y="94"/>
                  </a:lnTo>
                  <a:lnTo>
                    <a:pt x="0" y="854"/>
                  </a:lnTo>
                  <a:lnTo>
                    <a:pt x="931" y="931"/>
                  </a:lnTo>
                  <a:lnTo>
                    <a:pt x="9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757450" y="2407900"/>
              <a:ext cx="31050" cy="29875"/>
            </a:xfrm>
            <a:custGeom>
              <a:avLst/>
              <a:gdLst/>
              <a:ahLst/>
              <a:cxnLst/>
              <a:rect l="l" t="t" r="r" b="b"/>
              <a:pathLst>
                <a:path w="1242" h="1195" extrusionOk="0">
                  <a:moveTo>
                    <a:pt x="760" y="1"/>
                  </a:moveTo>
                  <a:lnTo>
                    <a:pt x="0" y="543"/>
                  </a:lnTo>
                  <a:lnTo>
                    <a:pt x="373" y="1195"/>
                  </a:lnTo>
                  <a:lnTo>
                    <a:pt x="1241" y="823"/>
                  </a:lnTo>
                  <a:lnTo>
                    <a:pt x="7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3799325" y="2449400"/>
              <a:ext cx="29875" cy="30250"/>
            </a:xfrm>
            <a:custGeom>
              <a:avLst/>
              <a:gdLst/>
              <a:ahLst/>
              <a:cxnLst/>
              <a:rect l="l" t="t" r="r" b="b"/>
              <a:pathLst>
                <a:path w="1195" h="1210" extrusionOk="0">
                  <a:moveTo>
                    <a:pt x="388" y="0"/>
                  </a:moveTo>
                  <a:lnTo>
                    <a:pt x="0" y="853"/>
                  </a:lnTo>
                  <a:lnTo>
                    <a:pt x="652" y="1210"/>
                  </a:lnTo>
                  <a:lnTo>
                    <a:pt x="1195" y="465"/>
                  </a:lnTo>
                  <a:lnTo>
                    <a:pt x="3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3857475" y="2468775"/>
              <a:ext cx="23300" cy="23300"/>
            </a:xfrm>
            <a:custGeom>
              <a:avLst/>
              <a:gdLst/>
              <a:ahLst/>
              <a:cxnLst/>
              <a:rect l="l" t="t" r="r" b="b"/>
              <a:pathLst>
                <a:path w="932" h="932" extrusionOk="0">
                  <a:moveTo>
                    <a:pt x="1" y="1"/>
                  </a:moveTo>
                  <a:lnTo>
                    <a:pt x="94" y="931"/>
                  </a:lnTo>
                  <a:lnTo>
                    <a:pt x="823" y="931"/>
                  </a:lnTo>
                  <a:lnTo>
                    <a:pt x="9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3909050" y="2449400"/>
              <a:ext cx="29875" cy="31025"/>
            </a:xfrm>
            <a:custGeom>
              <a:avLst/>
              <a:gdLst/>
              <a:ahLst/>
              <a:cxnLst/>
              <a:rect l="l" t="t" r="r" b="b"/>
              <a:pathLst>
                <a:path w="1195" h="1241" extrusionOk="0">
                  <a:moveTo>
                    <a:pt x="807" y="0"/>
                  </a:moveTo>
                  <a:lnTo>
                    <a:pt x="1" y="465"/>
                  </a:lnTo>
                  <a:lnTo>
                    <a:pt x="544" y="1241"/>
                  </a:lnTo>
                  <a:lnTo>
                    <a:pt x="1195" y="853"/>
                  </a:lnTo>
                  <a:lnTo>
                    <a:pt x="8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3949775" y="2408675"/>
              <a:ext cx="31025" cy="29875"/>
            </a:xfrm>
            <a:custGeom>
              <a:avLst/>
              <a:gdLst/>
              <a:ahLst/>
              <a:cxnLst/>
              <a:rect l="l" t="t" r="r" b="b"/>
              <a:pathLst>
                <a:path w="1241" h="1195" extrusionOk="0">
                  <a:moveTo>
                    <a:pt x="466" y="1"/>
                  </a:moveTo>
                  <a:lnTo>
                    <a:pt x="0" y="807"/>
                  </a:lnTo>
                  <a:lnTo>
                    <a:pt x="853" y="1195"/>
                  </a:lnTo>
                  <a:lnTo>
                    <a:pt x="1241" y="543"/>
                  </a:lnTo>
                  <a:lnTo>
                    <a:pt x="4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969150" y="2356725"/>
              <a:ext cx="24075" cy="23675"/>
            </a:xfrm>
            <a:custGeom>
              <a:avLst/>
              <a:gdLst/>
              <a:ahLst/>
              <a:cxnLst/>
              <a:rect l="l" t="t" r="r" b="b"/>
              <a:pathLst>
                <a:path w="963" h="947" extrusionOk="0">
                  <a:moveTo>
                    <a:pt x="1" y="0"/>
                  </a:moveTo>
                  <a:lnTo>
                    <a:pt x="1" y="946"/>
                  </a:lnTo>
                  <a:lnTo>
                    <a:pt x="962" y="853"/>
                  </a:lnTo>
                  <a:lnTo>
                    <a:pt x="962" y="9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950550" y="2298550"/>
              <a:ext cx="30250" cy="29900"/>
            </a:xfrm>
            <a:custGeom>
              <a:avLst/>
              <a:gdLst/>
              <a:ahLst/>
              <a:cxnLst/>
              <a:rect l="l" t="t" r="r" b="b"/>
              <a:pathLst>
                <a:path w="1210" h="1196" extrusionOk="0">
                  <a:moveTo>
                    <a:pt x="838" y="1"/>
                  </a:moveTo>
                  <a:lnTo>
                    <a:pt x="0" y="389"/>
                  </a:lnTo>
                  <a:lnTo>
                    <a:pt x="450" y="1195"/>
                  </a:lnTo>
                  <a:lnTo>
                    <a:pt x="1210" y="652"/>
                  </a:lnTo>
                  <a:lnTo>
                    <a:pt x="8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3909825" y="2256675"/>
              <a:ext cx="29500" cy="30675"/>
            </a:xfrm>
            <a:custGeom>
              <a:avLst/>
              <a:gdLst/>
              <a:ahLst/>
              <a:cxnLst/>
              <a:rect l="l" t="t" r="r" b="b"/>
              <a:pathLst>
                <a:path w="1180" h="1227" extrusionOk="0">
                  <a:moveTo>
                    <a:pt x="528" y="1"/>
                  </a:moveTo>
                  <a:lnTo>
                    <a:pt x="1" y="761"/>
                  </a:lnTo>
                  <a:lnTo>
                    <a:pt x="792" y="1226"/>
                  </a:lnTo>
                  <a:lnTo>
                    <a:pt x="1179" y="373"/>
                  </a:lnTo>
                  <a:lnTo>
                    <a:pt x="5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836550" y="2335000"/>
              <a:ext cx="65950" cy="66725"/>
            </a:xfrm>
            <a:custGeom>
              <a:avLst/>
              <a:gdLst/>
              <a:ahLst/>
              <a:cxnLst/>
              <a:rect l="l" t="t" r="r" b="b"/>
              <a:pathLst>
                <a:path w="2638" h="2669" extrusionOk="0">
                  <a:moveTo>
                    <a:pt x="1303" y="900"/>
                  </a:moveTo>
                  <a:cubicBezTo>
                    <a:pt x="1536" y="900"/>
                    <a:pt x="1737" y="1087"/>
                    <a:pt x="1737" y="1335"/>
                  </a:cubicBezTo>
                  <a:cubicBezTo>
                    <a:pt x="1737" y="1567"/>
                    <a:pt x="1567" y="1784"/>
                    <a:pt x="1319" y="1784"/>
                  </a:cubicBezTo>
                  <a:cubicBezTo>
                    <a:pt x="1086" y="1784"/>
                    <a:pt x="884" y="1583"/>
                    <a:pt x="869" y="1350"/>
                  </a:cubicBezTo>
                  <a:cubicBezTo>
                    <a:pt x="869" y="1118"/>
                    <a:pt x="1040" y="900"/>
                    <a:pt x="1303" y="900"/>
                  </a:cubicBezTo>
                  <a:close/>
                  <a:moveTo>
                    <a:pt x="1644" y="1"/>
                  </a:moveTo>
                  <a:lnTo>
                    <a:pt x="326" y="389"/>
                  </a:lnTo>
                  <a:lnTo>
                    <a:pt x="0" y="1722"/>
                  </a:lnTo>
                  <a:lnTo>
                    <a:pt x="993" y="2668"/>
                  </a:lnTo>
                  <a:lnTo>
                    <a:pt x="2296" y="2281"/>
                  </a:lnTo>
                  <a:lnTo>
                    <a:pt x="2637" y="947"/>
                  </a:lnTo>
                  <a:lnTo>
                    <a:pt x="16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4545725" y="2528075"/>
              <a:ext cx="120225" cy="118350"/>
            </a:xfrm>
            <a:custGeom>
              <a:avLst/>
              <a:gdLst/>
              <a:ahLst/>
              <a:cxnLst/>
              <a:rect l="l" t="t" r="r" b="b"/>
              <a:pathLst>
                <a:path w="4809" h="4734" extrusionOk="0">
                  <a:moveTo>
                    <a:pt x="2386" y="839"/>
                  </a:moveTo>
                  <a:cubicBezTo>
                    <a:pt x="3226" y="839"/>
                    <a:pt x="3909" y="1515"/>
                    <a:pt x="3955" y="2328"/>
                  </a:cubicBezTo>
                  <a:cubicBezTo>
                    <a:pt x="3986" y="3181"/>
                    <a:pt x="3304" y="3879"/>
                    <a:pt x="2451" y="3926"/>
                  </a:cubicBezTo>
                  <a:cubicBezTo>
                    <a:pt x="2441" y="3926"/>
                    <a:pt x="2432" y="3926"/>
                    <a:pt x="2422" y="3926"/>
                  </a:cubicBezTo>
                  <a:cubicBezTo>
                    <a:pt x="1582" y="3926"/>
                    <a:pt x="900" y="3249"/>
                    <a:pt x="869" y="2437"/>
                  </a:cubicBezTo>
                  <a:cubicBezTo>
                    <a:pt x="838" y="1584"/>
                    <a:pt x="1520" y="886"/>
                    <a:pt x="2358" y="839"/>
                  </a:cubicBezTo>
                  <a:cubicBezTo>
                    <a:pt x="2367" y="839"/>
                    <a:pt x="2377" y="839"/>
                    <a:pt x="2386" y="839"/>
                  </a:cubicBezTo>
                  <a:close/>
                  <a:moveTo>
                    <a:pt x="2401" y="1"/>
                  </a:moveTo>
                  <a:cubicBezTo>
                    <a:pt x="2381" y="1"/>
                    <a:pt x="2362" y="1"/>
                    <a:pt x="2342" y="2"/>
                  </a:cubicBezTo>
                  <a:cubicBezTo>
                    <a:pt x="1024" y="48"/>
                    <a:pt x="0" y="1134"/>
                    <a:pt x="31" y="2437"/>
                  </a:cubicBezTo>
                  <a:cubicBezTo>
                    <a:pt x="77" y="3696"/>
                    <a:pt x="1118" y="4734"/>
                    <a:pt x="2369" y="4734"/>
                  </a:cubicBezTo>
                  <a:cubicBezTo>
                    <a:pt x="2396" y="4734"/>
                    <a:pt x="2424" y="4733"/>
                    <a:pt x="2451" y="4732"/>
                  </a:cubicBezTo>
                  <a:cubicBezTo>
                    <a:pt x="3754" y="4701"/>
                    <a:pt x="4808" y="3615"/>
                    <a:pt x="4762" y="2313"/>
                  </a:cubicBezTo>
                  <a:cubicBezTo>
                    <a:pt x="4747" y="1014"/>
                    <a:pt x="3693" y="1"/>
                    <a:pt x="2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4593025" y="2514150"/>
              <a:ext cx="22900" cy="16700"/>
            </a:xfrm>
            <a:custGeom>
              <a:avLst/>
              <a:gdLst/>
              <a:ahLst/>
              <a:cxnLst/>
              <a:rect l="l" t="t" r="r" b="b"/>
              <a:pathLst>
                <a:path w="916" h="668" extrusionOk="0">
                  <a:moveTo>
                    <a:pt x="854" y="0"/>
                  </a:moveTo>
                  <a:lnTo>
                    <a:pt x="47" y="16"/>
                  </a:lnTo>
                  <a:lnTo>
                    <a:pt x="1" y="667"/>
                  </a:lnTo>
                  <a:lnTo>
                    <a:pt x="1" y="667"/>
                  </a:lnTo>
                  <a:lnTo>
                    <a:pt x="916" y="636"/>
                  </a:lnTo>
                  <a:lnTo>
                    <a:pt x="8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4546100" y="2528875"/>
              <a:ext cx="26800" cy="26400"/>
            </a:xfrm>
            <a:custGeom>
              <a:avLst/>
              <a:gdLst/>
              <a:ahLst/>
              <a:cxnLst/>
              <a:rect l="l" t="t" r="r" b="b"/>
              <a:pathLst>
                <a:path w="1072" h="1056" extrusionOk="0">
                  <a:moveTo>
                    <a:pt x="559" y="1"/>
                  </a:moveTo>
                  <a:lnTo>
                    <a:pt x="1" y="590"/>
                  </a:lnTo>
                  <a:lnTo>
                    <a:pt x="420" y="1055"/>
                  </a:lnTo>
                  <a:lnTo>
                    <a:pt x="1071" y="404"/>
                  </a:lnTo>
                  <a:lnTo>
                    <a:pt x="5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32150" y="2575800"/>
              <a:ext cx="16700" cy="22900"/>
            </a:xfrm>
            <a:custGeom>
              <a:avLst/>
              <a:gdLst/>
              <a:ahLst/>
              <a:cxnLst/>
              <a:rect l="l" t="t" r="r" b="b"/>
              <a:pathLst>
                <a:path w="668" h="916" extrusionOk="0">
                  <a:moveTo>
                    <a:pt x="652" y="0"/>
                  </a:moveTo>
                  <a:lnTo>
                    <a:pt x="1" y="78"/>
                  </a:lnTo>
                  <a:lnTo>
                    <a:pt x="32" y="884"/>
                  </a:lnTo>
                  <a:lnTo>
                    <a:pt x="668" y="915"/>
                  </a:lnTo>
                  <a:lnTo>
                    <a:pt x="6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46875" y="2618825"/>
              <a:ext cx="26800" cy="26800"/>
            </a:xfrm>
            <a:custGeom>
              <a:avLst/>
              <a:gdLst/>
              <a:ahLst/>
              <a:cxnLst/>
              <a:rect l="l" t="t" r="r" b="b"/>
              <a:pathLst>
                <a:path w="1072" h="1072" extrusionOk="0">
                  <a:moveTo>
                    <a:pt x="420" y="1"/>
                  </a:moveTo>
                  <a:lnTo>
                    <a:pt x="1" y="513"/>
                  </a:lnTo>
                  <a:lnTo>
                    <a:pt x="590" y="1071"/>
                  </a:lnTo>
                  <a:lnTo>
                    <a:pt x="1071" y="637"/>
                  </a:lnTo>
                  <a:lnTo>
                    <a:pt x="4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594200" y="2642475"/>
              <a:ext cx="22500" cy="17100"/>
            </a:xfrm>
            <a:custGeom>
              <a:avLst/>
              <a:gdLst/>
              <a:ahLst/>
              <a:cxnLst/>
              <a:rect l="l" t="t" r="r" b="b"/>
              <a:pathLst>
                <a:path w="900" h="684" extrusionOk="0">
                  <a:moveTo>
                    <a:pt x="900" y="1"/>
                  </a:moveTo>
                  <a:lnTo>
                    <a:pt x="0" y="47"/>
                  </a:lnTo>
                  <a:lnTo>
                    <a:pt x="47" y="683"/>
                  </a:lnTo>
                  <a:lnTo>
                    <a:pt x="869" y="668"/>
                  </a:lnTo>
                  <a:lnTo>
                    <a:pt x="9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637225" y="2618050"/>
              <a:ext cx="26775" cy="26400"/>
            </a:xfrm>
            <a:custGeom>
              <a:avLst/>
              <a:gdLst/>
              <a:ahLst/>
              <a:cxnLst/>
              <a:rect l="l" t="t" r="r" b="b"/>
              <a:pathLst>
                <a:path w="1071" h="1056" extrusionOk="0">
                  <a:moveTo>
                    <a:pt x="621" y="1"/>
                  </a:moveTo>
                  <a:lnTo>
                    <a:pt x="1" y="652"/>
                  </a:lnTo>
                  <a:lnTo>
                    <a:pt x="497" y="1055"/>
                  </a:lnTo>
                  <a:lnTo>
                    <a:pt x="1071" y="482"/>
                  </a:lnTo>
                  <a:lnTo>
                    <a:pt x="6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660875" y="2574625"/>
              <a:ext cx="17100" cy="22900"/>
            </a:xfrm>
            <a:custGeom>
              <a:avLst/>
              <a:gdLst/>
              <a:ahLst/>
              <a:cxnLst/>
              <a:rect l="l" t="t" r="r" b="b"/>
              <a:pathLst>
                <a:path w="684" h="916" extrusionOk="0">
                  <a:moveTo>
                    <a:pt x="1" y="1"/>
                  </a:moveTo>
                  <a:lnTo>
                    <a:pt x="16" y="916"/>
                  </a:lnTo>
                  <a:lnTo>
                    <a:pt x="683" y="854"/>
                  </a:lnTo>
                  <a:lnTo>
                    <a:pt x="637" y="47"/>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636075" y="2527725"/>
              <a:ext cx="26775" cy="26775"/>
            </a:xfrm>
            <a:custGeom>
              <a:avLst/>
              <a:gdLst/>
              <a:ahLst/>
              <a:cxnLst/>
              <a:rect l="l" t="t" r="r" b="b"/>
              <a:pathLst>
                <a:path w="1071" h="1071" extrusionOk="0">
                  <a:moveTo>
                    <a:pt x="496" y="0"/>
                  </a:moveTo>
                  <a:lnTo>
                    <a:pt x="0" y="450"/>
                  </a:lnTo>
                  <a:lnTo>
                    <a:pt x="667" y="1070"/>
                  </a:lnTo>
                  <a:lnTo>
                    <a:pt x="1070" y="558"/>
                  </a:lnTo>
                  <a:lnTo>
                    <a:pt x="4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3951325" y="2164750"/>
              <a:ext cx="120600" cy="118750"/>
            </a:xfrm>
            <a:custGeom>
              <a:avLst/>
              <a:gdLst/>
              <a:ahLst/>
              <a:cxnLst/>
              <a:rect l="l" t="t" r="r" b="b"/>
              <a:pathLst>
                <a:path w="4824" h="4750" extrusionOk="0">
                  <a:moveTo>
                    <a:pt x="2441" y="837"/>
                  </a:moveTo>
                  <a:cubicBezTo>
                    <a:pt x="3270" y="837"/>
                    <a:pt x="3910" y="1503"/>
                    <a:pt x="3955" y="2329"/>
                  </a:cubicBezTo>
                  <a:cubicBezTo>
                    <a:pt x="3971" y="3182"/>
                    <a:pt x="3319" y="3880"/>
                    <a:pt x="2466" y="3911"/>
                  </a:cubicBezTo>
                  <a:cubicBezTo>
                    <a:pt x="2447" y="3911"/>
                    <a:pt x="2428" y="3912"/>
                    <a:pt x="2409" y="3912"/>
                  </a:cubicBezTo>
                  <a:cubicBezTo>
                    <a:pt x="1582" y="3912"/>
                    <a:pt x="914" y="3256"/>
                    <a:pt x="869" y="2422"/>
                  </a:cubicBezTo>
                  <a:cubicBezTo>
                    <a:pt x="853" y="1569"/>
                    <a:pt x="1505" y="871"/>
                    <a:pt x="2358" y="840"/>
                  </a:cubicBezTo>
                  <a:cubicBezTo>
                    <a:pt x="2386" y="838"/>
                    <a:pt x="2414" y="837"/>
                    <a:pt x="2441" y="837"/>
                  </a:cubicBezTo>
                  <a:close/>
                  <a:moveTo>
                    <a:pt x="2427" y="1"/>
                  </a:moveTo>
                  <a:cubicBezTo>
                    <a:pt x="2399" y="1"/>
                    <a:pt x="2371" y="1"/>
                    <a:pt x="2342" y="2"/>
                  </a:cubicBezTo>
                  <a:cubicBezTo>
                    <a:pt x="1024" y="33"/>
                    <a:pt x="0" y="1119"/>
                    <a:pt x="47" y="2437"/>
                  </a:cubicBezTo>
                  <a:cubicBezTo>
                    <a:pt x="77" y="3727"/>
                    <a:pt x="1117" y="4750"/>
                    <a:pt x="2397" y="4750"/>
                  </a:cubicBezTo>
                  <a:cubicBezTo>
                    <a:pt x="2425" y="4750"/>
                    <a:pt x="2453" y="4749"/>
                    <a:pt x="2482" y="4748"/>
                  </a:cubicBezTo>
                  <a:cubicBezTo>
                    <a:pt x="3800" y="4717"/>
                    <a:pt x="4824" y="3631"/>
                    <a:pt x="4793" y="2313"/>
                  </a:cubicBezTo>
                  <a:cubicBezTo>
                    <a:pt x="4747" y="1023"/>
                    <a:pt x="3707" y="1"/>
                    <a:pt x="2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3999000" y="2150825"/>
              <a:ext cx="22525" cy="16325"/>
            </a:xfrm>
            <a:custGeom>
              <a:avLst/>
              <a:gdLst/>
              <a:ahLst/>
              <a:cxnLst/>
              <a:rect l="l" t="t" r="r" b="b"/>
              <a:pathLst>
                <a:path w="901" h="653" extrusionOk="0">
                  <a:moveTo>
                    <a:pt x="823" y="1"/>
                  </a:moveTo>
                  <a:lnTo>
                    <a:pt x="32" y="16"/>
                  </a:lnTo>
                  <a:lnTo>
                    <a:pt x="1" y="652"/>
                  </a:lnTo>
                  <a:lnTo>
                    <a:pt x="900" y="637"/>
                  </a:lnTo>
                  <a:lnTo>
                    <a:pt x="8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3951700" y="2165175"/>
              <a:ext cx="26775" cy="27175"/>
            </a:xfrm>
            <a:custGeom>
              <a:avLst/>
              <a:gdLst/>
              <a:ahLst/>
              <a:cxnLst/>
              <a:rect l="l" t="t" r="r" b="b"/>
              <a:pathLst>
                <a:path w="1071" h="1087" extrusionOk="0">
                  <a:moveTo>
                    <a:pt x="575" y="1"/>
                  </a:moveTo>
                  <a:lnTo>
                    <a:pt x="1" y="606"/>
                  </a:lnTo>
                  <a:lnTo>
                    <a:pt x="435" y="1086"/>
                  </a:lnTo>
                  <a:lnTo>
                    <a:pt x="1071" y="404"/>
                  </a:lnTo>
                  <a:lnTo>
                    <a:pt x="5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3937750" y="2212100"/>
              <a:ext cx="17075" cy="22900"/>
            </a:xfrm>
            <a:custGeom>
              <a:avLst/>
              <a:gdLst/>
              <a:ahLst/>
              <a:cxnLst/>
              <a:rect l="l" t="t" r="r" b="b"/>
              <a:pathLst>
                <a:path w="683" h="916" extrusionOk="0">
                  <a:moveTo>
                    <a:pt x="667" y="0"/>
                  </a:moveTo>
                  <a:lnTo>
                    <a:pt x="0" y="78"/>
                  </a:lnTo>
                  <a:lnTo>
                    <a:pt x="16" y="900"/>
                  </a:lnTo>
                  <a:lnTo>
                    <a:pt x="683" y="915"/>
                  </a:lnTo>
                  <a:lnTo>
                    <a:pt x="6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3952875" y="2255900"/>
              <a:ext cx="26775" cy="26025"/>
            </a:xfrm>
            <a:custGeom>
              <a:avLst/>
              <a:gdLst/>
              <a:ahLst/>
              <a:cxnLst/>
              <a:rect l="l" t="t" r="r" b="b"/>
              <a:pathLst>
                <a:path w="1071" h="1041" extrusionOk="0">
                  <a:moveTo>
                    <a:pt x="404" y="1"/>
                  </a:moveTo>
                  <a:lnTo>
                    <a:pt x="0" y="497"/>
                  </a:lnTo>
                  <a:lnTo>
                    <a:pt x="574" y="1040"/>
                  </a:lnTo>
                  <a:lnTo>
                    <a:pt x="1070" y="621"/>
                  </a:lnTo>
                  <a:lnTo>
                    <a:pt x="4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3999775" y="2279175"/>
              <a:ext cx="22900" cy="17075"/>
            </a:xfrm>
            <a:custGeom>
              <a:avLst/>
              <a:gdLst/>
              <a:ahLst/>
              <a:cxnLst/>
              <a:rect l="l" t="t" r="r" b="b"/>
              <a:pathLst>
                <a:path w="916" h="683" extrusionOk="0">
                  <a:moveTo>
                    <a:pt x="916" y="0"/>
                  </a:moveTo>
                  <a:lnTo>
                    <a:pt x="1" y="31"/>
                  </a:lnTo>
                  <a:lnTo>
                    <a:pt x="63" y="683"/>
                  </a:lnTo>
                  <a:lnTo>
                    <a:pt x="869" y="652"/>
                  </a:lnTo>
                  <a:lnTo>
                    <a:pt x="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4042825" y="2254350"/>
              <a:ext cx="26775" cy="27175"/>
            </a:xfrm>
            <a:custGeom>
              <a:avLst/>
              <a:gdLst/>
              <a:ahLst/>
              <a:cxnLst/>
              <a:rect l="l" t="t" r="r" b="b"/>
              <a:pathLst>
                <a:path w="1071" h="1087" extrusionOk="0">
                  <a:moveTo>
                    <a:pt x="621" y="1"/>
                  </a:moveTo>
                  <a:lnTo>
                    <a:pt x="1" y="668"/>
                  </a:lnTo>
                  <a:lnTo>
                    <a:pt x="512" y="1087"/>
                  </a:lnTo>
                  <a:lnTo>
                    <a:pt x="1071" y="482"/>
                  </a:lnTo>
                  <a:lnTo>
                    <a:pt x="6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4066875" y="2211325"/>
              <a:ext cx="16300" cy="23275"/>
            </a:xfrm>
            <a:custGeom>
              <a:avLst/>
              <a:gdLst/>
              <a:ahLst/>
              <a:cxnLst/>
              <a:rect l="l" t="t" r="r" b="b"/>
              <a:pathLst>
                <a:path w="652" h="931" extrusionOk="0">
                  <a:moveTo>
                    <a:pt x="0" y="0"/>
                  </a:moveTo>
                  <a:lnTo>
                    <a:pt x="16" y="931"/>
                  </a:lnTo>
                  <a:lnTo>
                    <a:pt x="652" y="853"/>
                  </a:lnTo>
                  <a:lnTo>
                    <a:pt x="636" y="3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4042050" y="2164400"/>
              <a:ext cx="26400" cy="26400"/>
            </a:xfrm>
            <a:custGeom>
              <a:avLst/>
              <a:gdLst/>
              <a:ahLst/>
              <a:cxnLst/>
              <a:rect l="l" t="t" r="r" b="b"/>
              <a:pathLst>
                <a:path w="1056" h="1056" extrusionOk="0">
                  <a:moveTo>
                    <a:pt x="481" y="1"/>
                  </a:moveTo>
                  <a:lnTo>
                    <a:pt x="0" y="435"/>
                  </a:lnTo>
                  <a:lnTo>
                    <a:pt x="652" y="1055"/>
                  </a:lnTo>
                  <a:lnTo>
                    <a:pt x="1055" y="559"/>
                  </a:lnTo>
                  <a:lnTo>
                    <a:pt x="4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740000" y="3118625"/>
              <a:ext cx="943775" cy="2350"/>
            </a:xfrm>
            <a:custGeom>
              <a:avLst/>
              <a:gdLst/>
              <a:ahLst/>
              <a:cxnLst/>
              <a:rect l="l" t="t" r="r" b="b"/>
              <a:pathLst>
                <a:path w="37751" h="94" extrusionOk="0">
                  <a:moveTo>
                    <a:pt x="18860" y="1"/>
                  </a:moveTo>
                  <a:lnTo>
                    <a:pt x="9446" y="16"/>
                  </a:lnTo>
                  <a:lnTo>
                    <a:pt x="4715" y="16"/>
                  </a:lnTo>
                  <a:lnTo>
                    <a:pt x="1" y="32"/>
                  </a:lnTo>
                  <a:lnTo>
                    <a:pt x="4715" y="63"/>
                  </a:lnTo>
                  <a:lnTo>
                    <a:pt x="9446" y="78"/>
                  </a:lnTo>
                  <a:lnTo>
                    <a:pt x="18860" y="94"/>
                  </a:lnTo>
                  <a:lnTo>
                    <a:pt x="28306" y="78"/>
                  </a:lnTo>
                  <a:lnTo>
                    <a:pt x="33020" y="63"/>
                  </a:lnTo>
                  <a:lnTo>
                    <a:pt x="37751" y="32"/>
                  </a:lnTo>
                  <a:lnTo>
                    <a:pt x="33020" y="16"/>
                  </a:lnTo>
                  <a:lnTo>
                    <a:pt x="28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4061425" y="2410225"/>
              <a:ext cx="208250" cy="451350"/>
            </a:xfrm>
            <a:custGeom>
              <a:avLst/>
              <a:gdLst/>
              <a:ahLst/>
              <a:cxnLst/>
              <a:rect l="l" t="t" r="r" b="b"/>
              <a:pathLst>
                <a:path w="8330" h="18054" extrusionOk="0">
                  <a:moveTo>
                    <a:pt x="1909" y="1"/>
                  </a:moveTo>
                  <a:cubicBezTo>
                    <a:pt x="1195" y="218"/>
                    <a:pt x="637" y="745"/>
                    <a:pt x="389" y="1443"/>
                  </a:cubicBezTo>
                  <a:cubicBezTo>
                    <a:pt x="1" y="2405"/>
                    <a:pt x="156" y="3645"/>
                    <a:pt x="792" y="4654"/>
                  </a:cubicBezTo>
                  <a:cubicBezTo>
                    <a:pt x="1412" y="5631"/>
                    <a:pt x="2420" y="6546"/>
                    <a:pt x="3506" y="7507"/>
                  </a:cubicBezTo>
                  <a:cubicBezTo>
                    <a:pt x="4359" y="8267"/>
                    <a:pt x="5228" y="9058"/>
                    <a:pt x="5895" y="9880"/>
                  </a:cubicBezTo>
                  <a:cubicBezTo>
                    <a:pt x="8221" y="12765"/>
                    <a:pt x="7725" y="16860"/>
                    <a:pt x="7290" y="18023"/>
                  </a:cubicBezTo>
                  <a:lnTo>
                    <a:pt x="7384" y="18054"/>
                  </a:lnTo>
                  <a:cubicBezTo>
                    <a:pt x="7833" y="16875"/>
                    <a:pt x="8330" y="12750"/>
                    <a:pt x="5972" y="9818"/>
                  </a:cubicBezTo>
                  <a:cubicBezTo>
                    <a:pt x="5290" y="9012"/>
                    <a:pt x="4421" y="8205"/>
                    <a:pt x="3568" y="7461"/>
                  </a:cubicBezTo>
                  <a:cubicBezTo>
                    <a:pt x="2483" y="6484"/>
                    <a:pt x="1474" y="5584"/>
                    <a:pt x="870" y="4623"/>
                  </a:cubicBezTo>
                  <a:cubicBezTo>
                    <a:pt x="249" y="3630"/>
                    <a:pt x="94" y="2436"/>
                    <a:pt x="466" y="1474"/>
                  </a:cubicBezTo>
                  <a:cubicBezTo>
                    <a:pt x="714" y="807"/>
                    <a:pt x="1257" y="295"/>
                    <a:pt x="1940" y="109"/>
                  </a:cubicBezTo>
                  <a:lnTo>
                    <a:pt x="19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071900" y="2419150"/>
              <a:ext cx="182275" cy="417225"/>
            </a:xfrm>
            <a:custGeom>
              <a:avLst/>
              <a:gdLst/>
              <a:ahLst/>
              <a:cxnLst/>
              <a:rect l="l" t="t" r="r" b="b"/>
              <a:pathLst>
                <a:path w="7291" h="16689" extrusionOk="0">
                  <a:moveTo>
                    <a:pt x="1505" y="0"/>
                  </a:moveTo>
                  <a:cubicBezTo>
                    <a:pt x="1505" y="0"/>
                    <a:pt x="1" y="915"/>
                    <a:pt x="388" y="3257"/>
                  </a:cubicBezTo>
                  <a:cubicBezTo>
                    <a:pt x="699" y="5212"/>
                    <a:pt x="2792" y="7274"/>
                    <a:pt x="4328" y="8763"/>
                  </a:cubicBezTo>
                  <a:lnTo>
                    <a:pt x="5150" y="9585"/>
                  </a:lnTo>
                  <a:cubicBezTo>
                    <a:pt x="7011" y="11493"/>
                    <a:pt x="7182" y="14859"/>
                    <a:pt x="7120" y="16689"/>
                  </a:cubicBezTo>
                  <a:lnTo>
                    <a:pt x="7213" y="16689"/>
                  </a:lnTo>
                  <a:cubicBezTo>
                    <a:pt x="7290" y="14859"/>
                    <a:pt x="7120" y="11462"/>
                    <a:pt x="5196" y="9523"/>
                  </a:cubicBezTo>
                  <a:cubicBezTo>
                    <a:pt x="4964" y="9275"/>
                    <a:pt x="4685" y="8996"/>
                    <a:pt x="4390" y="8701"/>
                  </a:cubicBezTo>
                  <a:cubicBezTo>
                    <a:pt x="2870" y="7212"/>
                    <a:pt x="807" y="5181"/>
                    <a:pt x="466" y="3242"/>
                  </a:cubicBezTo>
                  <a:cubicBezTo>
                    <a:pt x="109" y="978"/>
                    <a:pt x="1521" y="78"/>
                    <a:pt x="1536" y="78"/>
                  </a:cubicBezTo>
                  <a:lnTo>
                    <a:pt x="1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930375" y="2778575"/>
              <a:ext cx="123325" cy="264075"/>
            </a:xfrm>
            <a:custGeom>
              <a:avLst/>
              <a:gdLst/>
              <a:ahLst/>
              <a:cxnLst/>
              <a:rect l="l" t="t" r="r" b="b"/>
              <a:pathLst>
                <a:path w="4933" h="10563" extrusionOk="0">
                  <a:moveTo>
                    <a:pt x="4917" y="1"/>
                  </a:moveTo>
                  <a:cubicBezTo>
                    <a:pt x="3258" y="171"/>
                    <a:pt x="1986" y="699"/>
                    <a:pt x="1133" y="1598"/>
                  </a:cubicBezTo>
                  <a:cubicBezTo>
                    <a:pt x="419" y="2374"/>
                    <a:pt x="1" y="3382"/>
                    <a:pt x="32" y="4452"/>
                  </a:cubicBezTo>
                  <a:cubicBezTo>
                    <a:pt x="32" y="6406"/>
                    <a:pt x="1443" y="10377"/>
                    <a:pt x="1505" y="10563"/>
                  </a:cubicBezTo>
                  <a:lnTo>
                    <a:pt x="1676" y="10516"/>
                  </a:lnTo>
                  <a:cubicBezTo>
                    <a:pt x="1676" y="10470"/>
                    <a:pt x="218" y="6391"/>
                    <a:pt x="218" y="4468"/>
                  </a:cubicBezTo>
                  <a:cubicBezTo>
                    <a:pt x="218" y="3568"/>
                    <a:pt x="544" y="637"/>
                    <a:pt x="4933" y="202"/>
                  </a:cubicBezTo>
                  <a:lnTo>
                    <a:pt x="49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935800" y="2791000"/>
              <a:ext cx="118300" cy="256700"/>
            </a:xfrm>
            <a:custGeom>
              <a:avLst/>
              <a:gdLst/>
              <a:ahLst/>
              <a:cxnLst/>
              <a:rect l="l" t="t" r="r" b="b"/>
              <a:pathLst>
                <a:path w="4732" h="10268" extrusionOk="0">
                  <a:moveTo>
                    <a:pt x="4700" y="0"/>
                  </a:moveTo>
                  <a:cubicBezTo>
                    <a:pt x="1924" y="496"/>
                    <a:pt x="544" y="1722"/>
                    <a:pt x="249" y="3986"/>
                  </a:cubicBezTo>
                  <a:cubicBezTo>
                    <a:pt x="1" y="5925"/>
                    <a:pt x="652" y="10097"/>
                    <a:pt x="699" y="10267"/>
                  </a:cubicBezTo>
                  <a:lnTo>
                    <a:pt x="900" y="10236"/>
                  </a:lnTo>
                  <a:cubicBezTo>
                    <a:pt x="900" y="10190"/>
                    <a:pt x="202" y="5925"/>
                    <a:pt x="451" y="4017"/>
                  </a:cubicBezTo>
                  <a:cubicBezTo>
                    <a:pt x="714" y="1815"/>
                    <a:pt x="2017" y="683"/>
                    <a:pt x="4731" y="186"/>
                  </a:cubicBezTo>
                  <a:lnTo>
                    <a:pt x="470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4379775" y="2848225"/>
              <a:ext cx="140775" cy="195200"/>
            </a:xfrm>
            <a:custGeom>
              <a:avLst/>
              <a:gdLst/>
              <a:ahLst/>
              <a:cxnLst/>
              <a:rect l="l" t="t" r="r" b="b"/>
              <a:pathLst>
                <a:path w="5631" h="7808" extrusionOk="0">
                  <a:moveTo>
                    <a:pt x="373" y="1"/>
                  </a:moveTo>
                  <a:cubicBezTo>
                    <a:pt x="252" y="1"/>
                    <a:pt x="128" y="3"/>
                    <a:pt x="0" y="7"/>
                  </a:cubicBezTo>
                  <a:lnTo>
                    <a:pt x="0" y="208"/>
                  </a:lnTo>
                  <a:cubicBezTo>
                    <a:pt x="116" y="205"/>
                    <a:pt x="229" y="203"/>
                    <a:pt x="340" y="203"/>
                  </a:cubicBezTo>
                  <a:cubicBezTo>
                    <a:pt x="3979" y="203"/>
                    <a:pt x="4860" y="1900"/>
                    <a:pt x="5041" y="2953"/>
                  </a:cubicBezTo>
                  <a:cubicBezTo>
                    <a:pt x="5444" y="5140"/>
                    <a:pt x="4110" y="7684"/>
                    <a:pt x="4095" y="7715"/>
                  </a:cubicBezTo>
                  <a:lnTo>
                    <a:pt x="4250" y="7808"/>
                  </a:lnTo>
                  <a:cubicBezTo>
                    <a:pt x="4312" y="7715"/>
                    <a:pt x="5630" y="5171"/>
                    <a:pt x="5212" y="2922"/>
                  </a:cubicBezTo>
                  <a:cubicBezTo>
                    <a:pt x="5016" y="1811"/>
                    <a:pt x="4108" y="1"/>
                    <a:pt x="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4380150" y="2858850"/>
              <a:ext cx="129550" cy="194675"/>
            </a:xfrm>
            <a:custGeom>
              <a:avLst/>
              <a:gdLst/>
              <a:ahLst/>
              <a:cxnLst/>
              <a:rect l="l" t="t" r="r" b="b"/>
              <a:pathLst>
                <a:path w="5182" h="7787" extrusionOk="0">
                  <a:moveTo>
                    <a:pt x="1" y="0"/>
                  </a:moveTo>
                  <a:lnTo>
                    <a:pt x="1" y="186"/>
                  </a:lnTo>
                  <a:cubicBezTo>
                    <a:pt x="2762" y="264"/>
                    <a:pt x="4111" y="1008"/>
                    <a:pt x="4576" y="2652"/>
                  </a:cubicBezTo>
                  <a:cubicBezTo>
                    <a:pt x="4964" y="4079"/>
                    <a:pt x="4468" y="7724"/>
                    <a:pt x="4468" y="7771"/>
                  </a:cubicBezTo>
                  <a:lnTo>
                    <a:pt x="4654" y="7786"/>
                  </a:lnTo>
                  <a:cubicBezTo>
                    <a:pt x="4685" y="7631"/>
                    <a:pt x="5181" y="4064"/>
                    <a:pt x="4762" y="2590"/>
                  </a:cubicBezTo>
                  <a:cubicBezTo>
                    <a:pt x="4266" y="869"/>
                    <a:pt x="2839" y="9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4071125" y="2331125"/>
              <a:ext cx="190800" cy="126175"/>
            </a:xfrm>
            <a:custGeom>
              <a:avLst/>
              <a:gdLst/>
              <a:ahLst/>
              <a:cxnLst/>
              <a:rect l="l" t="t" r="r" b="b"/>
              <a:pathLst>
                <a:path w="7632" h="5047" extrusionOk="0">
                  <a:moveTo>
                    <a:pt x="6623" y="1"/>
                  </a:moveTo>
                  <a:lnTo>
                    <a:pt x="1086" y="2296"/>
                  </a:lnTo>
                  <a:cubicBezTo>
                    <a:pt x="342" y="2591"/>
                    <a:pt x="1" y="3428"/>
                    <a:pt x="280" y="4157"/>
                  </a:cubicBezTo>
                  <a:cubicBezTo>
                    <a:pt x="280" y="4188"/>
                    <a:pt x="311" y="4204"/>
                    <a:pt x="311" y="4219"/>
                  </a:cubicBezTo>
                  <a:cubicBezTo>
                    <a:pt x="549" y="4741"/>
                    <a:pt x="1068" y="5047"/>
                    <a:pt x="1603" y="5047"/>
                  </a:cubicBezTo>
                  <a:cubicBezTo>
                    <a:pt x="1800" y="5047"/>
                    <a:pt x="2000" y="5005"/>
                    <a:pt x="2188" y="4917"/>
                  </a:cubicBezTo>
                  <a:cubicBezTo>
                    <a:pt x="2203" y="4902"/>
                    <a:pt x="2234" y="4902"/>
                    <a:pt x="2250" y="4886"/>
                  </a:cubicBezTo>
                  <a:lnTo>
                    <a:pt x="7631" y="2188"/>
                  </a:lnTo>
                  <a:lnTo>
                    <a:pt x="66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4448025" y="2349350"/>
              <a:ext cx="41500" cy="25625"/>
            </a:xfrm>
            <a:custGeom>
              <a:avLst/>
              <a:gdLst/>
              <a:ahLst/>
              <a:cxnLst/>
              <a:rect l="l" t="t" r="r" b="b"/>
              <a:pathLst>
                <a:path w="1660" h="1025" extrusionOk="0">
                  <a:moveTo>
                    <a:pt x="1380" y="1"/>
                  </a:moveTo>
                  <a:lnTo>
                    <a:pt x="140" y="16"/>
                  </a:lnTo>
                  <a:lnTo>
                    <a:pt x="0" y="1024"/>
                  </a:lnTo>
                  <a:lnTo>
                    <a:pt x="0" y="1024"/>
                  </a:lnTo>
                  <a:lnTo>
                    <a:pt x="1660" y="900"/>
                  </a:lnTo>
                  <a:lnTo>
                    <a:pt x="13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4362700" y="2342000"/>
              <a:ext cx="88825" cy="32200"/>
            </a:xfrm>
            <a:custGeom>
              <a:avLst/>
              <a:gdLst/>
              <a:ahLst/>
              <a:cxnLst/>
              <a:rect l="l" t="t" r="r" b="b"/>
              <a:pathLst>
                <a:path w="3553" h="1288" extrusionOk="0">
                  <a:moveTo>
                    <a:pt x="2451" y="0"/>
                  </a:moveTo>
                  <a:lnTo>
                    <a:pt x="1" y="760"/>
                  </a:lnTo>
                  <a:lnTo>
                    <a:pt x="3149" y="1287"/>
                  </a:lnTo>
                  <a:lnTo>
                    <a:pt x="3553" y="310"/>
                  </a:lnTo>
                  <a:lnTo>
                    <a:pt x="24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4482525" y="2340825"/>
              <a:ext cx="39175" cy="29500"/>
            </a:xfrm>
            <a:custGeom>
              <a:avLst/>
              <a:gdLst/>
              <a:ahLst/>
              <a:cxnLst/>
              <a:rect l="l" t="t" r="r" b="b"/>
              <a:pathLst>
                <a:path w="1567" h="1180" extrusionOk="0">
                  <a:moveTo>
                    <a:pt x="1288" y="0"/>
                  </a:moveTo>
                  <a:lnTo>
                    <a:pt x="0" y="342"/>
                  </a:lnTo>
                  <a:lnTo>
                    <a:pt x="466" y="1179"/>
                  </a:lnTo>
                  <a:lnTo>
                    <a:pt x="1567" y="419"/>
                  </a:lnTo>
                  <a:lnTo>
                    <a:pt x="12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4441800" y="2349750"/>
              <a:ext cx="9725" cy="24050"/>
            </a:xfrm>
            <a:custGeom>
              <a:avLst/>
              <a:gdLst/>
              <a:ahLst/>
              <a:cxnLst/>
              <a:rect l="l" t="t" r="r" b="b"/>
              <a:pathLst>
                <a:path w="389" h="962" extrusionOk="0">
                  <a:moveTo>
                    <a:pt x="389" y="0"/>
                  </a:moveTo>
                  <a:lnTo>
                    <a:pt x="1" y="931"/>
                  </a:lnTo>
                  <a:lnTo>
                    <a:pt x="249" y="962"/>
                  </a:lnTo>
                  <a:lnTo>
                    <a:pt x="3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4482525" y="2349350"/>
              <a:ext cx="11275" cy="20975"/>
            </a:xfrm>
            <a:custGeom>
              <a:avLst/>
              <a:gdLst/>
              <a:ahLst/>
              <a:cxnLst/>
              <a:rect l="l" t="t" r="r" b="b"/>
              <a:pathLst>
                <a:path w="451" h="839" extrusionOk="0">
                  <a:moveTo>
                    <a:pt x="0" y="1"/>
                  </a:moveTo>
                  <a:lnTo>
                    <a:pt x="249" y="838"/>
                  </a:lnTo>
                  <a:lnTo>
                    <a:pt x="450" y="776"/>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4427850" y="2357500"/>
              <a:ext cx="13200" cy="11575"/>
            </a:xfrm>
            <a:custGeom>
              <a:avLst/>
              <a:gdLst/>
              <a:ahLst/>
              <a:cxnLst/>
              <a:rect l="l" t="t" r="r" b="b"/>
              <a:pathLst>
                <a:path w="528" h="463" extrusionOk="0">
                  <a:moveTo>
                    <a:pt x="287" y="51"/>
                  </a:moveTo>
                  <a:cubicBezTo>
                    <a:pt x="354" y="51"/>
                    <a:pt x="415" y="86"/>
                    <a:pt x="450" y="155"/>
                  </a:cubicBezTo>
                  <a:cubicBezTo>
                    <a:pt x="481" y="233"/>
                    <a:pt x="450" y="342"/>
                    <a:pt x="373" y="373"/>
                  </a:cubicBezTo>
                  <a:cubicBezTo>
                    <a:pt x="351" y="385"/>
                    <a:pt x="327" y="391"/>
                    <a:pt x="301" y="391"/>
                  </a:cubicBezTo>
                  <a:cubicBezTo>
                    <a:pt x="234" y="391"/>
                    <a:pt x="163" y="351"/>
                    <a:pt x="140" y="295"/>
                  </a:cubicBezTo>
                  <a:cubicBezTo>
                    <a:pt x="94" y="218"/>
                    <a:pt x="140" y="109"/>
                    <a:pt x="218" y="62"/>
                  </a:cubicBezTo>
                  <a:cubicBezTo>
                    <a:pt x="241" y="55"/>
                    <a:pt x="264" y="51"/>
                    <a:pt x="287" y="51"/>
                  </a:cubicBezTo>
                  <a:close/>
                  <a:moveTo>
                    <a:pt x="271" y="0"/>
                  </a:moveTo>
                  <a:cubicBezTo>
                    <a:pt x="231" y="0"/>
                    <a:pt x="192" y="11"/>
                    <a:pt x="156" y="31"/>
                  </a:cubicBezTo>
                  <a:cubicBezTo>
                    <a:pt x="32" y="78"/>
                    <a:pt x="1" y="218"/>
                    <a:pt x="63" y="342"/>
                  </a:cubicBezTo>
                  <a:cubicBezTo>
                    <a:pt x="95" y="417"/>
                    <a:pt x="172" y="462"/>
                    <a:pt x="258" y="462"/>
                  </a:cubicBezTo>
                  <a:cubicBezTo>
                    <a:pt x="295" y="462"/>
                    <a:pt x="335" y="454"/>
                    <a:pt x="373" y="435"/>
                  </a:cubicBezTo>
                  <a:cubicBezTo>
                    <a:pt x="466" y="388"/>
                    <a:pt x="528" y="264"/>
                    <a:pt x="481" y="140"/>
                  </a:cubicBezTo>
                  <a:cubicBezTo>
                    <a:pt x="466" y="140"/>
                    <a:pt x="466" y="124"/>
                    <a:pt x="466" y="124"/>
                  </a:cubicBezTo>
                  <a:cubicBezTo>
                    <a:pt x="424" y="42"/>
                    <a:pt x="349" y="0"/>
                    <a:pt x="2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4470500" y="2360000"/>
              <a:ext cx="13125" cy="11775"/>
            </a:xfrm>
            <a:custGeom>
              <a:avLst/>
              <a:gdLst/>
              <a:ahLst/>
              <a:cxnLst/>
              <a:rect l="l" t="t" r="r" b="b"/>
              <a:pathLst>
                <a:path w="525" h="471" extrusionOk="0">
                  <a:moveTo>
                    <a:pt x="379" y="33"/>
                  </a:moveTo>
                  <a:cubicBezTo>
                    <a:pt x="413" y="51"/>
                    <a:pt x="443" y="74"/>
                    <a:pt x="466" y="102"/>
                  </a:cubicBezTo>
                  <a:lnTo>
                    <a:pt x="481" y="118"/>
                  </a:lnTo>
                  <a:cubicBezTo>
                    <a:pt x="504" y="163"/>
                    <a:pt x="512" y="208"/>
                    <a:pt x="509" y="250"/>
                  </a:cubicBezTo>
                  <a:lnTo>
                    <a:pt x="509" y="250"/>
                  </a:lnTo>
                  <a:cubicBezTo>
                    <a:pt x="525" y="207"/>
                    <a:pt x="522" y="160"/>
                    <a:pt x="497" y="118"/>
                  </a:cubicBezTo>
                  <a:cubicBezTo>
                    <a:pt x="479" y="73"/>
                    <a:pt x="431" y="44"/>
                    <a:pt x="379" y="33"/>
                  </a:cubicBezTo>
                  <a:close/>
                  <a:moveTo>
                    <a:pt x="251" y="1"/>
                  </a:moveTo>
                  <a:cubicBezTo>
                    <a:pt x="207" y="1"/>
                    <a:pt x="163" y="13"/>
                    <a:pt x="125" y="40"/>
                  </a:cubicBezTo>
                  <a:cubicBezTo>
                    <a:pt x="32" y="118"/>
                    <a:pt x="1" y="273"/>
                    <a:pt x="78" y="366"/>
                  </a:cubicBezTo>
                  <a:cubicBezTo>
                    <a:pt x="126" y="433"/>
                    <a:pt x="205" y="471"/>
                    <a:pt x="279" y="471"/>
                  </a:cubicBezTo>
                  <a:cubicBezTo>
                    <a:pt x="325" y="471"/>
                    <a:pt x="369" y="457"/>
                    <a:pt x="404" y="428"/>
                  </a:cubicBezTo>
                  <a:cubicBezTo>
                    <a:pt x="463" y="388"/>
                    <a:pt x="503" y="324"/>
                    <a:pt x="509" y="250"/>
                  </a:cubicBezTo>
                  <a:lnTo>
                    <a:pt x="509" y="250"/>
                  </a:lnTo>
                  <a:cubicBezTo>
                    <a:pt x="496" y="287"/>
                    <a:pt x="470" y="322"/>
                    <a:pt x="435" y="350"/>
                  </a:cubicBezTo>
                  <a:cubicBezTo>
                    <a:pt x="402" y="376"/>
                    <a:pt x="365" y="388"/>
                    <a:pt x="327" y="388"/>
                  </a:cubicBezTo>
                  <a:cubicBezTo>
                    <a:pt x="275" y="388"/>
                    <a:pt x="223" y="364"/>
                    <a:pt x="187" y="319"/>
                  </a:cubicBezTo>
                  <a:cubicBezTo>
                    <a:pt x="140" y="242"/>
                    <a:pt x="156" y="118"/>
                    <a:pt x="233" y="55"/>
                  </a:cubicBezTo>
                  <a:lnTo>
                    <a:pt x="264" y="40"/>
                  </a:lnTo>
                  <a:cubicBezTo>
                    <a:pt x="284" y="32"/>
                    <a:pt x="307" y="28"/>
                    <a:pt x="331" y="28"/>
                  </a:cubicBezTo>
                  <a:cubicBezTo>
                    <a:pt x="347" y="28"/>
                    <a:pt x="363" y="30"/>
                    <a:pt x="379" y="33"/>
                  </a:cubicBezTo>
                  <a:lnTo>
                    <a:pt x="379" y="33"/>
                  </a:lnTo>
                  <a:cubicBezTo>
                    <a:pt x="339" y="13"/>
                    <a:pt x="295"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4428250" y="2203575"/>
              <a:ext cx="48100" cy="32575"/>
            </a:xfrm>
            <a:custGeom>
              <a:avLst/>
              <a:gdLst/>
              <a:ahLst/>
              <a:cxnLst/>
              <a:rect l="l" t="t" r="r" b="b"/>
              <a:pathLst>
                <a:path w="1924" h="1303" extrusionOk="0">
                  <a:moveTo>
                    <a:pt x="1830" y="0"/>
                  </a:moveTo>
                  <a:lnTo>
                    <a:pt x="0" y="372"/>
                  </a:lnTo>
                  <a:lnTo>
                    <a:pt x="465" y="1303"/>
                  </a:lnTo>
                  <a:lnTo>
                    <a:pt x="1923" y="884"/>
                  </a:lnTo>
                  <a:lnTo>
                    <a:pt x="18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4361550" y="2215975"/>
              <a:ext cx="78350" cy="63600"/>
            </a:xfrm>
            <a:custGeom>
              <a:avLst/>
              <a:gdLst/>
              <a:ahLst/>
              <a:cxnLst/>
              <a:rect l="l" t="t" r="r" b="b"/>
              <a:pathLst>
                <a:path w="3134" h="2544" extrusionOk="0">
                  <a:moveTo>
                    <a:pt x="2435" y="0"/>
                  </a:moveTo>
                  <a:lnTo>
                    <a:pt x="0" y="1613"/>
                  </a:lnTo>
                  <a:lnTo>
                    <a:pt x="1102" y="2544"/>
                  </a:lnTo>
                  <a:lnTo>
                    <a:pt x="3133" y="807"/>
                  </a:lnTo>
                  <a:lnTo>
                    <a:pt x="24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4476325" y="2202400"/>
              <a:ext cx="41500" cy="23300"/>
            </a:xfrm>
            <a:custGeom>
              <a:avLst/>
              <a:gdLst/>
              <a:ahLst/>
              <a:cxnLst/>
              <a:rect l="l" t="t" r="r" b="b"/>
              <a:pathLst>
                <a:path w="1660" h="932" extrusionOk="0">
                  <a:moveTo>
                    <a:pt x="93" y="1"/>
                  </a:moveTo>
                  <a:lnTo>
                    <a:pt x="0" y="931"/>
                  </a:lnTo>
                  <a:lnTo>
                    <a:pt x="1505" y="916"/>
                  </a:lnTo>
                  <a:lnTo>
                    <a:pt x="1660" y="388"/>
                  </a:lnTo>
                  <a:lnTo>
                    <a:pt x="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4423975" y="2214800"/>
              <a:ext cx="15925" cy="21350"/>
            </a:xfrm>
            <a:custGeom>
              <a:avLst/>
              <a:gdLst/>
              <a:ahLst/>
              <a:cxnLst/>
              <a:rect l="l" t="t" r="r" b="b"/>
              <a:pathLst>
                <a:path w="637" h="854" extrusionOk="0">
                  <a:moveTo>
                    <a:pt x="218" y="1"/>
                  </a:moveTo>
                  <a:lnTo>
                    <a:pt x="0" y="109"/>
                  </a:lnTo>
                  <a:lnTo>
                    <a:pt x="636" y="854"/>
                  </a:lnTo>
                  <a:lnTo>
                    <a:pt x="2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4474000" y="2204350"/>
              <a:ext cx="4675" cy="21350"/>
            </a:xfrm>
            <a:custGeom>
              <a:avLst/>
              <a:gdLst/>
              <a:ahLst/>
              <a:cxnLst/>
              <a:rect l="l" t="t" r="r" b="b"/>
              <a:pathLst>
                <a:path w="187" h="854" extrusionOk="0">
                  <a:moveTo>
                    <a:pt x="186" y="0"/>
                  </a:moveTo>
                  <a:lnTo>
                    <a:pt x="0" y="31"/>
                  </a:lnTo>
                  <a:lnTo>
                    <a:pt x="93" y="853"/>
                  </a:lnTo>
                  <a:lnTo>
                    <a:pt x="1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412725" y="2223300"/>
              <a:ext cx="13025" cy="11250"/>
            </a:xfrm>
            <a:custGeom>
              <a:avLst/>
              <a:gdLst/>
              <a:ahLst/>
              <a:cxnLst/>
              <a:rect l="l" t="t" r="r" b="b"/>
              <a:pathLst>
                <a:path w="521" h="450" extrusionOk="0">
                  <a:moveTo>
                    <a:pt x="467" y="332"/>
                  </a:moveTo>
                  <a:lnTo>
                    <a:pt x="467" y="332"/>
                  </a:lnTo>
                  <a:cubicBezTo>
                    <a:pt x="462" y="341"/>
                    <a:pt x="457" y="350"/>
                    <a:pt x="450" y="359"/>
                  </a:cubicBezTo>
                  <a:cubicBezTo>
                    <a:pt x="457" y="350"/>
                    <a:pt x="462" y="342"/>
                    <a:pt x="467" y="332"/>
                  </a:cubicBezTo>
                  <a:close/>
                  <a:moveTo>
                    <a:pt x="450" y="359"/>
                  </a:moveTo>
                  <a:cubicBezTo>
                    <a:pt x="424" y="391"/>
                    <a:pt x="390" y="416"/>
                    <a:pt x="353" y="431"/>
                  </a:cubicBezTo>
                  <a:lnTo>
                    <a:pt x="353" y="431"/>
                  </a:lnTo>
                  <a:cubicBezTo>
                    <a:pt x="386" y="424"/>
                    <a:pt x="420" y="405"/>
                    <a:pt x="450" y="374"/>
                  </a:cubicBezTo>
                  <a:lnTo>
                    <a:pt x="450" y="359"/>
                  </a:lnTo>
                  <a:close/>
                  <a:moveTo>
                    <a:pt x="277" y="1"/>
                  </a:moveTo>
                  <a:cubicBezTo>
                    <a:pt x="204" y="1"/>
                    <a:pt x="128" y="35"/>
                    <a:pt x="78" y="95"/>
                  </a:cubicBezTo>
                  <a:cubicBezTo>
                    <a:pt x="1" y="204"/>
                    <a:pt x="47" y="328"/>
                    <a:pt x="140" y="405"/>
                  </a:cubicBezTo>
                  <a:cubicBezTo>
                    <a:pt x="177" y="436"/>
                    <a:pt x="220" y="449"/>
                    <a:pt x="264" y="449"/>
                  </a:cubicBezTo>
                  <a:cubicBezTo>
                    <a:pt x="294" y="449"/>
                    <a:pt x="324" y="443"/>
                    <a:pt x="353" y="431"/>
                  </a:cubicBezTo>
                  <a:lnTo>
                    <a:pt x="353" y="431"/>
                  </a:lnTo>
                  <a:cubicBezTo>
                    <a:pt x="342" y="433"/>
                    <a:pt x="330" y="435"/>
                    <a:pt x="319" y="435"/>
                  </a:cubicBezTo>
                  <a:cubicBezTo>
                    <a:pt x="279" y="435"/>
                    <a:pt x="239" y="419"/>
                    <a:pt x="202" y="390"/>
                  </a:cubicBezTo>
                  <a:cubicBezTo>
                    <a:pt x="125" y="328"/>
                    <a:pt x="125" y="250"/>
                    <a:pt x="156" y="173"/>
                  </a:cubicBezTo>
                  <a:cubicBezTo>
                    <a:pt x="185" y="124"/>
                    <a:pt x="240" y="93"/>
                    <a:pt x="295" y="93"/>
                  </a:cubicBezTo>
                  <a:cubicBezTo>
                    <a:pt x="327" y="93"/>
                    <a:pt x="360" y="103"/>
                    <a:pt x="388" y="126"/>
                  </a:cubicBezTo>
                  <a:cubicBezTo>
                    <a:pt x="458" y="154"/>
                    <a:pt x="502" y="256"/>
                    <a:pt x="467" y="332"/>
                  </a:cubicBezTo>
                  <a:lnTo>
                    <a:pt x="467" y="332"/>
                  </a:lnTo>
                  <a:cubicBezTo>
                    <a:pt x="520" y="231"/>
                    <a:pt x="475" y="121"/>
                    <a:pt x="404" y="64"/>
                  </a:cubicBezTo>
                  <a:lnTo>
                    <a:pt x="388" y="33"/>
                  </a:lnTo>
                  <a:cubicBezTo>
                    <a:pt x="355" y="11"/>
                    <a:pt x="317"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458875" y="2207250"/>
              <a:ext cx="12200" cy="11375"/>
            </a:xfrm>
            <a:custGeom>
              <a:avLst/>
              <a:gdLst/>
              <a:ahLst/>
              <a:cxnLst/>
              <a:rect l="l" t="t" r="r" b="b"/>
              <a:pathLst>
                <a:path w="488" h="455" extrusionOk="0">
                  <a:moveTo>
                    <a:pt x="471" y="288"/>
                  </a:moveTo>
                  <a:cubicBezTo>
                    <a:pt x="466" y="309"/>
                    <a:pt x="460" y="330"/>
                    <a:pt x="450" y="349"/>
                  </a:cubicBezTo>
                  <a:cubicBezTo>
                    <a:pt x="462" y="330"/>
                    <a:pt x="468" y="309"/>
                    <a:pt x="471" y="288"/>
                  </a:cubicBezTo>
                  <a:close/>
                  <a:moveTo>
                    <a:pt x="450" y="349"/>
                  </a:moveTo>
                  <a:cubicBezTo>
                    <a:pt x="425" y="349"/>
                    <a:pt x="420" y="349"/>
                    <a:pt x="437" y="367"/>
                  </a:cubicBezTo>
                  <a:lnTo>
                    <a:pt x="437" y="367"/>
                  </a:lnTo>
                  <a:cubicBezTo>
                    <a:pt x="441" y="361"/>
                    <a:pt x="446" y="355"/>
                    <a:pt x="450" y="349"/>
                  </a:cubicBezTo>
                  <a:close/>
                  <a:moveTo>
                    <a:pt x="437" y="367"/>
                  </a:moveTo>
                  <a:lnTo>
                    <a:pt x="437" y="367"/>
                  </a:lnTo>
                  <a:cubicBezTo>
                    <a:pt x="409" y="400"/>
                    <a:pt x="375" y="424"/>
                    <a:pt x="339" y="438"/>
                  </a:cubicBezTo>
                  <a:lnTo>
                    <a:pt x="339" y="438"/>
                  </a:lnTo>
                  <a:cubicBezTo>
                    <a:pt x="379" y="432"/>
                    <a:pt x="417" y="413"/>
                    <a:pt x="450" y="380"/>
                  </a:cubicBezTo>
                  <a:cubicBezTo>
                    <a:pt x="445" y="375"/>
                    <a:pt x="440" y="370"/>
                    <a:pt x="437" y="367"/>
                  </a:cubicBezTo>
                  <a:close/>
                  <a:moveTo>
                    <a:pt x="278" y="0"/>
                  </a:moveTo>
                  <a:cubicBezTo>
                    <a:pt x="205" y="0"/>
                    <a:pt x="128" y="41"/>
                    <a:pt x="78" y="101"/>
                  </a:cubicBezTo>
                  <a:cubicBezTo>
                    <a:pt x="0" y="194"/>
                    <a:pt x="31" y="334"/>
                    <a:pt x="140" y="411"/>
                  </a:cubicBezTo>
                  <a:cubicBezTo>
                    <a:pt x="175" y="441"/>
                    <a:pt x="217" y="455"/>
                    <a:pt x="259" y="455"/>
                  </a:cubicBezTo>
                  <a:cubicBezTo>
                    <a:pt x="286" y="455"/>
                    <a:pt x="313" y="449"/>
                    <a:pt x="339" y="438"/>
                  </a:cubicBezTo>
                  <a:lnTo>
                    <a:pt x="339" y="438"/>
                  </a:lnTo>
                  <a:cubicBezTo>
                    <a:pt x="330" y="440"/>
                    <a:pt x="320" y="441"/>
                    <a:pt x="310" y="441"/>
                  </a:cubicBezTo>
                  <a:cubicBezTo>
                    <a:pt x="267" y="441"/>
                    <a:pt x="223" y="425"/>
                    <a:pt x="186" y="396"/>
                  </a:cubicBezTo>
                  <a:cubicBezTo>
                    <a:pt x="109" y="334"/>
                    <a:pt x="109" y="256"/>
                    <a:pt x="155" y="179"/>
                  </a:cubicBezTo>
                  <a:cubicBezTo>
                    <a:pt x="176" y="126"/>
                    <a:pt x="241" y="95"/>
                    <a:pt x="304" y="95"/>
                  </a:cubicBezTo>
                  <a:cubicBezTo>
                    <a:pt x="334" y="95"/>
                    <a:pt x="363" y="102"/>
                    <a:pt x="388" y="117"/>
                  </a:cubicBezTo>
                  <a:cubicBezTo>
                    <a:pt x="446" y="152"/>
                    <a:pt x="478" y="222"/>
                    <a:pt x="471" y="288"/>
                  </a:cubicBezTo>
                  <a:lnTo>
                    <a:pt x="471" y="288"/>
                  </a:lnTo>
                  <a:cubicBezTo>
                    <a:pt x="488" y="203"/>
                    <a:pt x="465" y="107"/>
                    <a:pt x="404" y="70"/>
                  </a:cubicBezTo>
                  <a:lnTo>
                    <a:pt x="388" y="39"/>
                  </a:lnTo>
                  <a:cubicBezTo>
                    <a:pt x="355" y="12"/>
                    <a:pt x="317"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4362700" y="2219850"/>
              <a:ext cx="152425" cy="59350"/>
            </a:xfrm>
            <a:custGeom>
              <a:avLst/>
              <a:gdLst/>
              <a:ahLst/>
              <a:cxnLst/>
              <a:rect l="l" t="t" r="r" b="b"/>
              <a:pathLst>
                <a:path w="6097" h="2374" extrusionOk="0">
                  <a:moveTo>
                    <a:pt x="4530" y="0"/>
                  </a:moveTo>
                  <a:lnTo>
                    <a:pt x="3382" y="32"/>
                  </a:lnTo>
                  <a:lnTo>
                    <a:pt x="2901" y="218"/>
                  </a:lnTo>
                  <a:lnTo>
                    <a:pt x="2777" y="264"/>
                  </a:lnTo>
                  <a:lnTo>
                    <a:pt x="2467" y="388"/>
                  </a:lnTo>
                  <a:lnTo>
                    <a:pt x="2203" y="512"/>
                  </a:lnTo>
                  <a:lnTo>
                    <a:pt x="2141" y="528"/>
                  </a:lnTo>
                  <a:lnTo>
                    <a:pt x="187" y="1350"/>
                  </a:lnTo>
                  <a:lnTo>
                    <a:pt x="1" y="1474"/>
                  </a:lnTo>
                  <a:lnTo>
                    <a:pt x="1040" y="2373"/>
                  </a:lnTo>
                  <a:lnTo>
                    <a:pt x="3072" y="621"/>
                  </a:lnTo>
                  <a:lnTo>
                    <a:pt x="4530" y="218"/>
                  </a:lnTo>
                  <a:lnTo>
                    <a:pt x="6034" y="202"/>
                  </a:lnTo>
                  <a:lnTo>
                    <a:pt x="6096" y="47"/>
                  </a:lnTo>
                  <a:lnTo>
                    <a:pt x="4561" y="0"/>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4479025" y="2257450"/>
              <a:ext cx="49675" cy="25625"/>
            </a:xfrm>
            <a:custGeom>
              <a:avLst/>
              <a:gdLst/>
              <a:ahLst/>
              <a:cxnLst/>
              <a:rect l="l" t="t" r="r" b="b"/>
              <a:pathLst>
                <a:path w="1987" h="1025" extrusionOk="0">
                  <a:moveTo>
                    <a:pt x="1" y="1"/>
                  </a:moveTo>
                  <a:lnTo>
                    <a:pt x="202" y="1025"/>
                  </a:lnTo>
                  <a:lnTo>
                    <a:pt x="1831" y="947"/>
                  </a:lnTo>
                  <a:lnTo>
                    <a:pt x="1986" y="7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4403025" y="2259400"/>
              <a:ext cx="81075" cy="51200"/>
            </a:xfrm>
            <a:custGeom>
              <a:avLst/>
              <a:gdLst/>
              <a:ahLst/>
              <a:cxnLst/>
              <a:rect l="l" t="t" r="r" b="b"/>
              <a:pathLst>
                <a:path w="3243" h="2048" extrusionOk="0">
                  <a:moveTo>
                    <a:pt x="2777" y="0"/>
                  </a:moveTo>
                  <a:lnTo>
                    <a:pt x="1" y="853"/>
                  </a:lnTo>
                  <a:lnTo>
                    <a:pt x="792" y="2048"/>
                  </a:lnTo>
                  <a:lnTo>
                    <a:pt x="3242" y="947"/>
                  </a:lnTo>
                  <a:lnTo>
                    <a:pt x="27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4524775" y="2259775"/>
              <a:ext cx="46575" cy="24075"/>
            </a:xfrm>
            <a:custGeom>
              <a:avLst/>
              <a:gdLst/>
              <a:ahLst/>
              <a:cxnLst/>
              <a:rect l="l" t="t" r="r" b="b"/>
              <a:pathLst>
                <a:path w="1863" h="963" extrusionOk="0">
                  <a:moveTo>
                    <a:pt x="342" y="1"/>
                  </a:moveTo>
                  <a:lnTo>
                    <a:pt x="1" y="854"/>
                  </a:lnTo>
                  <a:lnTo>
                    <a:pt x="1552" y="963"/>
                  </a:lnTo>
                  <a:lnTo>
                    <a:pt x="1862" y="528"/>
                  </a:lnTo>
                  <a:lnTo>
                    <a:pt x="3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4473225" y="2259400"/>
              <a:ext cx="10875" cy="23675"/>
            </a:xfrm>
            <a:custGeom>
              <a:avLst/>
              <a:gdLst/>
              <a:ahLst/>
              <a:cxnLst/>
              <a:rect l="l" t="t" r="r" b="b"/>
              <a:pathLst>
                <a:path w="435" h="947" extrusionOk="0">
                  <a:moveTo>
                    <a:pt x="233" y="0"/>
                  </a:moveTo>
                  <a:lnTo>
                    <a:pt x="0" y="78"/>
                  </a:lnTo>
                  <a:lnTo>
                    <a:pt x="434" y="947"/>
                  </a:lnTo>
                  <a:lnTo>
                    <a:pt x="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4524775" y="2260550"/>
              <a:ext cx="8175" cy="20575"/>
            </a:xfrm>
            <a:custGeom>
              <a:avLst/>
              <a:gdLst/>
              <a:ahLst/>
              <a:cxnLst/>
              <a:rect l="l" t="t" r="r" b="b"/>
              <a:pathLst>
                <a:path w="327" h="823" extrusionOk="0">
                  <a:moveTo>
                    <a:pt x="141" y="1"/>
                  </a:moveTo>
                  <a:lnTo>
                    <a:pt x="1" y="823"/>
                  </a:lnTo>
                  <a:lnTo>
                    <a:pt x="327" y="32"/>
                  </a:lnTo>
                  <a:lnTo>
                    <a:pt x="1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4459250" y="2264525"/>
              <a:ext cx="12450" cy="11375"/>
            </a:xfrm>
            <a:custGeom>
              <a:avLst/>
              <a:gdLst/>
              <a:ahLst/>
              <a:cxnLst/>
              <a:rect l="l" t="t" r="r" b="b"/>
              <a:pathLst>
                <a:path w="498" h="455" extrusionOk="0">
                  <a:moveTo>
                    <a:pt x="478" y="290"/>
                  </a:moveTo>
                  <a:cubicBezTo>
                    <a:pt x="473" y="312"/>
                    <a:pt x="464" y="334"/>
                    <a:pt x="451" y="354"/>
                  </a:cubicBezTo>
                  <a:cubicBezTo>
                    <a:pt x="466" y="335"/>
                    <a:pt x="475" y="313"/>
                    <a:pt x="478" y="290"/>
                  </a:cubicBezTo>
                  <a:close/>
                  <a:moveTo>
                    <a:pt x="269" y="1"/>
                  </a:moveTo>
                  <a:cubicBezTo>
                    <a:pt x="199" y="1"/>
                    <a:pt x="127" y="38"/>
                    <a:pt x="78" y="106"/>
                  </a:cubicBezTo>
                  <a:cubicBezTo>
                    <a:pt x="1" y="199"/>
                    <a:pt x="47" y="338"/>
                    <a:pt x="140" y="416"/>
                  </a:cubicBezTo>
                  <a:cubicBezTo>
                    <a:pt x="173" y="443"/>
                    <a:pt x="211" y="455"/>
                    <a:pt x="251" y="455"/>
                  </a:cubicBezTo>
                  <a:cubicBezTo>
                    <a:pt x="324" y="455"/>
                    <a:pt x="400" y="414"/>
                    <a:pt x="450" y="354"/>
                  </a:cubicBezTo>
                  <a:lnTo>
                    <a:pt x="450" y="354"/>
                  </a:lnTo>
                  <a:cubicBezTo>
                    <a:pt x="408" y="405"/>
                    <a:pt x="351" y="428"/>
                    <a:pt x="301" y="428"/>
                  </a:cubicBezTo>
                  <a:cubicBezTo>
                    <a:pt x="260" y="428"/>
                    <a:pt x="223" y="413"/>
                    <a:pt x="202" y="385"/>
                  </a:cubicBezTo>
                  <a:cubicBezTo>
                    <a:pt x="125" y="338"/>
                    <a:pt x="125" y="261"/>
                    <a:pt x="156" y="183"/>
                  </a:cubicBezTo>
                  <a:cubicBezTo>
                    <a:pt x="187" y="131"/>
                    <a:pt x="247" y="92"/>
                    <a:pt x="307" y="92"/>
                  </a:cubicBezTo>
                  <a:cubicBezTo>
                    <a:pt x="335" y="92"/>
                    <a:pt x="364" y="101"/>
                    <a:pt x="389" y="121"/>
                  </a:cubicBezTo>
                  <a:cubicBezTo>
                    <a:pt x="447" y="145"/>
                    <a:pt x="488" y="221"/>
                    <a:pt x="478" y="290"/>
                  </a:cubicBezTo>
                  <a:lnTo>
                    <a:pt x="478" y="290"/>
                  </a:lnTo>
                  <a:cubicBezTo>
                    <a:pt x="497" y="205"/>
                    <a:pt x="465" y="108"/>
                    <a:pt x="404" y="59"/>
                  </a:cubicBezTo>
                  <a:lnTo>
                    <a:pt x="389" y="44"/>
                  </a:lnTo>
                  <a:cubicBezTo>
                    <a:pt x="353" y="14"/>
                    <a:pt x="312"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4511225" y="2261025"/>
              <a:ext cx="12200" cy="11125"/>
            </a:xfrm>
            <a:custGeom>
              <a:avLst/>
              <a:gdLst/>
              <a:ahLst/>
              <a:cxnLst/>
              <a:rect l="l" t="t" r="r" b="b"/>
              <a:pathLst>
                <a:path w="488" h="445" extrusionOk="0">
                  <a:moveTo>
                    <a:pt x="470" y="283"/>
                  </a:moveTo>
                  <a:cubicBezTo>
                    <a:pt x="465" y="302"/>
                    <a:pt x="459" y="321"/>
                    <a:pt x="450" y="339"/>
                  </a:cubicBezTo>
                  <a:cubicBezTo>
                    <a:pt x="460" y="322"/>
                    <a:pt x="466" y="303"/>
                    <a:pt x="470" y="283"/>
                  </a:cubicBezTo>
                  <a:close/>
                  <a:moveTo>
                    <a:pt x="450" y="339"/>
                  </a:moveTo>
                  <a:cubicBezTo>
                    <a:pt x="447" y="343"/>
                    <a:pt x="444" y="347"/>
                    <a:pt x="441" y="351"/>
                  </a:cubicBezTo>
                  <a:lnTo>
                    <a:pt x="441" y="351"/>
                  </a:lnTo>
                  <a:cubicBezTo>
                    <a:pt x="445" y="349"/>
                    <a:pt x="450" y="345"/>
                    <a:pt x="450" y="339"/>
                  </a:cubicBezTo>
                  <a:close/>
                  <a:moveTo>
                    <a:pt x="441" y="351"/>
                  </a:moveTo>
                  <a:cubicBezTo>
                    <a:pt x="437" y="353"/>
                    <a:pt x="434" y="354"/>
                    <a:pt x="438" y="354"/>
                  </a:cubicBezTo>
                  <a:lnTo>
                    <a:pt x="438" y="354"/>
                  </a:lnTo>
                  <a:cubicBezTo>
                    <a:pt x="439" y="353"/>
                    <a:pt x="440" y="352"/>
                    <a:pt x="441" y="351"/>
                  </a:cubicBezTo>
                  <a:close/>
                  <a:moveTo>
                    <a:pt x="438" y="354"/>
                  </a:moveTo>
                  <a:cubicBezTo>
                    <a:pt x="426" y="369"/>
                    <a:pt x="411" y="383"/>
                    <a:pt x="395" y="394"/>
                  </a:cubicBezTo>
                  <a:lnTo>
                    <a:pt x="395" y="394"/>
                  </a:lnTo>
                  <a:cubicBezTo>
                    <a:pt x="414" y="385"/>
                    <a:pt x="433" y="371"/>
                    <a:pt x="450" y="354"/>
                  </a:cubicBezTo>
                  <a:cubicBezTo>
                    <a:pt x="444" y="354"/>
                    <a:pt x="440" y="354"/>
                    <a:pt x="438" y="354"/>
                  </a:cubicBezTo>
                  <a:close/>
                  <a:moveTo>
                    <a:pt x="261" y="0"/>
                  </a:moveTo>
                  <a:cubicBezTo>
                    <a:pt x="177" y="0"/>
                    <a:pt x="94" y="42"/>
                    <a:pt x="62" y="106"/>
                  </a:cubicBezTo>
                  <a:cubicBezTo>
                    <a:pt x="0" y="199"/>
                    <a:pt x="31" y="354"/>
                    <a:pt x="140" y="416"/>
                  </a:cubicBezTo>
                  <a:cubicBezTo>
                    <a:pt x="169" y="436"/>
                    <a:pt x="204" y="445"/>
                    <a:pt x="241" y="445"/>
                  </a:cubicBezTo>
                  <a:cubicBezTo>
                    <a:pt x="294" y="445"/>
                    <a:pt x="351" y="426"/>
                    <a:pt x="395" y="394"/>
                  </a:cubicBezTo>
                  <a:lnTo>
                    <a:pt x="395" y="394"/>
                  </a:lnTo>
                  <a:cubicBezTo>
                    <a:pt x="368" y="408"/>
                    <a:pt x="339" y="414"/>
                    <a:pt x="310" y="414"/>
                  </a:cubicBezTo>
                  <a:cubicBezTo>
                    <a:pt x="266" y="414"/>
                    <a:pt x="223" y="399"/>
                    <a:pt x="186" y="370"/>
                  </a:cubicBezTo>
                  <a:cubicBezTo>
                    <a:pt x="109" y="323"/>
                    <a:pt x="109" y="246"/>
                    <a:pt x="155" y="168"/>
                  </a:cubicBezTo>
                  <a:cubicBezTo>
                    <a:pt x="176" y="116"/>
                    <a:pt x="240" y="77"/>
                    <a:pt x="303" y="77"/>
                  </a:cubicBezTo>
                  <a:cubicBezTo>
                    <a:pt x="333" y="77"/>
                    <a:pt x="363" y="86"/>
                    <a:pt x="388" y="106"/>
                  </a:cubicBezTo>
                  <a:cubicBezTo>
                    <a:pt x="449" y="130"/>
                    <a:pt x="481" y="212"/>
                    <a:pt x="470" y="283"/>
                  </a:cubicBezTo>
                  <a:lnTo>
                    <a:pt x="470" y="283"/>
                  </a:lnTo>
                  <a:cubicBezTo>
                    <a:pt x="488" y="200"/>
                    <a:pt x="463" y="107"/>
                    <a:pt x="388" y="44"/>
                  </a:cubicBezTo>
                  <a:lnTo>
                    <a:pt x="372" y="29"/>
                  </a:lnTo>
                  <a:cubicBezTo>
                    <a:pt x="338" y="9"/>
                    <a:pt x="300"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4416600" y="2290800"/>
              <a:ext cx="50050" cy="19800"/>
            </a:xfrm>
            <a:custGeom>
              <a:avLst/>
              <a:gdLst/>
              <a:ahLst/>
              <a:cxnLst/>
              <a:rect l="l" t="t" r="r" b="b"/>
              <a:pathLst>
                <a:path w="2002" h="792" extrusionOk="0">
                  <a:moveTo>
                    <a:pt x="2001" y="1"/>
                  </a:moveTo>
                  <a:lnTo>
                    <a:pt x="1" y="420"/>
                  </a:lnTo>
                  <a:lnTo>
                    <a:pt x="249" y="792"/>
                  </a:lnTo>
                  <a:lnTo>
                    <a:pt x="2001" y="1"/>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4491450" y="2297000"/>
              <a:ext cx="48475" cy="33000"/>
            </a:xfrm>
            <a:custGeom>
              <a:avLst/>
              <a:gdLst/>
              <a:ahLst/>
              <a:cxnLst/>
              <a:rect l="l" t="t" r="r" b="b"/>
              <a:pathLst>
                <a:path w="1939" h="1320" extrusionOk="0">
                  <a:moveTo>
                    <a:pt x="16" y="1"/>
                  </a:moveTo>
                  <a:lnTo>
                    <a:pt x="0" y="1025"/>
                  </a:lnTo>
                  <a:lnTo>
                    <a:pt x="1598" y="1319"/>
                  </a:lnTo>
                  <a:lnTo>
                    <a:pt x="1939" y="482"/>
                  </a:lnTo>
                  <a:lnTo>
                    <a:pt x="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4418150" y="2297400"/>
              <a:ext cx="73325" cy="40350"/>
            </a:xfrm>
            <a:custGeom>
              <a:avLst/>
              <a:gdLst/>
              <a:ahLst/>
              <a:cxnLst/>
              <a:rect l="l" t="t" r="r" b="b"/>
              <a:pathLst>
                <a:path w="2933" h="1614" extrusionOk="0">
                  <a:moveTo>
                    <a:pt x="2699" y="0"/>
                  </a:moveTo>
                  <a:lnTo>
                    <a:pt x="1" y="264"/>
                  </a:lnTo>
                  <a:lnTo>
                    <a:pt x="528" y="1613"/>
                  </a:lnTo>
                  <a:lnTo>
                    <a:pt x="2932" y="1009"/>
                  </a:lnTo>
                  <a:lnTo>
                    <a:pt x="26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4531375" y="2310575"/>
              <a:ext cx="44625" cy="30275"/>
            </a:xfrm>
            <a:custGeom>
              <a:avLst/>
              <a:gdLst/>
              <a:ahLst/>
              <a:cxnLst/>
              <a:rect l="l" t="t" r="r" b="b"/>
              <a:pathLst>
                <a:path w="1785" h="1211" extrusionOk="0">
                  <a:moveTo>
                    <a:pt x="528" y="1"/>
                  </a:moveTo>
                  <a:lnTo>
                    <a:pt x="1" y="776"/>
                  </a:lnTo>
                  <a:lnTo>
                    <a:pt x="1521" y="1210"/>
                  </a:lnTo>
                  <a:lnTo>
                    <a:pt x="1784" y="776"/>
                  </a:lnTo>
                  <a:lnTo>
                    <a:pt x="5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6000" y="2298950"/>
              <a:ext cx="5850" cy="23675"/>
            </a:xfrm>
            <a:custGeom>
              <a:avLst/>
              <a:gdLst/>
              <a:ahLst/>
              <a:cxnLst/>
              <a:rect l="l" t="t" r="r" b="b"/>
              <a:pathLst>
                <a:path w="234" h="947" extrusionOk="0">
                  <a:moveTo>
                    <a:pt x="234" y="0"/>
                  </a:moveTo>
                  <a:lnTo>
                    <a:pt x="1" y="16"/>
                  </a:lnTo>
                  <a:lnTo>
                    <a:pt x="218" y="947"/>
                  </a:lnTo>
                  <a:lnTo>
                    <a:pt x="2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4531375" y="2310200"/>
              <a:ext cx="12425" cy="19800"/>
            </a:xfrm>
            <a:custGeom>
              <a:avLst/>
              <a:gdLst/>
              <a:ahLst/>
              <a:cxnLst/>
              <a:rect l="l" t="t" r="r" b="b"/>
              <a:pathLst>
                <a:path w="497" h="792" extrusionOk="0">
                  <a:moveTo>
                    <a:pt x="311" y="0"/>
                  </a:moveTo>
                  <a:lnTo>
                    <a:pt x="1" y="791"/>
                  </a:lnTo>
                  <a:lnTo>
                    <a:pt x="497" y="78"/>
                  </a:lnTo>
                  <a:lnTo>
                    <a:pt x="3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6"/>
            <p:cNvSpPr/>
            <p:nvPr/>
          </p:nvSpPr>
          <p:spPr>
            <a:xfrm>
              <a:off x="4468950" y="2300850"/>
              <a:ext cx="13150" cy="11250"/>
            </a:xfrm>
            <a:custGeom>
              <a:avLst/>
              <a:gdLst/>
              <a:ahLst/>
              <a:cxnLst/>
              <a:rect l="l" t="t" r="r" b="b"/>
              <a:pathLst>
                <a:path w="526" h="450" extrusionOk="0">
                  <a:moveTo>
                    <a:pt x="464" y="339"/>
                  </a:moveTo>
                  <a:cubicBezTo>
                    <a:pt x="459" y="345"/>
                    <a:pt x="455" y="352"/>
                    <a:pt x="450" y="359"/>
                  </a:cubicBezTo>
                  <a:cubicBezTo>
                    <a:pt x="455" y="352"/>
                    <a:pt x="460" y="346"/>
                    <a:pt x="464" y="339"/>
                  </a:cubicBezTo>
                  <a:close/>
                  <a:moveTo>
                    <a:pt x="450" y="359"/>
                  </a:moveTo>
                  <a:cubicBezTo>
                    <a:pt x="424" y="391"/>
                    <a:pt x="390" y="415"/>
                    <a:pt x="353" y="431"/>
                  </a:cubicBezTo>
                  <a:lnTo>
                    <a:pt x="353" y="431"/>
                  </a:lnTo>
                  <a:cubicBezTo>
                    <a:pt x="386" y="424"/>
                    <a:pt x="420" y="405"/>
                    <a:pt x="450" y="374"/>
                  </a:cubicBezTo>
                  <a:lnTo>
                    <a:pt x="450" y="359"/>
                  </a:lnTo>
                  <a:close/>
                  <a:moveTo>
                    <a:pt x="277" y="1"/>
                  </a:moveTo>
                  <a:cubicBezTo>
                    <a:pt x="204" y="1"/>
                    <a:pt x="128" y="35"/>
                    <a:pt x="78" y="95"/>
                  </a:cubicBezTo>
                  <a:cubicBezTo>
                    <a:pt x="1" y="204"/>
                    <a:pt x="47" y="328"/>
                    <a:pt x="140" y="405"/>
                  </a:cubicBezTo>
                  <a:cubicBezTo>
                    <a:pt x="176" y="435"/>
                    <a:pt x="220" y="449"/>
                    <a:pt x="264" y="449"/>
                  </a:cubicBezTo>
                  <a:cubicBezTo>
                    <a:pt x="294" y="449"/>
                    <a:pt x="324" y="443"/>
                    <a:pt x="353" y="431"/>
                  </a:cubicBezTo>
                  <a:lnTo>
                    <a:pt x="353" y="431"/>
                  </a:lnTo>
                  <a:cubicBezTo>
                    <a:pt x="341" y="433"/>
                    <a:pt x="330" y="434"/>
                    <a:pt x="319" y="434"/>
                  </a:cubicBezTo>
                  <a:cubicBezTo>
                    <a:pt x="279" y="434"/>
                    <a:pt x="239" y="419"/>
                    <a:pt x="202" y="390"/>
                  </a:cubicBezTo>
                  <a:cubicBezTo>
                    <a:pt x="125" y="328"/>
                    <a:pt x="125" y="250"/>
                    <a:pt x="156" y="173"/>
                  </a:cubicBezTo>
                  <a:cubicBezTo>
                    <a:pt x="185" y="124"/>
                    <a:pt x="239" y="93"/>
                    <a:pt x="295" y="93"/>
                  </a:cubicBezTo>
                  <a:cubicBezTo>
                    <a:pt x="327" y="93"/>
                    <a:pt x="360" y="103"/>
                    <a:pt x="388" y="126"/>
                  </a:cubicBezTo>
                  <a:cubicBezTo>
                    <a:pt x="459" y="155"/>
                    <a:pt x="504" y="261"/>
                    <a:pt x="464" y="339"/>
                  </a:cubicBezTo>
                  <a:lnTo>
                    <a:pt x="464" y="339"/>
                  </a:lnTo>
                  <a:cubicBezTo>
                    <a:pt x="526" y="235"/>
                    <a:pt x="506" y="122"/>
                    <a:pt x="404" y="64"/>
                  </a:cubicBezTo>
                  <a:lnTo>
                    <a:pt x="388" y="33"/>
                  </a:lnTo>
                  <a:cubicBezTo>
                    <a:pt x="355" y="11"/>
                    <a:pt x="317"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4521300" y="2307675"/>
              <a:ext cx="13200" cy="11275"/>
            </a:xfrm>
            <a:custGeom>
              <a:avLst/>
              <a:gdLst/>
              <a:ahLst/>
              <a:cxnLst/>
              <a:rect l="l" t="t" r="r" b="b"/>
              <a:pathLst>
                <a:path w="528" h="451" extrusionOk="0">
                  <a:moveTo>
                    <a:pt x="450" y="349"/>
                  </a:moveTo>
                  <a:cubicBezTo>
                    <a:pt x="427" y="377"/>
                    <a:pt x="398" y="401"/>
                    <a:pt x="367" y="418"/>
                  </a:cubicBezTo>
                  <a:lnTo>
                    <a:pt x="367" y="418"/>
                  </a:lnTo>
                  <a:cubicBezTo>
                    <a:pt x="395" y="409"/>
                    <a:pt x="424" y="391"/>
                    <a:pt x="450" y="365"/>
                  </a:cubicBezTo>
                  <a:lnTo>
                    <a:pt x="450" y="349"/>
                  </a:lnTo>
                  <a:close/>
                  <a:moveTo>
                    <a:pt x="278" y="0"/>
                  </a:moveTo>
                  <a:cubicBezTo>
                    <a:pt x="205" y="0"/>
                    <a:pt x="128" y="41"/>
                    <a:pt x="78" y="101"/>
                  </a:cubicBezTo>
                  <a:cubicBezTo>
                    <a:pt x="0" y="194"/>
                    <a:pt x="47" y="334"/>
                    <a:pt x="140" y="411"/>
                  </a:cubicBezTo>
                  <a:cubicBezTo>
                    <a:pt x="173" y="439"/>
                    <a:pt x="211" y="451"/>
                    <a:pt x="250" y="451"/>
                  </a:cubicBezTo>
                  <a:cubicBezTo>
                    <a:pt x="290" y="451"/>
                    <a:pt x="330" y="439"/>
                    <a:pt x="367" y="418"/>
                  </a:cubicBezTo>
                  <a:lnTo>
                    <a:pt x="367" y="418"/>
                  </a:lnTo>
                  <a:cubicBezTo>
                    <a:pt x="348" y="425"/>
                    <a:pt x="329" y="428"/>
                    <a:pt x="310" y="428"/>
                  </a:cubicBezTo>
                  <a:cubicBezTo>
                    <a:pt x="273" y="428"/>
                    <a:pt x="236" y="416"/>
                    <a:pt x="202" y="396"/>
                  </a:cubicBezTo>
                  <a:cubicBezTo>
                    <a:pt x="124" y="334"/>
                    <a:pt x="124" y="256"/>
                    <a:pt x="155" y="179"/>
                  </a:cubicBezTo>
                  <a:cubicBezTo>
                    <a:pt x="187" y="126"/>
                    <a:pt x="247" y="88"/>
                    <a:pt x="306" y="88"/>
                  </a:cubicBezTo>
                  <a:cubicBezTo>
                    <a:pt x="335" y="88"/>
                    <a:pt x="363" y="97"/>
                    <a:pt x="388" y="117"/>
                  </a:cubicBezTo>
                  <a:cubicBezTo>
                    <a:pt x="466" y="163"/>
                    <a:pt x="512" y="272"/>
                    <a:pt x="450" y="349"/>
                  </a:cubicBezTo>
                  <a:cubicBezTo>
                    <a:pt x="528" y="256"/>
                    <a:pt x="512" y="132"/>
                    <a:pt x="404" y="55"/>
                  </a:cubicBezTo>
                  <a:lnTo>
                    <a:pt x="388" y="39"/>
                  </a:lnTo>
                  <a:cubicBezTo>
                    <a:pt x="355" y="12"/>
                    <a:pt x="317"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6"/>
            <p:cNvSpPr/>
            <p:nvPr/>
          </p:nvSpPr>
          <p:spPr>
            <a:xfrm>
              <a:off x="4468950" y="2226450"/>
              <a:ext cx="46175" cy="26000"/>
            </a:xfrm>
            <a:custGeom>
              <a:avLst/>
              <a:gdLst/>
              <a:ahLst/>
              <a:cxnLst/>
              <a:rect l="l" t="t" r="r" b="b"/>
              <a:pathLst>
                <a:path w="1847" h="1040" extrusionOk="0">
                  <a:moveTo>
                    <a:pt x="1846" y="0"/>
                  </a:moveTo>
                  <a:lnTo>
                    <a:pt x="1" y="31"/>
                  </a:lnTo>
                  <a:lnTo>
                    <a:pt x="233" y="1039"/>
                  </a:lnTo>
                  <a:lnTo>
                    <a:pt x="1722" y="884"/>
                  </a:lnTo>
                  <a:lnTo>
                    <a:pt x="18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6"/>
            <p:cNvSpPr/>
            <p:nvPr/>
          </p:nvSpPr>
          <p:spPr>
            <a:xfrm>
              <a:off x="4393350" y="2229150"/>
              <a:ext cx="81450" cy="52775"/>
            </a:xfrm>
            <a:custGeom>
              <a:avLst/>
              <a:gdLst/>
              <a:ahLst/>
              <a:cxnLst/>
              <a:rect l="l" t="t" r="r" b="b"/>
              <a:pathLst>
                <a:path w="3258" h="2111" extrusionOk="0">
                  <a:moveTo>
                    <a:pt x="2776" y="1"/>
                  </a:moveTo>
                  <a:lnTo>
                    <a:pt x="0" y="931"/>
                  </a:lnTo>
                  <a:lnTo>
                    <a:pt x="838" y="2110"/>
                  </a:lnTo>
                  <a:lnTo>
                    <a:pt x="3257" y="931"/>
                  </a:lnTo>
                  <a:lnTo>
                    <a:pt x="27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6"/>
            <p:cNvSpPr/>
            <p:nvPr/>
          </p:nvSpPr>
          <p:spPr>
            <a:xfrm>
              <a:off x="4512000" y="2226825"/>
              <a:ext cx="45775" cy="26000"/>
            </a:xfrm>
            <a:custGeom>
              <a:avLst/>
              <a:gdLst/>
              <a:ahLst/>
              <a:cxnLst/>
              <a:rect l="l" t="t" r="r" b="b"/>
              <a:pathLst>
                <a:path w="1831" h="1040" extrusionOk="0">
                  <a:moveTo>
                    <a:pt x="341" y="1"/>
                  </a:moveTo>
                  <a:lnTo>
                    <a:pt x="0" y="869"/>
                  </a:lnTo>
                  <a:lnTo>
                    <a:pt x="1536" y="1040"/>
                  </a:lnTo>
                  <a:lnTo>
                    <a:pt x="1830" y="575"/>
                  </a:lnTo>
                  <a:lnTo>
                    <a:pt x="3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6"/>
            <p:cNvSpPr/>
            <p:nvPr/>
          </p:nvSpPr>
          <p:spPr>
            <a:xfrm>
              <a:off x="4463525" y="2228775"/>
              <a:ext cx="11275" cy="23675"/>
            </a:xfrm>
            <a:custGeom>
              <a:avLst/>
              <a:gdLst/>
              <a:ahLst/>
              <a:cxnLst/>
              <a:rect l="l" t="t" r="r" b="b"/>
              <a:pathLst>
                <a:path w="451" h="947" extrusionOk="0">
                  <a:moveTo>
                    <a:pt x="233" y="0"/>
                  </a:moveTo>
                  <a:lnTo>
                    <a:pt x="0" y="78"/>
                  </a:lnTo>
                  <a:lnTo>
                    <a:pt x="450" y="946"/>
                  </a:lnTo>
                  <a:lnTo>
                    <a:pt x="2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6"/>
            <p:cNvSpPr/>
            <p:nvPr/>
          </p:nvSpPr>
          <p:spPr>
            <a:xfrm>
              <a:off x="4512000" y="2227600"/>
              <a:ext cx="7775" cy="20975"/>
            </a:xfrm>
            <a:custGeom>
              <a:avLst/>
              <a:gdLst/>
              <a:ahLst/>
              <a:cxnLst/>
              <a:rect l="l" t="t" r="r" b="b"/>
              <a:pathLst>
                <a:path w="311" h="839" extrusionOk="0">
                  <a:moveTo>
                    <a:pt x="124" y="1"/>
                  </a:moveTo>
                  <a:lnTo>
                    <a:pt x="0" y="838"/>
                  </a:lnTo>
                  <a:lnTo>
                    <a:pt x="310" y="32"/>
                  </a:lnTo>
                  <a:lnTo>
                    <a:pt x="1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6"/>
            <p:cNvSpPr/>
            <p:nvPr/>
          </p:nvSpPr>
          <p:spPr>
            <a:xfrm>
              <a:off x="4450350" y="2233500"/>
              <a:ext cx="12725" cy="11400"/>
            </a:xfrm>
            <a:custGeom>
              <a:avLst/>
              <a:gdLst/>
              <a:ahLst/>
              <a:cxnLst/>
              <a:rect l="l" t="t" r="r" b="b"/>
              <a:pathLst>
                <a:path w="509" h="456" extrusionOk="0">
                  <a:moveTo>
                    <a:pt x="477" y="300"/>
                  </a:moveTo>
                  <a:lnTo>
                    <a:pt x="477" y="300"/>
                  </a:lnTo>
                  <a:cubicBezTo>
                    <a:pt x="470" y="319"/>
                    <a:pt x="461" y="337"/>
                    <a:pt x="450" y="354"/>
                  </a:cubicBezTo>
                  <a:cubicBezTo>
                    <a:pt x="463" y="338"/>
                    <a:pt x="472" y="319"/>
                    <a:pt x="477" y="300"/>
                  </a:cubicBezTo>
                  <a:close/>
                  <a:moveTo>
                    <a:pt x="450" y="354"/>
                  </a:moveTo>
                  <a:cubicBezTo>
                    <a:pt x="428" y="380"/>
                    <a:pt x="403" y="402"/>
                    <a:pt x="376" y="419"/>
                  </a:cubicBezTo>
                  <a:lnTo>
                    <a:pt x="376" y="419"/>
                  </a:lnTo>
                  <a:cubicBezTo>
                    <a:pt x="401" y="410"/>
                    <a:pt x="426" y="393"/>
                    <a:pt x="450" y="370"/>
                  </a:cubicBezTo>
                  <a:lnTo>
                    <a:pt x="450" y="354"/>
                  </a:lnTo>
                  <a:close/>
                  <a:moveTo>
                    <a:pt x="277" y="1"/>
                  </a:moveTo>
                  <a:cubicBezTo>
                    <a:pt x="208" y="1"/>
                    <a:pt x="141" y="38"/>
                    <a:pt x="93" y="106"/>
                  </a:cubicBezTo>
                  <a:cubicBezTo>
                    <a:pt x="0" y="199"/>
                    <a:pt x="47" y="339"/>
                    <a:pt x="140" y="416"/>
                  </a:cubicBezTo>
                  <a:cubicBezTo>
                    <a:pt x="178" y="443"/>
                    <a:pt x="218" y="455"/>
                    <a:pt x="257" y="455"/>
                  </a:cubicBezTo>
                  <a:cubicBezTo>
                    <a:pt x="299" y="455"/>
                    <a:pt x="339" y="442"/>
                    <a:pt x="376" y="419"/>
                  </a:cubicBezTo>
                  <a:lnTo>
                    <a:pt x="376" y="419"/>
                  </a:lnTo>
                  <a:cubicBezTo>
                    <a:pt x="357" y="426"/>
                    <a:pt x="338" y="430"/>
                    <a:pt x="319" y="430"/>
                  </a:cubicBezTo>
                  <a:cubicBezTo>
                    <a:pt x="278" y="430"/>
                    <a:pt x="238" y="414"/>
                    <a:pt x="202" y="385"/>
                  </a:cubicBezTo>
                  <a:cubicBezTo>
                    <a:pt x="124" y="339"/>
                    <a:pt x="124" y="261"/>
                    <a:pt x="171" y="183"/>
                  </a:cubicBezTo>
                  <a:cubicBezTo>
                    <a:pt x="192" y="131"/>
                    <a:pt x="255" y="93"/>
                    <a:pt x="318" y="93"/>
                  </a:cubicBezTo>
                  <a:cubicBezTo>
                    <a:pt x="348" y="93"/>
                    <a:pt x="378" y="101"/>
                    <a:pt x="403" y="121"/>
                  </a:cubicBezTo>
                  <a:cubicBezTo>
                    <a:pt x="464" y="146"/>
                    <a:pt x="497" y="228"/>
                    <a:pt x="477" y="300"/>
                  </a:cubicBezTo>
                  <a:lnTo>
                    <a:pt x="477" y="300"/>
                  </a:lnTo>
                  <a:cubicBezTo>
                    <a:pt x="509" y="213"/>
                    <a:pt x="495" y="110"/>
                    <a:pt x="419" y="59"/>
                  </a:cubicBezTo>
                  <a:lnTo>
                    <a:pt x="403" y="44"/>
                  </a:lnTo>
                  <a:cubicBezTo>
                    <a:pt x="362" y="15"/>
                    <a:pt x="319"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6"/>
            <p:cNvSpPr/>
            <p:nvPr/>
          </p:nvSpPr>
          <p:spPr>
            <a:xfrm>
              <a:off x="4498800" y="2228175"/>
              <a:ext cx="12325" cy="11300"/>
            </a:xfrm>
            <a:custGeom>
              <a:avLst/>
              <a:gdLst/>
              <a:ahLst/>
              <a:cxnLst/>
              <a:rect l="l" t="t" r="r" b="b"/>
              <a:pathLst>
                <a:path w="493" h="452" extrusionOk="0">
                  <a:moveTo>
                    <a:pt x="488" y="237"/>
                  </a:moveTo>
                  <a:cubicBezTo>
                    <a:pt x="486" y="276"/>
                    <a:pt x="474" y="315"/>
                    <a:pt x="451" y="350"/>
                  </a:cubicBezTo>
                  <a:cubicBezTo>
                    <a:pt x="479" y="314"/>
                    <a:pt x="491" y="275"/>
                    <a:pt x="488" y="237"/>
                  </a:cubicBezTo>
                  <a:close/>
                  <a:moveTo>
                    <a:pt x="287" y="1"/>
                  </a:moveTo>
                  <a:cubicBezTo>
                    <a:pt x="214" y="1"/>
                    <a:pt x="144" y="41"/>
                    <a:pt x="94" y="102"/>
                  </a:cubicBezTo>
                  <a:cubicBezTo>
                    <a:pt x="1" y="195"/>
                    <a:pt x="47" y="334"/>
                    <a:pt x="140" y="412"/>
                  </a:cubicBezTo>
                  <a:cubicBezTo>
                    <a:pt x="178" y="439"/>
                    <a:pt x="218" y="451"/>
                    <a:pt x="258" y="451"/>
                  </a:cubicBezTo>
                  <a:cubicBezTo>
                    <a:pt x="330" y="451"/>
                    <a:pt x="400" y="410"/>
                    <a:pt x="451" y="350"/>
                  </a:cubicBezTo>
                  <a:lnTo>
                    <a:pt x="451" y="350"/>
                  </a:lnTo>
                  <a:lnTo>
                    <a:pt x="435" y="365"/>
                  </a:lnTo>
                  <a:cubicBezTo>
                    <a:pt x="391" y="409"/>
                    <a:pt x="343" y="428"/>
                    <a:pt x="295" y="428"/>
                  </a:cubicBezTo>
                  <a:cubicBezTo>
                    <a:pt x="258" y="428"/>
                    <a:pt x="221" y="417"/>
                    <a:pt x="187" y="396"/>
                  </a:cubicBezTo>
                  <a:cubicBezTo>
                    <a:pt x="125" y="334"/>
                    <a:pt x="125" y="257"/>
                    <a:pt x="156" y="179"/>
                  </a:cubicBezTo>
                  <a:cubicBezTo>
                    <a:pt x="187" y="179"/>
                    <a:pt x="187" y="164"/>
                    <a:pt x="187" y="164"/>
                  </a:cubicBezTo>
                  <a:cubicBezTo>
                    <a:pt x="226" y="115"/>
                    <a:pt x="278" y="84"/>
                    <a:pt x="330" y="84"/>
                  </a:cubicBezTo>
                  <a:cubicBezTo>
                    <a:pt x="361" y="84"/>
                    <a:pt x="391" y="95"/>
                    <a:pt x="420" y="117"/>
                  </a:cubicBezTo>
                  <a:cubicBezTo>
                    <a:pt x="461" y="151"/>
                    <a:pt x="485" y="193"/>
                    <a:pt x="488" y="237"/>
                  </a:cubicBezTo>
                  <a:lnTo>
                    <a:pt x="488" y="237"/>
                  </a:lnTo>
                  <a:cubicBezTo>
                    <a:pt x="492" y="171"/>
                    <a:pt x="468" y="104"/>
                    <a:pt x="420" y="55"/>
                  </a:cubicBezTo>
                  <a:lnTo>
                    <a:pt x="404" y="40"/>
                  </a:lnTo>
                  <a:cubicBezTo>
                    <a:pt x="366" y="13"/>
                    <a:pt x="326"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6"/>
            <p:cNvSpPr/>
            <p:nvPr/>
          </p:nvSpPr>
          <p:spPr>
            <a:xfrm>
              <a:off x="4408075" y="2257850"/>
              <a:ext cx="56250" cy="24075"/>
            </a:xfrm>
            <a:custGeom>
              <a:avLst/>
              <a:gdLst/>
              <a:ahLst/>
              <a:cxnLst/>
              <a:rect l="l" t="t" r="r" b="b"/>
              <a:pathLst>
                <a:path w="2250" h="963" extrusionOk="0">
                  <a:moveTo>
                    <a:pt x="2249" y="0"/>
                  </a:moveTo>
                  <a:lnTo>
                    <a:pt x="1" y="605"/>
                  </a:lnTo>
                  <a:lnTo>
                    <a:pt x="249" y="962"/>
                  </a:lnTo>
                  <a:lnTo>
                    <a:pt x="2249" y="0"/>
                  </a:ln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6"/>
            <p:cNvSpPr/>
            <p:nvPr/>
          </p:nvSpPr>
          <p:spPr>
            <a:xfrm>
              <a:off x="4315400" y="2229150"/>
              <a:ext cx="128375" cy="130300"/>
            </a:xfrm>
            <a:custGeom>
              <a:avLst/>
              <a:gdLst/>
              <a:ahLst/>
              <a:cxnLst/>
              <a:rect l="l" t="t" r="r" b="b"/>
              <a:pathLst>
                <a:path w="5135" h="5212" extrusionOk="0">
                  <a:moveTo>
                    <a:pt x="3180" y="1"/>
                  </a:moveTo>
                  <a:lnTo>
                    <a:pt x="1" y="2095"/>
                  </a:lnTo>
                  <a:lnTo>
                    <a:pt x="1459" y="5212"/>
                  </a:lnTo>
                  <a:lnTo>
                    <a:pt x="5134" y="4266"/>
                  </a:lnTo>
                  <a:lnTo>
                    <a:pt x="3180" y="1"/>
                  </a:ln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6"/>
            <p:cNvSpPr/>
            <p:nvPr/>
          </p:nvSpPr>
          <p:spPr>
            <a:xfrm>
              <a:off x="4315400" y="2229150"/>
              <a:ext cx="128375" cy="130300"/>
            </a:xfrm>
            <a:custGeom>
              <a:avLst/>
              <a:gdLst/>
              <a:ahLst/>
              <a:cxnLst/>
              <a:rect l="l" t="t" r="r" b="b"/>
              <a:pathLst>
                <a:path w="5135" h="5212" extrusionOk="0">
                  <a:moveTo>
                    <a:pt x="3180" y="1"/>
                  </a:moveTo>
                  <a:lnTo>
                    <a:pt x="1" y="2095"/>
                  </a:lnTo>
                  <a:lnTo>
                    <a:pt x="1459" y="5212"/>
                  </a:lnTo>
                  <a:lnTo>
                    <a:pt x="5134" y="4266"/>
                  </a:lnTo>
                  <a:lnTo>
                    <a:pt x="3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6"/>
            <p:cNvSpPr/>
            <p:nvPr/>
          </p:nvSpPr>
          <p:spPr>
            <a:xfrm>
              <a:off x="4309600" y="2238075"/>
              <a:ext cx="114400" cy="127200"/>
            </a:xfrm>
            <a:custGeom>
              <a:avLst/>
              <a:gdLst/>
              <a:ahLst/>
              <a:cxnLst/>
              <a:rect l="l" t="t" r="r" b="b"/>
              <a:pathLst>
                <a:path w="4576" h="5088" extrusionOk="0">
                  <a:moveTo>
                    <a:pt x="2559" y="0"/>
                  </a:moveTo>
                  <a:lnTo>
                    <a:pt x="0" y="1800"/>
                  </a:lnTo>
                  <a:lnTo>
                    <a:pt x="1551" y="5088"/>
                  </a:lnTo>
                  <a:lnTo>
                    <a:pt x="4575" y="4157"/>
                  </a:lnTo>
                  <a:lnTo>
                    <a:pt x="25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6"/>
            <p:cNvSpPr/>
            <p:nvPr/>
          </p:nvSpPr>
          <p:spPr>
            <a:xfrm>
              <a:off x="4362325" y="2251825"/>
              <a:ext cx="12450" cy="11400"/>
            </a:xfrm>
            <a:custGeom>
              <a:avLst/>
              <a:gdLst/>
              <a:ahLst/>
              <a:cxnLst/>
              <a:rect l="l" t="t" r="r" b="b"/>
              <a:pathLst>
                <a:path w="498" h="456" extrusionOk="0">
                  <a:moveTo>
                    <a:pt x="477" y="292"/>
                  </a:moveTo>
                  <a:cubicBezTo>
                    <a:pt x="472" y="311"/>
                    <a:pt x="463" y="331"/>
                    <a:pt x="450" y="350"/>
                  </a:cubicBezTo>
                  <a:cubicBezTo>
                    <a:pt x="465" y="332"/>
                    <a:pt x="473" y="312"/>
                    <a:pt x="477" y="292"/>
                  </a:cubicBezTo>
                  <a:close/>
                  <a:moveTo>
                    <a:pt x="450" y="350"/>
                  </a:moveTo>
                  <a:lnTo>
                    <a:pt x="450" y="350"/>
                  </a:lnTo>
                  <a:cubicBezTo>
                    <a:pt x="420" y="393"/>
                    <a:pt x="379" y="424"/>
                    <a:pt x="336" y="440"/>
                  </a:cubicBezTo>
                  <a:lnTo>
                    <a:pt x="336" y="440"/>
                  </a:lnTo>
                  <a:cubicBezTo>
                    <a:pt x="375" y="436"/>
                    <a:pt x="414" y="417"/>
                    <a:pt x="450" y="381"/>
                  </a:cubicBezTo>
                  <a:cubicBezTo>
                    <a:pt x="435" y="381"/>
                    <a:pt x="450" y="381"/>
                    <a:pt x="450" y="350"/>
                  </a:cubicBezTo>
                  <a:close/>
                  <a:moveTo>
                    <a:pt x="278" y="1"/>
                  </a:moveTo>
                  <a:cubicBezTo>
                    <a:pt x="205" y="1"/>
                    <a:pt x="128" y="41"/>
                    <a:pt x="78" y="102"/>
                  </a:cubicBezTo>
                  <a:cubicBezTo>
                    <a:pt x="0" y="195"/>
                    <a:pt x="47" y="334"/>
                    <a:pt x="140" y="412"/>
                  </a:cubicBezTo>
                  <a:cubicBezTo>
                    <a:pt x="175" y="441"/>
                    <a:pt x="217" y="455"/>
                    <a:pt x="259" y="455"/>
                  </a:cubicBezTo>
                  <a:cubicBezTo>
                    <a:pt x="285" y="455"/>
                    <a:pt x="311" y="450"/>
                    <a:pt x="336" y="440"/>
                  </a:cubicBezTo>
                  <a:lnTo>
                    <a:pt x="336" y="440"/>
                  </a:lnTo>
                  <a:cubicBezTo>
                    <a:pt x="330" y="441"/>
                    <a:pt x="325" y="441"/>
                    <a:pt x="319" y="441"/>
                  </a:cubicBezTo>
                  <a:cubicBezTo>
                    <a:pt x="279" y="441"/>
                    <a:pt x="239" y="426"/>
                    <a:pt x="202" y="397"/>
                  </a:cubicBezTo>
                  <a:cubicBezTo>
                    <a:pt x="124" y="334"/>
                    <a:pt x="124" y="257"/>
                    <a:pt x="156" y="179"/>
                  </a:cubicBezTo>
                  <a:cubicBezTo>
                    <a:pt x="187" y="127"/>
                    <a:pt x="247" y="95"/>
                    <a:pt x="307" y="95"/>
                  </a:cubicBezTo>
                  <a:cubicBezTo>
                    <a:pt x="335" y="95"/>
                    <a:pt x="363" y="102"/>
                    <a:pt x="388" y="117"/>
                  </a:cubicBezTo>
                  <a:cubicBezTo>
                    <a:pt x="448" y="153"/>
                    <a:pt x="489" y="225"/>
                    <a:pt x="477" y="292"/>
                  </a:cubicBezTo>
                  <a:lnTo>
                    <a:pt x="477" y="292"/>
                  </a:lnTo>
                  <a:cubicBezTo>
                    <a:pt x="498" y="214"/>
                    <a:pt x="465" y="133"/>
                    <a:pt x="404" y="71"/>
                  </a:cubicBezTo>
                  <a:cubicBezTo>
                    <a:pt x="404" y="40"/>
                    <a:pt x="388" y="40"/>
                    <a:pt x="388" y="40"/>
                  </a:cubicBezTo>
                  <a:cubicBezTo>
                    <a:pt x="355" y="13"/>
                    <a:pt x="317"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6"/>
            <p:cNvSpPr/>
            <p:nvPr/>
          </p:nvSpPr>
          <p:spPr>
            <a:xfrm>
              <a:off x="4375500" y="2277675"/>
              <a:ext cx="12200" cy="11150"/>
            </a:xfrm>
            <a:custGeom>
              <a:avLst/>
              <a:gdLst/>
              <a:ahLst/>
              <a:cxnLst/>
              <a:rect l="l" t="t" r="r" b="b"/>
              <a:pathLst>
                <a:path w="488" h="446" extrusionOk="0">
                  <a:moveTo>
                    <a:pt x="472" y="284"/>
                  </a:moveTo>
                  <a:lnTo>
                    <a:pt x="472" y="284"/>
                  </a:lnTo>
                  <a:cubicBezTo>
                    <a:pt x="468" y="308"/>
                    <a:pt x="461" y="332"/>
                    <a:pt x="451" y="355"/>
                  </a:cubicBezTo>
                  <a:cubicBezTo>
                    <a:pt x="463" y="334"/>
                    <a:pt x="470" y="309"/>
                    <a:pt x="472" y="284"/>
                  </a:cubicBezTo>
                  <a:close/>
                  <a:moveTo>
                    <a:pt x="451" y="355"/>
                  </a:moveTo>
                  <a:cubicBezTo>
                    <a:pt x="450" y="355"/>
                    <a:pt x="431" y="365"/>
                    <a:pt x="438" y="369"/>
                  </a:cubicBezTo>
                  <a:lnTo>
                    <a:pt x="438" y="369"/>
                  </a:lnTo>
                  <a:cubicBezTo>
                    <a:pt x="442" y="364"/>
                    <a:pt x="447" y="360"/>
                    <a:pt x="451" y="355"/>
                  </a:cubicBezTo>
                  <a:close/>
                  <a:moveTo>
                    <a:pt x="438" y="369"/>
                  </a:moveTo>
                  <a:lnTo>
                    <a:pt x="438" y="369"/>
                  </a:lnTo>
                  <a:cubicBezTo>
                    <a:pt x="415" y="393"/>
                    <a:pt x="388" y="411"/>
                    <a:pt x="359" y="425"/>
                  </a:cubicBezTo>
                  <a:lnTo>
                    <a:pt x="359" y="425"/>
                  </a:lnTo>
                  <a:cubicBezTo>
                    <a:pt x="392" y="416"/>
                    <a:pt x="423" y="398"/>
                    <a:pt x="451" y="371"/>
                  </a:cubicBezTo>
                  <a:cubicBezTo>
                    <a:pt x="444" y="371"/>
                    <a:pt x="440" y="370"/>
                    <a:pt x="438" y="369"/>
                  </a:cubicBezTo>
                  <a:close/>
                  <a:moveTo>
                    <a:pt x="265" y="1"/>
                  </a:moveTo>
                  <a:cubicBezTo>
                    <a:pt x="196" y="1"/>
                    <a:pt x="126" y="35"/>
                    <a:pt x="78" y="91"/>
                  </a:cubicBezTo>
                  <a:cubicBezTo>
                    <a:pt x="1" y="200"/>
                    <a:pt x="32" y="324"/>
                    <a:pt x="140" y="402"/>
                  </a:cubicBezTo>
                  <a:cubicBezTo>
                    <a:pt x="177" y="432"/>
                    <a:pt x="220" y="446"/>
                    <a:pt x="264" y="446"/>
                  </a:cubicBezTo>
                  <a:cubicBezTo>
                    <a:pt x="296" y="446"/>
                    <a:pt x="329" y="438"/>
                    <a:pt x="359" y="425"/>
                  </a:cubicBezTo>
                  <a:lnTo>
                    <a:pt x="359" y="425"/>
                  </a:lnTo>
                  <a:cubicBezTo>
                    <a:pt x="343" y="429"/>
                    <a:pt x="327" y="431"/>
                    <a:pt x="311" y="431"/>
                  </a:cubicBezTo>
                  <a:cubicBezTo>
                    <a:pt x="267" y="431"/>
                    <a:pt x="223" y="415"/>
                    <a:pt x="187" y="386"/>
                  </a:cubicBezTo>
                  <a:cubicBezTo>
                    <a:pt x="109" y="324"/>
                    <a:pt x="109" y="247"/>
                    <a:pt x="156" y="169"/>
                  </a:cubicBezTo>
                  <a:cubicBezTo>
                    <a:pt x="175" y="121"/>
                    <a:pt x="231" y="96"/>
                    <a:pt x="289" y="96"/>
                  </a:cubicBezTo>
                  <a:cubicBezTo>
                    <a:pt x="324" y="96"/>
                    <a:pt x="359" y="105"/>
                    <a:pt x="388" y="122"/>
                  </a:cubicBezTo>
                  <a:cubicBezTo>
                    <a:pt x="445" y="145"/>
                    <a:pt x="476" y="216"/>
                    <a:pt x="472" y="284"/>
                  </a:cubicBezTo>
                  <a:lnTo>
                    <a:pt x="472" y="284"/>
                  </a:lnTo>
                  <a:cubicBezTo>
                    <a:pt x="487" y="196"/>
                    <a:pt x="465" y="109"/>
                    <a:pt x="404" y="60"/>
                  </a:cubicBezTo>
                  <a:cubicBezTo>
                    <a:pt x="404" y="45"/>
                    <a:pt x="388" y="45"/>
                    <a:pt x="388" y="45"/>
                  </a:cubicBezTo>
                  <a:cubicBezTo>
                    <a:pt x="352" y="15"/>
                    <a:pt x="309"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6"/>
            <p:cNvSpPr/>
            <p:nvPr/>
          </p:nvSpPr>
          <p:spPr>
            <a:xfrm>
              <a:off x="4388700" y="2303300"/>
              <a:ext cx="12150" cy="11375"/>
            </a:xfrm>
            <a:custGeom>
              <a:avLst/>
              <a:gdLst/>
              <a:ahLst/>
              <a:cxnLst/>
              <a:rect l="l" t="t" r="r" b="b"/>
              <a:pathLst>
                <a:path w="486" h="455" extrusionOk="0">
                  <a:moveTo>
                    <a:pt x="465" y="283"/>
                  </a:moveTo>
                  <a:cubicBezTo>
                    <a:pt x="459" y="308"/>
                    <a:pt x="449" y="332"/>
                    <a:pt x="434" y="354"/>
                  </a:cubicBezTo>
                  <a:cubicBezTo>
                    <a:pt x="451" y="333"/>
                    <a:pt x="461" y="308"/>
                    <a:pt x="465" y="283"/>
                  </a:cubicBezTo>
                  <a:close/>
                  <a:moveTo>
                    <a:pt x="434" y="354"/>
                  </a:moveTo>
                  <a:cubicBezTo>
                    <a:pt x="434" y="354"/>
                    <a:pt x="425" y="354"/>
                    <a:pt x="428" y="361"/>
                  </a:cubicBezTo>
                  <a:lnTo>
                    <a:pt x="428" y="361"/>
                  </a:lnTo>
                  <a:cubicBezTo>
                    <a:pt x="430" y="359"/>
                    <a:pt x="432" y="356"/>
                    <a:pt x="434" y="354"/>
                  </a:cubicBezTo>
                  <a:close/>
                  <a:moveTo>
                    <a:pt x="428" y="361"/>
                  </a:moveTo>
                  <a:cubicBezTo>
                    <a:pt x="408" y="384"/>
                    <a:pt x="385" y="404"/>
                    <a:pt x="360" y="419"/>
                  </a:cubicBezTo>
                  <a:lnTo>
                    <a:pt x="360" y="419"/>
                  </a:lnTo>
                  <a:cubicBezTo>
                    <a:pt x="386" y="409"/>
                    <a:pt x="411" y="393"/>
                    <a:pt x="434" y="369"/>
                  </a:cubicBezTo>
                  <a:cubicBezTo>
                    <a:pt x="431" y="366"/>
                    <a:pt x="429" y="363"/>
                    <a:pt x="428" y="361"/>
                  </a:cubicBezTo>
                  <a:close/>
                  <a:moveTo>
                    <a:pt x="262" y="1"/>
                  </a:moveTo>
                  <a:cubicBezTo>
                    <a:pt x="192" y="1"/>
                    <a:pt x="126" y="38"/>
                    <a:pt x="78" y="106"/>
                  </a:cubicBezTo>
                  <a:cubicBezTo>
                    <a:pt x="0" y="199"/>
                    <a:pt x="31" y="338"/>
                    <a:pt x="124" y="416"/>
                  </a:cubicBezTo>
                  <a:cubicBezTo>
                    <a:pt x="162" y="443"/>
                    <a:pt x="202" y="455"/>
                    <a:pt x="242" y="455"/>
                  </a:cubicBezTo>
                  <a:cubicBezTo>
                    <a:pt x="283" y="455"/>
                    <a:pt x="324" y="442"/>
                    <a:pt x="360" y="419"/>
                  </a:cubicBezTo>
                  <a:lnTo>
                    <a:pt x="360" y="419"/>
                  </a:lnTo>
                  <a:cubicBezTo>
                    <a:pt x="341" y="426"/>
                    <a:pt x="322" y="430"/>
                    <a:pt x="303" y="430"/>
                  </a:cubicBezTo>
                  <a:cubicBezTo>
                    <a:pt x="263" y="430"/>
                    <a:pt x="223" y="414"/>
                    <a:pt x="186" y="385"/>
                  </a:cubicBezTo>
                  <a:cubicBezTo>
                    <a:pt x="109" y="338"/>
                    <a:pt x="109" y="261"/>
                    <a:pt x="155" y="183"/>
                  </a:cubicBezTo>
                  <a:cubicBezTo>
                    <a:pt x="176" y="131"/>
                    <a:pt x="240" y="92"/>
                    <a:pt x="303" y="92"/>
                  </a:cubicBezTo>
                  <a:cubicBezTo>
                    <a:pt x="333" y="92"/>
                    <a:pt x="363" y="101"/>
                    <a:pt x="388" y="121"/>
                  </a:cubicBezTo>
                  <a:cubicBezTo>
                    <a:pt x="444" y="144"/>
                    <a:pt x="476" y="215"/>
                    <a:pt x="465" y="283"/>
                  </a:cubicBezTo>
                  <a:lnTo>
                    <a:pt x="465" y="283"/>
                  </a:lnTo>
                  <a:cubicBezTo>
                    <a:pt x="486" y="200"/>
                    <a:pt x="463" y="107"/>
                    <a:pt x="403" y="59"/>
                  </a:cubicBezTo>
                  <a:lnTo>
                    <a:pt x="388" y="44"/>
                  </a:lnTo>
                  <a:cubicBezTo>
                    <a:pt x="347" y="14"/>
                    <a:pt x="304"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6"/>
            <p:cNvSpPr/>
            <p:nvPr/>
          </p:nvSpPr>
          <p:spPr>
            <a:xfrm>
              <a:off x="4401475" y="2328500"/>
              <a:ext cx="12675" cy="11400"/>
            </a:xfrm>
            <a:custGeom>
              <a:avLst/>
              <a:gdLst/>
              <a:ahLst/>
              <a:cxnLst/>
              <a:rect l="l" t="t" r="r" b="b"/>
              <a:pathLst>
                <a:path w="507" h="456" extrusionOk="0">
                  <a:moveTo>
                    <a:pt x="474" y="309"/>
                  </a:moveTo>
                  <a:lnTo>
                    <a:pt x="474" y="309"/>
                  </a:lnTo>
                  <a:cubicBezTo>
                    <a:pt x="468" y="324"/>
                    <a:pt x="460" y="340"/>
                    <a:pt x="451" y="354"/>
                  </a:cubicBezTo>
                  <a:cubicBezTo>
                    <a:pt x="462" y="340"/>
                    <a:pt x="469" y="325"/>
                    <a:pt x="474" y="309"/>
                  </a:cubicBezTo>
                  <a:close/>
                  <a:moveTo>
                    <a:pt x="269" y="1"/>
                  </a:moveTo>
                  <a:cubicBezTo>
                    <a:pt x="199" y="1"/>
                    <a:pt x="127" y="38"/>
                    <a:pt x="78" y="106"/>
                  </a:cubicBezTo>
                  <a:cubicBezTo>
                    <a:pt x="1" y="199"/>
                    <a:pt x="47" y="338"/>
                    <a:pt x="140" y="416"/>
                  </a:cubicBezTo>
                  <a:cubicBezTo>
                    <a:pt x="173" y="443"/>
                    <a:pt x="212" y="455"/>
                    <a:pt x="251" y="455"/>
                  </a:cubicBezTo>
                  <a:cubicBezTo>
                    <a:pt x="322" y="455"/>
                    <a:pt x="395" y="417"/>
                    <a:pt x="446" y="360"/>
                  </a:cubicBezTo>
                  <a:lnTo>
                    <a:pt x="446" y="360"/>
                  </a:lnTo>
                  <a:cubicBezTo>
                    <a:pt x="443" y="364"/>
                    <a:pt x="443" y="366"/>
                    <a:pt x="445" y="366"/>
                  </a:cubicBezTo>
                  <a:cubicBezTo>
                    <a:pt x="447" y="366"/>
                    <a:pt x="451" y="362"/>
                    <a:pt x="451" y="354"/>
                  </a:cubicBezTo>
                  <a:lnTo>
                    <a:pt x="451" y="354"/>
                  </a:lnTo>
                  <a:cubicBezTo>
                    <a:pt x="451" y="354"/>
                    <a:pt x="451" y="354"/>
                    <a:pt x="451" y="354"/>
                  </a:cubicBezTo>
                  <a:lnTo>
                    <a:pt x="451" y="354"/>
                  </a:lnTo>
                  <a:cubicBezTo>
                    <a:pt x="448" y="356"/>
                    <a:pt x="447" y="358"/>
                    <a:pt x="446" y="360"/>
                  </a:cubicBezTo>
                  <a:lnTo>
                    <a:pt x="446" y="360"/>
                  </a:lnTo>
                  <a:cubicBezTo>
                    <a:pt x="447" y="358"/>
                    <a:pt x="449" y="356"/>
                    <a:pt x="450" y="354"/>
                  </a:cubicBezTo>
                  <a:lnTo>
                    <a:pt x="450" y="354"/>
                  </a:lnTo>
                  <a:cubicBezTo>
                    <a:pt x="449" y="356"/>
                    <a:pt x="447" y="358"/>
                    <a:pt x="446" y="360"/>
                  </a:cubicBezTo>
                  <a:lnTo>
                    <a:pt x="446" y="360"/>
                  </a:lnTo>
                  <a:cubicBezTo>
                    <a:pt x="446" y="360"/>
                    <a:pt x="446" y="360"/>
                    <a:pt x="446" y="360"/>
                  </a:cubicBezTo>
                  <a:lnTo>
                    <a:pt x="446" y="360"/>
                  </a:lnTo>
                  <a:cubicBezTo>
                    <a:pt x="404" y="407"/>
                    <a:pt x="354" y="428"/>
                    <a:pt x="307" y="428"/>
                  </a:cubicBezTo>
                  <a:cubicBezTo>
                    <a:pt x="268" y="428"/>
                    <a:pt x="230" y="413"/>
                    <a:pt x="203" y="385"/>
                  </a:cubicBezTo>
                  <a:cubicBezTo>
                    <a:pt x="125" y="338"/>
                    <a:pt x="125" y="261"/>
                    <a:pt x="156" y="183"/>
                  </a:cubicBezTo>
                  <a:cubicBezTo>
                    <a:pt x="187" y="131"/>
                    <a:pt x="247" y="93"/>
                    <a:pt x="307" y="93"/>
                  </a:cubicBezTo>
                  <a:cubicBezTo>
                    <a:pt x="335" y="93"/>
                    <a:pt x="364" y="101"/>
                    <a:pt x="389" y="121"/>
                  </a:cubicBezTo>
                  <a:cubicBezTo>
                    <a:pt x="452" y="147"/>
                    <a:pt x="495" y="235"/>
                    <a:pt x="474" y="309"/>
                  </a:cubicBezTo>
                  <a:lnTo>
                    <a:pt x="474" y="309"/>
                  </a:lnTo>
                  <a:cubicBezTo>
                    <a:pt x="506" y="224"/>
                    <a:pt x="485" y="125"/>
                    <a:pt x="420" y="59"/>
                  </a:cubicBezTo>
                  <a:lnTo>
                    <a:pt x="389" y="44"/>
                  </a:lnTo>
                  <a:cubicBezTo>
                    <a:pt x="353" y="14"/>
                    <a:pt x="312"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6"/>
            <p:cNvSpPr/>
            <p:nvPr/>
          </p:nvSpPr>
          <p:spPr>
            <a:xfrm>
              <a:off x="4232050" y="2312125"/>
              <a:ext cx="53525" cy="83400"/>
            </a:xfrm>
            <a:custGeom>
              <a:avLst/>
              <a:gdLst/>
              <a:ahLst/>
              <a:cxnLst/>
              <a:rect l="l" t="t" r="r" b="b"/>
              <a:pathLst>
                <a:path w="2141" h="3336" extrusionOk="0">
                  <a:moveTo>
                    <a:pt x="776" y="1"/>
                  </a:moveTo>
                  <a:lnTo>
                    <a:pt x="0" y="357"/>
                  </a:lnTo>
                  <a:lnTo>
                    <a:pt x="1365" y="3335"/>
                  </a:lnTo>
                  <a:lnTo>
                    <a:pt x="2141" y="2979"/>
                  </a:lnTo>
                  <a:lnTo>
                    <a:pt x="7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6"/>
            <p:cNvSpPr/>
            <p:nvPr/>
          </p:nvSpPr>
          <p:spPr>
            <a:xfrm>
              <a:off x="4256075" y="2305925"/>
              <a:ext cx="60125" cy="70200"/>
            </a:xfrm>
            <a:custGeom>
              <a:avLst/>
              <a:gdLst/>
              <a:ahLst/>
              <a:cxnLst/>
              <a:rect l="l" t="t" r="r" b="b"/>
              <a:pathLst>
                <a:path w="2405" h="2808" extrusionOk="0">
                  <a:moveTo>
                    <a:pt x="1428" y="1"/>
                  </a:moveTo>
                  <a:lnTo>
                    <a:pt x="1" y="668"/>
                  </a:lnTo>
                  <a:lnTo>
                    <a:pt x="978" y="2808"/>
                  </a:lnTo>
                  <a:lnTo>
                    <a:pt x="2405" y="2156"/>
                  </a:lnTo>
                  <a:lnTo>
                    <a:pt x="1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6"/>
            <p:cNvSpPr/>
            <p:nvPr/>
          </p:nvSpPr>
          <p:spPr>
            <a:xfrm>
              <a:off x="4278950" y="2261350"/>
              <a:ext cx="87675" cy="125650"/>
            </a:xfrm>
            <a:custGeom>
              <a:avLst/>
              <a:gdLst/>
              <a:ahLst/>
              <a:cxnLst/>
              <a:rect l="l" t="t" r="r" b="b"/>
              <a:pathLst>
                <a:path w="3507" h="5026" extrusionOk="0">
                  <a:moveTo>
                    <a:pt x="1521" y="0"/>
                  </a:moveTo>
                  <a:lnTo>
                    <a:pt x="1" y="698"/>
                  </a:lnTo>
                  <a:lnTo>
                    <a:pt x="2002" y="5025"/>
                  </a:lnTo>
                  <a:lnTo>
                    <a:pt x="3506" y="4327"/>
                  </a:lnTo>
                  <a:lnTo>
                    <a:pt x="1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6"/>
            <p:cNvSpPr/>
            <p:nvPr/>
          </p:nvSpPr>
          <p:spPr>
            <a:xfrm>
              <a:off x="4296025" y="2280925"/>
              <a:ext cx="23275" cy="20500"/>
            </a:xfrm>
            <a:custGeom>
              <a:avLst/>
              <a:gdLst/>
              <a:ahLst/>
              <a:cxnLst/>
              <a:rect l="l" t="t" r="r" b="b"/>
              <a:pathLst>
                <a:path w="931" h="820" extrusionOk="0">
                  <a:moveTo>
                    <a:pt x="468" y="0"/>
                  </a:moveTo>
                  <a:cubicBezTo>
                    <a:pt x="410" y="0"/>
                    <a:pt x="351" y="13"/>
                    <a:pt x="295" y="39"/>
                  </a:cubicBezTo>
                  <a:cubicBezTo>
                    <a:pt x="78" y="148"/>
                    <a:pt x="0" y="380"/>
                    <a:pt x="93" y="582"/>
                  </a:cubicBezTo>
                  <a:cubicBezTo>
                    <a:pt x="162" y="730"/>
                    <a:pt x="322" y="820"/>
                    <a:pt x="477" y="820"/>
                  </a:cubicBezTo>
                  <a:cubicBezTo>
                    <a:pt x="532" y="820"/>
                    <a:pt x="587" y="808"/>
                    <a:pt x="636" y="783"/>
                  </a:cubicBezTo>
                  <a:cubicBezTo>
                    <a:pt x="853" y="690"/>
                    <a:pt x="931" y="458"/>
                    <a:pt x="838" y="241"/>
                  </a:cubicBezTo>
                  <a:cubicBezTo>
                    <a:pt x="760" y="84"/>
                    <a:pt x="617" y="0"/>
                    <a:pt x="4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6"/>
            <p:cNvSpPr/>
            <p:nvPr/>
          </p:nvSpPr>
          <p:spPr>
            <a:xfrm>
              <a:off x="4326650" y="2347350"/>
              <a:ext cx="22900" cy="20400"/>
            </a:xfrm>
            <a:custGeom>
              <a:avLst/>
              <a:gdLst/>
              <a:ahLst/>
              <a:cxnLst/>
              <a:rect l="l" t="t" r="r" b="b"/>
              <a:pathLst>
                <a:path w="916" h="816" extrusionOk="0">
                  <a:moveTo>
                    <a:pt x="477" y="1"/>
                  </a:moveTo>
                  <a:cubicBezTo>
                    <a:pt x="413" y="1"/>
                    <a:pt x="346" y="17"/>
                    <a:pt x="280" y="50"/>
                  </a:cubicBezTo>
                  <a:cubicBezTo>
                    <a:pt x="78" y="143"/>
                    <a:pt x="1" y="375"/>
                    <a:pt x="94" y="593"/>
                  </a:cubicBezTo>
                  <a:cubicBezTo>
                    <a:pt x="162" y="729"/>
                    <a:pt x="313" y="815"/>
                    <a:pt x="468" y="815"/>
                  </a:cubicBezTo>
                  <a:cubicBezTo>
                    <a:pt x="525" y="815"/>
                    <a:pt x="582" y="804"/>
                    <a:pt x="636" y="779"/>
                  </a:cubicBezTo>
                  <a:cubicBezTo>
                    <a:pt x="854" y="686"/>
                    <a:pt x="916" y="453"/>
                    <a:pt x="823" y="236"/>
                  </a:cubicBezTo>
                  <a:cubicBezTo>
                    <a:pt x="758" y="84"/>
                    <a:pt x="625" y="1"/>
                    <a:pt x="4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6"/>
            <p:cNvSpPr/>
            <p:nvPr/>
          </p:nvSpPr>
          <p:spPr>
            <a:xfrm>
              <a:off x="4063000" y="2378725"/>
              <a:ext cx="195050" cy="327700"/>
            </a:xfrm>
            <a:custGeom>
              <a:avLst/>
              <a:gdLst/>
              <a:ahLst/>
              <a:cxnLst/>
              <a:rect l="l" t="t" r="r" b="b"/>
              <a:pathLst>
                <a:path w="7802" h="13108" extrusionOk="0">
                  <a:moveTo>
                    <a:pt x="1891" y="1"/>
                  </a:moveTo>
                  <a:cubicBezTo>
                    <a:pt x="1679" y="1"/>
                    <a:pt x="1464" y="42"/>
                    <a:pt x="1256" y="128"/>
                  </a:cubicBezTo>
                  <a:cubicBezTo>
                    <a:pt x="403" y="470"/>
                    <a:pt x="0" y="1462"/>
                    <a:pt x="341" y="2315"/>
                  </a:cubicBezTo>
                  <a:lnTo>
                    <a:pt x="4358" y="12071"/>
                  </a:lnTo>
                  <a:cubicBezTo>
                    <a:pt x="4617" y="12719"/>
                    <a:pt x="5252" y="13107"/>
                    <a:pt x="5916" y="13107"/>
                  </a:cubicBezTo>
                  <a:cubicBezTo>
                    <a:pt x="6126" y="13107"/>
                    <a:pt x="6340" y="13068"/>
                    <a:pt x="6545" y="12986"/>
                  </a:cubicBezTo>
                  <a:cubicBezTo>
                    <a:pt x="7398" y="12629"/>
                    <a:pt x="7801" y="11637"/>
                    <a:pt x="7460" y="10784"/>
                  </a:cubicBezTo>
                  <a:lnTo>
                    <a:pt x="3443" y="1044"/>
                  </a:lnTo>
                  <a:cubicBezTo>
                    <a:pt x="3185" y="398"/>
                    <a:pt x="2553" y="1"/>
                    <a:pt x="1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6"/>
            <p:cNvSpPr/>
            <p:nvPr/>
          </p:nvSpPr>
          <p:spPr>
            <a:xfrm>
              <a:off x="4192100" y="2647450"/>
              <a:ext cx="35700" cy="31600"/>
            </a:xfrm>
            <a:custGeom>
              <a:avLst/>
              <a:gdLst/>
              <a:ahLst/>
              <a:cxnLst/>
              <a:rect l="l" t="t" r="r" b="b"/>
              <a:pathLst>
                <a:path w="1428" h="1264" extrusionOk="0">
                  <a:moveTo>
                    <a:pt x="719" y="0"/>
                  </a:moveTo>
                  <a:cubicBezTo>
                    <a:pt x="458" y="0"/>
                    <a:pt x="210" y="151"/>
                    <a:pt x="125" y="407"/>
                  </a:cubicBezTo>
                  <a:cubicBezTo>
                    <a:pt x="1" y="733"/>
                    <a:pt x="156" y="1089"/>
                    <a:pt x="482" y="1229"/>
                  </a:cubicBezTo>
                  <a:cubicBezTo>
                    <a:pt x="555" y="1252"/>
                    <a:pt x="629" y="1263"/>
                    <a:pt x="702" y="1263"/>
                  </a:cubicBezTo>
                  <a:cubicBezTo>
                    <a:pt x="970" y="1263"/>
                    <a:pt x="1218" y="1113"/>
                    <a:pt x="1304" y="857"/>
                  </a:cubicBezTo>
                  <a:cubicBezTo>
                    <a:pt x="1428" y="531"/>
                    <a:pt x="1272" y="159"/>
                    <a:pt x="931" y="35"/>
                  </a:cubicBezTo>
                  <a:cubicBezTo>
                    <a:pt x="862" y="11"/>
                    <a:pt x="790" y="0"/>
                    <a:pt x="7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6"/>
            <p:cNvSpPr/>
            <p:nvPr/>
          </p:nvSpPr>
          <p:spPr>
            <a:xfrm>
              <a:off x="4092075" y="2404125"/>
              <a:ext cx="35700" cy="31625"/>
            </a:xfrm>
            <a:custGeom>
              <a:avLst/>
              <a:gdLst/>
              <a:ahLst/>
              <a:cxnLst/>
              <a:rect l="l" t="t" r="r" b="b"/>
              <a:pathLst>
                <a:path w="1428" h="1265" extrusionOk="0">
                  <a:moveTo>
                    <a:pt x="710" y="1"/>
                  </a:moveTo>
                  <a:cubicBezTo>
                    <a:pt x="453" y="1"/>
                    <a:pt x="220" y="153"/>
                    <a:pt x="124" y="415"/>
                  </a:cubicBezTo>
                  <a:cubicBezTo>
                    <a:pt x="0" y="725"/>
                    <a:pt x="171" y="1082"/>
                    <a:pt x="497" y="1222"/>
                  </a:cubicBezTo>
                  <a:cubicBezTo>
                    <a:pt x="572" y="1250"/>
                    <a:pt x="650" y="1264"/>
                    <a:pt x="726" y="1264"/>
                  </a:cubicBezTo>
                  <a:cubicBezTo>
                    <a:pt x="981" y="1264"/>
                    <a:pt x="1223" y="1112"/>
                    <a:pt x="1319" y="850"/>
                  </a:cubicBezTo>
                  <a:cubicBezTo>
                    <a:pt x="1427" y="524"/>
                    <a:pt x="1272" y="152"/>
                    <a:pt x="946" y="43"/>
                  </a:cubicBezTo>
                  <a:cubicBezTo>
                    <a:pt x="867" y="14"/>
                    <a:pt x="788" y="1"/>
                    <a:pt x="7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6"/>
            <p:cNvSpPr/>
            <p:nvPr/>
          </p:nvSpPr>
          <p:spPr>
            <a:xfrm>
              <a:off x="3911000" y="3047275"/>
              <a:ext cx="625450" cy="72925"/>
            </a:xfrm>
            <a:custGeom>
              <a:avLst/>
              <a:gdLst/>
              <a:ahLst/>
              <a:cxnLst/>
              <a:rect l="l" t="t" r="r" b="b"/>
              <a:pathLst>
                <a:path w="25018" h="2917" extrusionOk="0">
                  <a:moveTo>
                    <a:pt x="1396" y="1"/>
                  </a:moveTo>
                  <a:cubicBezTo>
                    <a:pt x="621" y="1"/>
                    <a:pt x="0" y="621"/>
                    <a:pt x="0" y="1397"/>
                  </a:cubicBezTo>
                  <a:lnTo>
                    <a:pt x="0" y="1521"/>
                  </a:lnTo>
                  <a:cubicBezTo>
                    <a:pt x="0" y="2296"/>
                    <a:pt x="621" y="2917"/>
                    <a:pt x="1396" y="2917"/>
                  </a:cubicBezTo>
                  <a:lnTo>
                    <a:pt x="23621" y="2917"/>
                  </a:lnTo>
                  <a:cubicBezTo>
                    <a:pt x="24397" y="2917"/>
                    <a:pt x="25017" y="2296"/>
                    <a:pt x="25017" y="1521"/>
                  </a:cubicBezTo>
                  <a:lnTo>
                    <a:pt x="25017" y="1397"/>
                  </a:lnTo>
                  <a:cubicBezTo>
                    <a:pt x="25017" y="621"/>
                    <a:pt x="24397" y="1"/>
                    <a:pt x="236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6"/>
            <p:cNvSpPr/>
            <p:nvPr/>
          </p:nvSpPr>
          <p:spPr>
            <a:xfrm>
              <a:off x="4082775" y="2828225"/>
              <a:ext cx="352850" cy="213275"/>
            </a:xfrm>
            <a:custGeom>
              <a:avLst/>
              <a:gdLst/>
              <a:ahLst/>
              <a:cxnLst/>
              <a:rect l="l" t="t" r="r" b="b"/>
              <a:pathLst>
                <a:path w="14114" h="8531" extrusionOk="0">
                  <a:moveTo>
                    <a:pt x="0" y="0"/>
                  </a:moveTo>
                  <a:lnTo>
                    <a:pt x="0" y="8530"/>
                  </a:lnTo>
                  <a:lnTo>
                    <a:pt x="14114" y="8530"/>
                  </a:lnTo>
                  <a:lnTo>
                    <a:pt x="14114" y="1551"/>
                  </a:lnTo>
                  <a:cubicBezTo>
                    <a:pt x="14114" y="698"/>
                    <a:pt x="13416" y="0"/>
                    <a:pt x="12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6"/>
            <p:cNvSpPr/>
            <p:nvPr/>
          </p:nvSpPr>
          <p:spPr>
            <a:xfrm>
              <a:off x="3955575" y="2818900"/>
              <a:ext cx="536275" cy="228400"/>
            </a:xfrm>
            <a:custGeom>
              <a:avLst/>
              <a:gdLst/>
              <a:ahLst/>
              <a:cxnLst/>
              <a:rect l="l" t="t" r="r" b="b"/>
              <a:pathLst>
                <a:path w="21451" h="9136" extrusionOk="0">
                  <a:moveTo>
                    <a:pt x="1769" y="1"/>
                  </a:moveTo>
                  <a:lnTo>
                    <a:pt x="1" y="1707"/>
                  </a:lnTo>
                  <a:lnTo>
                    <a:pt x="1" y="9136"/>
                  </a:lnTo>
                  <a:lnTo>
                    <a:pt x="21451" y="9136"/>
                  </a:lnTo>
                  <a:lnTo>
                    <a:pt x="21451" y="4297"/>
                  </a:lnTo>
                  <a:lnTo>
                    <a:pt x="19683" y="2575"/>
                  </a:lnTo>
                  <a:lnTo>
                    <a:pt x="14099" y="2575"/>
                  </a:lnTo>
                  <a:lnTo>
                    <a:pt x="1409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6"/>
            <p:cNvSpPr/>
            <p:nvPr/>
          </p:nvSpPr>
          <p:spPr>
            <a:xfrm>
              <a:off x="3955575" y="2818900"/>
              <a:ext cx="536275" cy="228400"/>
            </a:xfrm>
            <a:custGeom>
              <a:avLst/>
              <a:gdLst/>
              <a:ahLst/>
              <a:cxnLst/>
              <a:rect l="l" t="t" r="r" b="b"/>
              <a:pathLst>
                <a:path w="21451" h="9136" extrusionOk="0">
                  <a:moveTo>
                    <a:pt x="1769" y="1"/>
                  </a:moveTo>
                  <a:lnTo>
                    <a:pt x="668" y="1071"/>
                  </a:lnTo>
                  <a:lnTo>
                    <a:pt x="1" y="1707"/>
                  </a:lnTo>
                  <a:lnTo>
                    <a:pt x="1" y="9136"/>
                  </a:lnTo>
                  <a:lnTo>
                    <a:pt x="21451" y="9136"/>
                  </a:lnTo>
                  <a:lnTo>
                    <a:pt x="21451" y="4297"/>
                  </a:lnTo>
                  <a:lnTo>
                    <a:pt x="19683" y="2575"/>
                  </a:lnTo>
                  <a:lnTo>
                    <a:pt x="14099" y="2575"/>
                  </a:lnTo>
                  <a:lnTo>
                    <a:pt x="140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6"/>
            <p:cNvSpPr/>
            <p:nvPr/>
          </p:nvSpPr>
          <p:spPr>
            <a:xfrm>
              <a:off x="3955575" y="3019750"/>
              <a:ext cx="536275" cy="27550"/>
            </a:xfrm>
            <a:custGeom>
              <a:avLst/>
              <a:gdLst/>
              <a:ahLst/>
              <a:cxnLst/>
              <a:rect l="l" t="t" r="r" b="b"/>
              <a:pathLst>
                <a:path w="21451" h="1102" extrusionOk="0">
                  <a:moveTo>
                    <a:pt x="1" y="1"/>
                  </a:moveTo>
                  <a:lnTo>
                    <a:pt x="1" y="1102"/>
                  </a:lnTo>
                  <a:lnTo>
                    <a:pt x="21451" y="1102"/>
                  </a:lnTo>
                  <a:lnTo>
                    <a:pt x="21451" y="62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6"/>
            <p:cNvSpPr/>
            <p:nvPr/>
          </p:nvSpPr>
          <p:spPr>
            <a:xfrm>
              <a:off x="3978850" y="2989525"/>
              <a:ext cx="74850" cy="7775"/>
            </a:xfrm>
            <a:custGeom>
              <a:avLst/>
              <a:gdLst/>
              <a:ahLst/>
              <a:cxnLst/>
              <a:rect l="l" t="t" r="r" b="b"/>
              <a:pathLst>
                <a:path w="2994" h="311" extrusionOk="0">
                  <a:moveTo>
                    <a:pt x="0" y="0"/>
                  </a:moveTo>
                  <a:lnTo>
                    <a:pt x="0" y="310"/>
                  </a:lnTo>
                  <a:lnTo>
                    <a:pt x="2994" y="310"/>
                  </a:lnTo>
                  <a:lnTo>
                    <a:pt x="2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6"/>
            <p:cNvSpPr/>
            <p:nvPr/>
          </p:nvSpPr>
          <p:spPr>
            <a:xfrm>
              <a:off x="3978850" y="3006575"/>
              <a:ext cx="74850" cy="7775"/>
            </a:xfrm>
            <a:custGeom>
              <a:avLst/>
              <a:gdLst/>
              <a:ahLst/>
              <a:cxnLst/>
              <a:rect l="l" t="t" r="r" b="b"/>
              <a:pathLst>
                <a:path w="2994" h="311" extrusionOk="0">
                  <a:moveTo>
                    <a:pt x="0" y="0"/>
                  </a:moveTo>
                  <a:lnTo>
                    <a:pt x="0" y="311"/>
                  </a:lnTo>
                  <a:lnTo>
                    <a:pt x="2994" y="311"/>
                  </a:lnTo>
                  <a:lnTo>
                    <a:pt x="2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6"/>
            <p:cNvSpPr/>
            <p:nvPr/>
          </p:nvSpPr>
          <p:spPr>
            <a:xfrm>
              <a:off x="3978850" y="3022850"/>
              <a:ext cx="74850" cy="7800"/>
            </a:xfrm>
            <a:custGeom>
              <a:avLst/>
              <a:gdLst/>
              <a:ahLst/>
              <a:cxnLst/>
              <a:rect l="l" t="t" r="r" b="b"/>
              <a:pathLst>
                <a:path w="2994" h="312" extrusionOk="0">
                  <a:moveTo>
                    <a:pt x="0" y="1"/>
                  </a:moveTo>
                  <a:lnTo>
                    <a:pt x="0" y="311"/>
                  </a:lnTo>
                  <a:lnTo>
                    <a:pt x="2994" y="311"/>
                  </a:lnTo>
                  <a:lnTo>
                    <a:pt x="29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6"/>
            <p:cNvSpPr/>
            <p:nvPr/>
          </p:nvSpPr>
          <p:spPr>
            <a:xfrm>
              <a:off x="4344875" y="2903825"/>
              <a:ext cx="122950" cy="123325"/>
            </a:xfrm>
            <a:custGeom>
              <a:avLst/>
              <a:gdLst/>
              <a:ahLst/>
              <a:cxnLst/>
              <a:rect l="l" t="t" r="r" b="b"/>
              <a:pathLst>
                <a:path w="4918" h="4933" extrusionOk="0">
                  <a:moveTo>
                    <a:pt x="2467" y="0"/>
                  </a:moveTo>
                  <a:cubicBezTo>
                    <a:pt x="1102" y="0"/>
                    <a:pt x="0" y="1102"/>
                    <a:pt x="0" y="2466"/>
                  </a:cubicBezTo>
                  <a:cubicBezTo>
                    <a:pt x="0" y="3816"/>
                    <a:pt x="1102" y="4932"/>
                    <a:pt x="2467" y="4932"/>
                  </a:cubicBezTo>
                  <a:cubicBezTo>
                    <a:pt x="3816" y="4932"/>
                    <a:pt x="4917" y="3816"/>
                    <a:pt x="4917" y="2466"/>
                  </a:cubicBezTo>
                  <a:cubicBezTo>
                    <a:pt x="4917" y="1102"/>
                    <a:pt x="3816" y="0"/>
                    <a:pt x="2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6"/>
            <p:cNvSpPr/>
            <p:nvPr/>
          </p:nvSpPr>
          <p:spPr>
            <a:xfrm>
              <a:off x="4349150" y="2908850"/>
              <a:ext cx="113625" cy="112475"/>
            </a:xfrm>
            <a:custGeom>
              <a:avLst/>
              <a:gdLst/>
              <a:ahLst/>
              <a:cxnLst/>
              <a:rect l="l" t="t" r="r" b="b"/>
              <a:pathLst>
                <a:path w="4545" h="4499" extrusionOk="0">
                  <a:moveTo>
                    <a:pt x="2249" y="265"/>
                  </a:moveTo>
                  <a:cubicBezTo>
                    <a:pt x="3381" y="265"/>
                    <a:pt x="4296" y="1133"/>
                    <a:pt x="4296" y="2265"/>
                  </a:cubicBezTo>
                  <a:cubicBezTo>
                    <a:pt x="4296" y="3382"/>
                    <a:pt x="3397" y="4297"/>
                    <a:pt x="2296" y="4297"/>
                  </a:cubicBezTo>
                  <a:lnTo>
                    <a:pt x="2249" y="4297"/>
                  </a:lnTo>
                  <a:cubicBezTo>
                    <a:pt x="1163" y="4297"/>
                    <a:pt x="279" y="3413"/>
                    <a:pt x="264" y="2296"/>
                  </a:cubicBezTo>
                  <a:cubicBezTo>
                    <a:pt x="264" y="1180"/>
                    <a:pt x="1148" y="265"/>
                    <a:pt x="2249" y="265"/>
                  </a:cubicBezTo>
                  <a:close/>
                  <a:moveTo>
                    <a:pt x="2240" y="0"/>
                  </a:moveTo>
                  <a:cubicBezTo>
                    <a:pt x="1025" y="0"/>
                    <a:pt x="46" y="997"/>
                    <a:pt x="16" y="2219"/>
                  </a:cubicBezTo>
                  <a:cubicBezTo>
                    <a:pt x="0" y="3460"/>
                    <a:pt x="1008" y="4468"/>
                    <a:pt x="2249" y="4499"/>
                  </a:cubicBezTo>
                  <a:lnTo>
                    <a:pt x="2296" y="4499"/>
                  </a:lnTo>
                  <a:cubicBezTo>
                    <a:pt x="3521" y="4468"/>
                    <a:pt x="4529" y="3491"/>
                    <a:pt x="4529" y="2265"/>
                  </a:cubicBezTo>
                  <a:cubicBezTo>
                    <a:pt x="4544" y="1025"/>
                    <a:pt x="3536" y="17"/>
                    <a:pt x="2296" y="1"/>
                  </a:cubicBezTo>
                  <a:cubicBezTo>
                    <a:pt x="2277" y="1"/>
                    <a:pt x="2258" y="0"/>
                    <a:pt x="2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6"/>
            <p:cNvSpPr/>
            <p:nvPr/>
          </p:nvSpPr>
          <p:spPr>
            <a:xfrm>
              <a:off x="4354575" y="2915850"/>
              <a:ext cx="103150" cy="102000"/>
            </a:xfrm>
            <a:custGeom>
              <a:avLst/>
              <a:gdLst/>
              <a:ahLst/>
              <a:cxnLst/>
              <a:rect l="l" t="t" r="r" b="b"/>
              <a:pathLst>
                <a:path w="4126" h="4080" extrusionOk="0">
                  <a:moveTo>
                    <a:pt x="2094" y="1241"/>
                  </a:moveTo>
                  <a:cubicBezTo>
                    <a:pt x="2497" y="1241"/>
                    <a:pt x="2838" y="1598"/>
                    <a:pt x="2838" y="2001"/>
                  </a:cubicBezTo>
                  <a:cubicBezTo>
                    <a:pt x="2838" y="2404"/>
                    <a:pt x="2482" y="2745"/>
                    <a:pt x="2079" y="2745"/>
                  </a:cubicBezTo>
                  <a:cubicBezTo>
                    <a:pt x="1644" y="2714"/>
                    <a:pt x="1319" y="2389"/>
                    <a:pt x="1334" y="1985"/>
                  </a:cubicBezTo>
                  <a:cubicBezTo>
                    <a:pt x="1334" y="1582"/>
                    <a:pt x="1691" y="1241"/>
                    <a:pt x="2094" y="1241"/>
                  </a:cubicBezTo>
                  <a:close/>
                  <a:moveTo>
                    <a:pt x="1520" y="0"/>
                  </a:moveTo>
                  <a:lnTo>
                    <a:pt x="1520" y="357"/>
                  </a:lnTo>
                  <a:cubicBezTo>
                    <a:pt x="1520" y="450"/>
                    <a:pt x="1458" y="543"/>
                    <a:pt x="1365" y="590"/>
                  </a:cubicBezTo>
                  <a:cubicBezTo>
                    <a:pt x="1303" y="605"/>
                    <a:pt x="1256" y="652"/>
                    <a:pt x="1210" y="667"/>
                  </a:cubicBezTo>
                  <a:cubicBezTo>
                    <a:pt x="1171" y="698"/>
                    <a:pt x="1121" y="714"/>
                    <a:pt x="1068" y="714"/>
                  </a:cubicBezTo>
                  <a:cubicBezTo>
                    <a:pt x="1016" y="714"/>
                    <a:pt x="962" y="698"/>
                    <a:pt x="915" y="667"/>
                  </a:cubicBezTo>
                  <a:lnTo>
                    <a:pt x="605" y="497"/>
                  </a:lnTo>
                  <a:lnTo>
                    <a:pt x="0" y="1474"/>
                  </a:lnTo>
                  <a:lnTo>
                    <a:pt x="310" y="1675"/>
                  </a:lnTo>
                  <a:cubicBezTo>
                    <a:pt x="388" y="1737"/>
                    <a:pt x="450" y="1830"/>
                    <a:pt x="450" y="1923"/>
                  </a:cubicBezTo>
                  <a:lnTo>
                    <a:pt x="450" y="2001"/>
                  </a:lnTo>
                  <a:lnTo>
                    <a:pt x="450" y="2078"/>
                  </a:lnTo>
                  <a:cubicBezTo>
                    <a:pt x="450" y="2172"/>
                    <a:pt x="388" y="2280"/>
                    <a:pt x="310" y="2327"/>
                  </a:cubicBezTo>
                  <a:lnTo>
                    <a:pt x="0" y="2513"/>
                  </a:lnTo>
                  <a:lnTo>
                    <a:pt x="559" y="3521"/>
                  </a:lnTo>
                  <a:lnTo>
                    <a:pt x="869" y="3335"/>
                  </a:lnTo>
                  <a:cubicBezTo>
                    <a:pt x="912" y="3316"/>
                    <a:pt x="952" y="3308"/>
                    <a:pt x="991" y="3308"/>
                  </a:cubicBezTo>
                  <a:cubicBezTo>
                    <a:pt x="1051" y="3308"/>
                    <a:pt x="1107" y="3328"/>
                    <a:pt x="1163" y="3366"/>
                  </a:cubicBezTo>
                  <a:cubicBezTo>
                    <a:pt x="1210" y="3397"/>
                    <a:pt x="1256" y="3412"/>
                    <a:pt x="1319" y="3459"/>
                  </a:cubicBezTo>
                  <a:cubicBezTo>
                    <a:pt x="1412" y="3490"/>
                    <a:pt x="1474" y="3598"/>
                    <a:pt x="1474" y="3707"/>
                  </a:cubicBezTo>
                  <a:lnTo>
                    <a:pt x="1474" y="4064"/>
                  </a:lnTo>
                  <a:lnTo>
                    <a:pt x="2621" y="4079"/>
                  </a:lnTo>
                  <a:lnTo>
                    <a:pt x="2621" y="3691"/>
                  </a:lnTo>
                  <a:cubicBezTo>
                    <a:pt x="2621" y="3598"/>
                    <a:pt x="2668" y="3490"/>
                    <a:pt x="2776" y="3459"/>
                  </a:cubicBezTo>
                  <a:cubicBezTo>
                    <a:pt x="2823" y="3428"/>
                    <a:pt x="2869" y="3397"/>
                    <a:pt x="2932" y="3381"/>
                  </a:cubicBezTo>
                  <a:cubicBezTo>
                    <a:pt x="2970" y="3350"/>
                    <a:pt x="3017" y="3335"/>
                    <a:pt x="3065" y="3335"/>
                  </a:cubicBezTo>
                  <a:cubicBezTo>
                    <a:pt x="3114" y="3335"/>
                    <a:pt x="3164" y="3350"/>
                    <a:pt x="3211" y="3381"/>
                  </a:cubicBezTo>
                  <a:lnTo>
                    <a:pt x="3521" y="3567"/>
                  </a:lnTo>
                  <a:lnTo>
                    <a:pt x="4126" y="2575"/>
                  </a:lnTo>
                  <a:lnTo>
                    <a:pt x="3816" y="2404"/>
                  </a:lnTo>
                  <a:cubicBezTo>
                    <a:pt x="3723" y="2358"/>
                    <a:pt x="3676" y="2249"/>
                    <a:pt x="3676" y="2156"/>
                  </a:cubicBezTo>
                  <a:lnTo>
                    <a:pt x="3676" y="2078"/>
                  </a:lnTo>
                  <a:lnTo>
                    <a:pt x="3676" y="2001"/>
                  </a:lnTo>
                  <a:cubicBezTo>
                    <a:pt x="3676" y="1908"/>
                    <a:pt x="3738" y="1815"/>
                    <a:pt x="3816" y="1753"/>
                  </a:cubicBezTo>
                  <a:lnTo>
                    <a:pt x="4126" y="1582"/>
                  </a:lnTo>
                  <a:lnTo>
                    <a:pt x="3567" y="574"/>
                  </a:lnTo>
                  <a:lnTo>
                    <a:pt x="3257" y="745"/>
                  </a:lnTo>
                  <a:cubicBezTo>
                    <a:pt x="3215" y="759"/>
                    <a:pt x="3170" y="766"/>
                    <a:pt x="3125" y="766"/>
                  </a:cubicBezTo>
                  <a:cubicBezTo>
                    <a:pt x="3070" y="766"/>
                    <a:pt x="3014" y="755"/>
                    <a:pt x="2963" y="729"/>
                  </a:cubicBezTo>
                  <a:cubicBezTo>
                    <a:pt x="2932" y="683"/>
                    <a:pt x="2869" y="667"/>
                    <a:pt x="2807" y="621"/>
                  </a:cubicBezTo>
                  <a:cubicBezTo>
                    <a:pt x="2714" y="574"/>
                    <a:pt x="2652" y="497"/>
                    <a:pt x="2652" y="372"/>
                  </a:cubicBezTo>
                  <a:lnTo>
                    <a:pt x="2652" y="31"/>
                  </a:lnTo>
                  <a:lnTo>
                    <a:pt x="1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p:nvPr/>
          </p:nvSpPr>
          <p:spPr>
            <a:xfrm>
              <a:off x="4370475" y="2929425"/>
              <a:ext cx="71350" cy="71350"/>
            </a:xfrm>
            <a:custGeom>
              <a:avLst/>
              <a:gdLst/>
              <a:ahLst/>
              <a:cxnLst/>
              <a:rect l="l" t="t" r="r" b="b"/>
              <a:pathLst>
                <a:path w="2854" h="2854" extrusionOk="0">
                  <a:moveTo>
                    <a:pt x="1443" y="341"/>
                  </a:moveTo>
                  <a:cubicBezTo>
                    <a:pt x="2063" y="341"/>
                    <a:pt x="2544" y="838"/>
                    <a:pt x="2544" y="1458"/>
                  </a:cubicBezTo>
                  <a:cubicBezTo>
                    <a:pt x="2544" y="2078"/>
                    <a:pt x="2047" y="2559"/>
                    <a:pt x="1427" y="2559"/>
                  </a:cubicBezTo>
                  <a:cubicBezTo>
                    <a:pt x="807" y="2559"/>
                    <a:pt x="310" y="2063"/>
                    <a:pt x="310" y="1442"/>
                  </a:cubicBezTo>
                  <a:cubicBezTo>
                    <a:pt x="310" y="822"/>
                    <a:pt x="822" y="341"/>
                    <a:pt x="1443" y="341"/>
                  </a:cubicBezTo>
                  <a:close/>
                  <a:moveTo>
                    <a:pt x="1443" y="0"/>
                  </a:moveTo>
                  <a:cubicBezTo>
                    <a:pt x="652" y="0"/>
                    <a:pt x="0" y="651"/>
                    <a:pt x="0" y="1427"/>
                  </a:cubicBezTo>
                  <a:cubicBezTo>
                    <a:pt x="0" y="2218"/>
                    <a:pt x="652" y="2854"/>
                    <a:pt x="1427" y="2854"/>
                  </a:cubicBezTo>
                  <a:lnTo>
                    <a:pt x="1443" y="2854"/>
                  </a:lnTo>
                  <a:cubicBezTo>
                    <a:pt x="2218" y="2838"/>
                    <a:pt x="2838" y="2218"/>
                    <a:pt x="2854" y="1442"/>
                  </a:cubicBezTo>
                  <a:cubicBezTo>
                    <a:pt x="2854" y="651"/>
                    <a:pt x="2233"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6"/>
            <p:cNvSpPr/>
            <p:nvPr/>
          </p:nvSpPr>
          <p:spPr>
            <a:xfrm>
              <a:off x="3955575" y="2818900"/>
              <a:ext cx="222600" cy="165075"/>
            </a:xfrm>
            <a:custGeom>
              <a:avLst/>
              <a:gdLst/>
              <a:ahLst/>
              <a:cxnLst/>
              <a:rect l="l" t="t" r="r" b="b"/>
              <a:pathLst>
                <a:path w="8904" h="6603" extrusionOk="0">
                  <a:moveTo>
                    <a:pt x="1769" y="1"/>
                  </a:moveTo>
                  <a:lnTo>
                    <a:pt x="668" y="1071"/>
                  </a:lnTo>
                  <a:cubicBezTo>
                    <a:pt x="1" y="2855"/>
                    <a:pt x="637" y="4871"/>
                    <a:pt x="2234" y="5925"/>
                  </a:cubicBezTo>
                  <a:cubicBezTo>
                    <a:pt x="2927" y="6383"/>
                    <a:pt x="3710" y="6603"/>
                    <a:pt x="4486" y="6603"/>
                  </a:cubicBezTo>
                  <a:cubicBezTo>
                    <a:pt x="5813" y="6603"/>
                    <a:pt x="7118" y="5962"/>
                    <a:pt x="7911" y="4778"/>
                  </a:cubicBezTo>
                  <a:cubicBezTo>
                    <a:pt x="8903" y="3320"/>
                    <a:pt x="8826" y="1397"/>
                    <a:pt x="77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6"/>
            <p:cNvSpPr/>
            <p:nvPr/>
          </p:nvSpPr>
          <p:spPr>
            <a:xfrm>
              <a:off x="4290200" y="2875125"/>
              <a:ext cx="8175" cy="8175"/>
            </a:xfrm>
            <a:custGeom>
              <a:avLst/>
              <a:gdLst/>
              <a:ahLst/>
              <a:cxnLst/>
              <a:rect l="l" t="t" r="r" b="b"/>
              <a:pathLst>
                <a:path w="327" h="327" extrusionOk="0">
                  <a:moveTo>
                    <a:pt x="1" y="1"/>
                  </a:moveTo>
                  <a:lnTo>
                    <a:pt x="1" y="326"/>
                  </a:lnTo>
                  <a:lnTo>
                    <a:pt x="326" y="326"/>
                  </a:lnTo>
                  <a:lnTo>
                    <a:pt x="3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6"/>
            <p:cNvSpPr/>
            <p:nvPr/>
          </p:nvSpPr>
          <p:spPr>
            <a:xfrm>
              <a:off x="4290200" y="2859625"/>
              <a:ext cx="8175" cy="8550"/>
            </a:xfrm>
            <a:custGeom>
              <a:avLst/>
              <a:gdLst/>
              <a:ahLst/>
              <a:cxnLst/>
              <a:rect l="l" t="t" r="r" b="b"/>
              <a:pathLst>
                <a:path w="327" h="342" extrusionOk="0">
                  <a:moveTo>
                    <a:pt x="1" y="0"/>
                  </a:moveTo>
                  <a:lnTo>
                    <a:pt x="1" y="342"/>
                  </a:lnTo>
                  <a:lnTo>
                    <a:pt x="326" y="342"/>
                  </a:lnTo>
                  <a:lnTo>
                    <a:pt x="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6"/>
            <p:cNvSpPr/>
            <p:nvPr/>
          </p:nvSpPr>
          <p:spPr>
            <a:xfrm>
              <a:off x="4290200" y="2844100"/>
              <a:ext cx="8175" cy="8575"/>
            </a:xfrm>
            <a:custGeom>
              <a:avLst/>
              <a:gdLst/>
              <a:ahLst/>
              <a:cxnLst/>
              <a:rect l="l" t="t" r="r" b="b"/>
              <a:pathLst>
                <a:path w="327" h="343" extrusionOk="0">
                  <a:moveTo>
                    <a:pt x="1" y="1"/>
                  </a:moveTo>
                  <a:lnTo>
                    <a:pt x="1" y="342"/>
                  </a:lnTo>
                  <a:lnTo>
                    <a:pt x="326" y="342"/>
                  </a:lnTo>
                  <a:lnTo>
                    <a:pt x="3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6"/>
            <p:cNvSpPr/>
            <p:nvPr/>
          </p:nvSpPr>
          <p:spPr>
            <a:xfrm>
              <a:off x="4290200" y="2828225"/>
              <a:ext cx="8175" cy="8150"/>
            </a:xfrm>
            <a:custGeom>
              <a:avLst/>
              <a:gdLst/>
              <a:ahLst/>
              <a:cxnLst/>
              <a:rect l="l" t="t" r="r" b="b"/>
              <a:pathLst>
                <a:path w="327" h="326" extrusionOk="0">
                  <a:moveTo>
                    <a:pt x="1" y="0"/>
                  </a:moveTo>
                  <a:lnTo>
                    <a:pt x="1" y="326"/>
                  </a:lnTo>
                  <a:lnTo>
                    <a:pt x="326" y="326"/>
                  </a:lnTo>
                  <a:lnTo>
                    <a:pt x="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6"/>
            <p:cNvSpPr/>
            <p:nvPr/>
          </p:nvSpPr>
          <p:spPr>
            <a:xfrm>
              <a:off x="3976125" y="2607125"/>
              <a:ext cx="301300" cy="356125"/>
            </a:xfrm>
            <a:custGeom>
              <a:avLst/>
              <a:gdLst/>
              <a:ahLst/>
              <a:cxnLst/>
              <a:rect l="l" t="t" r="r" b="b"/>
              <a:pathLst>
                <a:path w="12052" h="14245" extrusionOk="0">
                  <a:moveTo>
                    <a:pt x="9460" y="0"/>
                  </a:moveTo>
                  <a:cubicBezTo>
                    <a:pt x="8762" y="0"/>
                    <a:pt x="8073" y="320"/>
                    <a:pt x="7616" y="919"/>
                  </a:cubicBezTo>
                  <a:lnTo>
                    <a:pt x="1102" y="8968"/>
                  </a:lnTo>
                  <a:cubicBezTo>
                    <a:pt x="1" y="10395"/>
                    <a:pt x="265" y="12458"/>
                    <a:pt x="1691" y="13559"/>
                  </a:cubicBezTo>
                  <a:cubicBezTo>
                    <a:pt x="1738" y="13590"/>
                    <a:pt x="1800" y="13652"/>
                    <a:pt x="1878" y="13699"/>
                  </a:cubicBezTo>
                  <a:cubicBezTo>
                    <a:pt x="2431" y="14069"/>
                    <a:pt x="3057" y="14245"/>
                    <a:pt x="3677" y="14245"/>
                  </a:cubicBezTo>
                  <a:cubicBezTo>
                    <a:pt x="4743" y="14245"/>
                    <a:pt x="5788" y="13725"/>
                    <a:pt x="6406" y="12783"/>
                  </a:cubicBezTo>
                  <a:cubicBezTo>
                    <a:pt x="6453" y="12721"/>
                    <a:pt x="6484" y="12644"/>
                    <a:pt x="6530" y="12582"/>
                  </a:cubicBezTo>
                  <a:lnTo>
                    <a:pt x="11447" y="3478"/>
                  </a:lnTo>
                  <a:cubicBezTo>
                    <a:pt x="12052" y="2408"/>
                    <a:pt x="11742" y="1074"/>
                    <a:pt x="10733" y="391"/>
                  </a:cubicBezTo>
                  <a:cubicBezTo>
                    <a:pt x="10344" y="127"/>
                    <a:pt x="9900" y="0"/>
                    <a:pt x="9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a:off x="3972250" y="2595850"/>
              <a:ext cx="319925" cy="379175"/>
            </a:xfrm>
            <a:custGeom>
              <a:avLst/>
              <a:gdLst/>
              <a:ahLst/>
              <a:cxnLst/>
              <a:rect l="l" t="t" r="r" b="b"/>
              <a:pathLst>
                <a:path w="12797" h="15167" extrusionOk="0">
                  <a:moveTo>
                    <a:pt x="9570" y="920"/>
                  </a:moveTo>
                  <a:cubicBezTo>
                    <a:pt x="9710" y="920"/>
                    <a:pt x="9818" y="920"/>
                    <a:pt x="9958" y="951"/>
                  </a:cubicBezTo>
                  <a:cubicBezTo>
                    <a:pt x="10020" y="951"/>
                    <a:pt x="10051" y="982"/>
                    <a:pt x="10113" y="997"/>
                  </a:cubicBezTo>
                  <a:lnTo>
                    <a:pt x="10284" y="1059"/>
                  </a:lnTo>
                  <a:cubicBezTo>
                    <a:pt x="10284" y="1059"/>
                    <a:pt x="10315" y="1059"/>
                    <a:pt x="10330" y="1075"/>
                  </a:cubicBezTo>
                  <a:cubicBezTo>
                    <a:pt x="10377" y="1090"/>
                    <a:pt x="10423" y="1106"/>
                    <a:pt x="10470" y="1137"/>
                  </a:cubicBezTo>
                  <a:cubicBezTo>
                    <a:pt x="10516" y="1152"/>
                    <a:pt x="10578" y="1199"/>
                    <a:pt x="10625" y="1230"/>
                  </a:cubicBezTo>
                  <a:cubicBezTo>
                    <a:pt x="10656" y="1261"/>
                    <a:pt x="10718" y="1292"/>
                    <a:pt x="10764" y="1323"/>
                  </a:cubicBezTo>
                  <a:lnTo>
                    <a:pt x="10811" y="1385"/>
                  </a:lnTo>
                  <a:cubicBezTo>
                    <a:pt x="10857" y="1401"/>
                    <a:pt x="10873" y="1447"/>
                    <a:pt x="10888" y="1463"/>
                  </a:cubicBezTo>
                  <a:lnTo>
                    <a:pt x="10935" y="1494"/>
                  </a:lnTo>
                  <a:lnTo>
                    <a:pt x="11028" y="1602"/>
                  </a:lnTo>
                  <a:cubicBezTo>
                    <a:pt x="11075" y="1633"/>
                    <a:pt x="11090" y="1680"/>
                    <a:pt x="11106" y="1711"/>
                  </a:cubicBezTo>
                  <a:cubicBezTo>
                    <a:pt x="11121" y="1742"/>
                    <a:pt x="11121" y="1757"/>
                    <a:pt x="11152" y="1773"/>
                  </a:cubicBezTo>
                  <a:cubicBezTo>
                    <a:pt x="11168" y="1788"/>
                    <a:pt x="11183" y="1835"/>
                    <a:pt x="11183" y="1850"/>
                  </a:cubicBezTo>
                  <a:cubicBezTo>
                    <a:pt x="11199" y="1866"/>
                    <a:pt x="11230" y="1912"/>
                    <a:pt x="11230" y="1928"/>
                  </a:cubicBezTo>
                  <a:lnTo>
                    <a:pt x="11276" y="2037"/>
                  </a:lnTo>
                  <a:lnTo>
                    <a:pt x="11338" y="2223"/>
                  </a:lnTo>
                  <a:cubicBezTo>
                    <a:pt x="11354" y="2269"/>
                    <a:pt x="11385" y="2331"/>
                    <a:pt x="11385" y="2393"/>
                  </a:cubicBezTo>
                  <a:cubicBezTo>
                    <a:pt x="11400" y="2455"/>
                    <a:pt x="11400" y="2502"/>
                    <a:pt x="11400" y="2564"/>
                  </a:cubicBezTo>
                  <a:cubicBezTo>
                    <a:pt x="11431" y="2952"/>
                    <a:pt x="11354" y="3339"/>
                    <a:pt x="11168" y="3696"/>
                  </a:cubicBezTo>
                  <a:lnTo>
                    <a:pt x="10098" y="5650"/>
                  </a:lnTo>
                  <a:lnTo>
                    <a:pt x="6422" y="12568"/>
                  </a:lnTo>
                  <a:lnTo>
                    <a:pt x="6282" y="12816"/>
                  </a:lnTo>
                  <a:lnTo>
                    <a:pt x="6251" y="12862"/>
                  </a:lnTo>
                  <a:cubicBezTo>
                    <a:pt x="6236" y="12909"/>
                    <a:pt x="6205" y="12955"/>
                    <a:pt x="6174" y="13002"/>
                  </a:cubicBezTo>
                  <a:cubicBezTo>
                    <a:pt x="6112" y="13095"/>
                    <a:pt x="6034" y="13219"/>
                    <a:pt x="5941" y="13312"/>
                  </a:cubicBezTo>
                  <a:lnTo>
                    <a:pt x="5863" y="13390"/>
                  </a:lnTo>
                  <a:cubicBezTo>
                    <a:pt x="5832" y="13436"/>
                    <a:pt x="5770" y="13483"/>
                    <a:pt x="5724" y="13529"/>
                  </a:cubicBezTo>
                  <a:lnTo>
                    <a:pt x="5693" y="13545"/>
                  </a:lnTo>
                  <a:cubicBezTo>
                    <a:pt x="5159" y="14015"/>
                    <a:pt x="4497" y="14246"/>
                    <a:pt x="3838" y="14246"/>
                  </a:cubicBezTo>
                  <a:cubicBezTo>
                    <a:pt x="3063" y="14246"/>
                    <a:pt x="2291" y="13925"/>
                    <a:pt x="1738" y="13297"/>
                  </a:cubicBezTo>
                  <a:cubicBezTo>
                    <a:pt x="931" y="12366"/>
                    <a:pt x="807" y="11017"/>
                    <a:pt x="1459" y="9977"/>
                  </a:cubicBezTo>
                  <a:cubicBezTo>
                    <a:pt x="1459" y="9977"/>
                    <a:pt x="1459" y="9962"/>
                    <a:pt x="1474" y="9962"/>
                  </a:cubicBezTo>
                  <a:lnTo>
                    <a:pt x="1474" y="9931"/>
                  </a:lnTo>
                  <a:cubicBezTo>
                    <a:pt x="1505" y="9853"/>
                    <a:pt x="1567" y="9776"/>
                    <a:pt x="1629" y="9698"/>
                  </a:cubicBezTo>
                  <a:cubicBezTo>
                    <a:pt x="1645" y="9667"/>
                    <a:pt x="1676" y="9621"/>
                    <a:pt x="1707" y="9605"/>
                  </a:cubicBezTo>
                  <a:lnTo>
                    <a:pt x="1784" y="9512"/>
                  </a:lnTo>
                  <a:lnTo>
                    <a:pt x="8097" y="1680"/>
                  </a:lnTo>
                  <a:cubicBezTo>
                    <a:pt x="8329" y="1370"/>
                    <a:pt x="8686" y="1137"/>
                    <a:pt x="9043" y="1044"/>
                  </a:cubicBezTo>
                  <a:cubicBezTo>
                    <a:pt x="9136" y="982"/>
                    <a:pt x="9182" y="982"/>
                    <a:pt x="9244" y="966"/>
                  </a:cubicBezTo>
                  <a:cubicBezTo>
                    <a:pt x="9307" y="935"/>
                    <a:pt x="9369" y="935"/>
                    <a:pt x="9415" y="935"/>
                  </a:cubicBezTo>
                  <a:cubicBezTo>
                    <a:pt x="9477" y="935"/>
                    <a:pt x="9524" y="920"/>
                    <a:pt x="9570" y="920"/>
                  </a:cubicBezTo>
                  <a:close/>
                  <a:moveTo>
                    <a:pt x="9605" y="0"/>
                  </a:moveTo>
                  <a:cubicBezTo>
                    <a:pt x="8770" y="0"/>
                    <a:pt x="7947" y="378"/>
                    <a:pt x="7399" y="1075"/>
                  </a:cubicBezTo>
                  <a:lnTo>
                    <a:pt x="1040" y="8969"/>
                  </a:lnTo>
                  <a:lnTo>
                    <a:pt x="931" y="9124"/>
                  </a:lnTo>
                  <a:cubicBezTo>
                    <a:pt x="264" y="9931"/>
                    <a:pt x="1" y="11001"/>
                    <a:pt x="156" y="12025"/>
                  </a:cubicBezTo>
                  <a:cubicBezTo>
                    <a:pt x="447" y="13857"/>
                    <a:pt x="2018" y="15167"/>
                    <a:pt x="3811" y="15167"/>
                  </a:cubicBezTo>
                  <a:cubicBezTo>
                    <a:pt x="4022" y="15167"/>
                    <a:pt x="4237" y="15149"/>
                    <a:pt x="4452" y="15111"/>
                  </a:cubicBezTo>
                  <a:cubicBezTo>
                    <a:pt x="5584" y="14941"/>
                    <a:pt x="6546" y="14258"/>
                    <a:pt x="7120" y="13265"/>
                  </a:cubicBezTo>
                  <a:lnTo>
                    <a:pt x="7213" y="13095"/>
                  </a:lnTo>
                  <a:lnTo>
                    <a:pt x="10764" y="6519"/>
                  </a:lnTo>
                  <a:lnTo>
                    <a:pt x="12036" y="4161"/>
                  </a:lnTo>
                  <a:cubicBezTo>
                    <a:pt x="12796" y="2828"/>
                    <a:pt x="12315" y="1121"/>
                    <a:pt x="10966" y="362"/>
                  </a:cubicBezTo>
                  <a:cubicBezTo>
                    <a:pt x="10539" y="117"/>
                    <a:pt x="10070" y="0"/>
                    <a:pt x="9605" y="0"/>
                  </a:cubicBez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6"/>
            <p:cNvSpPr/>
            <p:nvPr/>
          </p:nvSpPr>
          <p:spPr>
            <a:xfrm>
              <a:off x="3972250" y="2595850"/>
              <a:ext cx="319925" cy="379175"/>
            </a:xfrm>
            <a:custGeom>
              <a:avLst/>
              <a:gdLst/>
              <a:ahLst/>
              <a:cxnLst/>
              <a:rect l="l" t="t" r="r" b="b"/>
              <a:pathLst>
                <a:path w="12797" h="15167" extrusionOk="0">
                  <a:moveTo>
                    <a:pt x="9570" y="920"/>
                  </a:moveTo>
                  <a:cubicBezTo>
                    <a:pt x="9710" y="920"/>
                    <a:pt x="9818" y="920"/>
                    <a:pt x="9958" y="951"/>
                  </a:cubicBezTo>
                  <a:cubicBezTo>
                    <a:pt x="10020" y="951"/>
                    <a:pt x="10051" y="982"/>
                    <a:pt x="10113" y="997"/>
                  </a:cubicBezTo>
                  <a:lnTo>
                    <a:pt x="10284" y="1059"/>
                  </a:lnTo>
                  <a:cubicBezTo>
                    <a:pt x="10284" y="1059"/>
                    <a:pt x="10315" y="1059"/>
                    <a:pt x="10330" y="1075"/>
                  </a:cubicBezTo>
                  <a:cubicBezTo>
                    <a:pt x="10377" y="1090"/>
                    <a:pt x="10423" y="1106"/>
                    <a:pt x="10470" y="1137"/>
                  </a:cubicBezTo>
                  <a:cubicBezTo>
                    <a:pt x="10516" y="1152"/>
                    <a:pt x="10578" y="1199"/>
                    <a:pt x="10625" y="1230"/>
                  </a:cubicBezTo>
                  <a:cubicBezTo>
                    <a:pt x="10656" y="1261"/>
                    <a:pt x="10718" y="1292"/>
                    <a:pt x="10764" y="1323"/>
                  </a:cubicBezTo>
                  <a:lnTo>
                    <a:pt x="10811" y="1385"/>
                  </a:lnTo>
                  <a:cubicBezTo>
                    <a:pt x="10857" y="1401"/>
                    <a:pt x="10873" y="1447"/>
                    <a:pt x="10888" y="1463"/>
                  </a:cubicBezTo>
                  <a:lnTo>
                    <a:pt x="10935" y="1494"/>
                  </a:lnTo>
                  <a:lnTo>
                    <a:pt x="11028" y="1602"/>
                  </a:lnTo>
                  <a:cubicBezTo>
                    <a:pt x="11075" y="1633"/>
                    <a:pt x="11090" y="1680"/>
                    <a:pt x="11106" y="1711"/>
                  </a:cubicBezTo>
                  <a:cubicBezTo>
                    <a:pt x="11121" y="1742"/>
                    <a:pt x="11121" y="1757"/>
                    <a:pt x="11152" y="1773"/>
                  </a:cubicBezTo>
                  <a:cubicBezTo>
                    <a:pt x="11168" y="1788"/>
                    <a:pt x="11183" y="1835"/>
                    <a:pt x="11183" y="1850"/>
                  </a:cubicBezTo>
                  <a:cubicBezTo>
                    <a:pt x="11199" y="1866"/>
                    <a:pt x="11230" y="1912"/>
                    <a:pt x="11230" y="1928"/>
                  </a:cubicBezTo>
                  <a:lnTo>
                    <a:pt x="11276" y="2037"/>
                  </a:lnTo>
                  <a:lnTo>
                    <a:pt x="11338" y="2223"/>
                  </a:lnTo>
                  <a:cubicBezTo>
                    <a:pt x="11354" y="2269"/>
                    <a:pt x="11385" y="2331"/>
                    <a:pt x="11385" y="2393"/>
                  </a:cubicBezTo>
                  <a:cubicBezTo>
                    <a:pt x="11400" y="2455"/>
                    <a:pt x="11400" y="2502"/>
                    <a:pt x="11400" y="2564"/>
                  </a:cubicBezTo>
                  <a:cubicBezTo>
                    <a:pt x="11431" y="2952"/>
                    <a:pt x="11354" y="3339"/>
                    <a:pt x="11168" y="3696"/>
                  </a:cubicBezTo>
                  <a:lnTo>
                    <a:pt x="10098" y="5650"/>
                  </a:lnTo>
                  <a:lnTo>
                    <a:pt x="6422" y="12568"/>
                  </a:lnTo>
                  <a:lnTo>
                    <a:pt x="6282" y="12816"/>
                  </a:lnTo>
                  <a:lnTo>
                    <a:pt x="6251" y="12862"/>
                  </a:lnTo>
                  <a:cubicBezTo>
                    <a:pt x="6236" y="12909"/>
                    <a:pt x="6205" y="12955"/>
                    <a:pt x="6174" y="13002"/>
                  </a:cubicBezTo>
                  <a:cubicBezTo>
                    <a:pt x="6112" y="13095"/>
                    <a:pt x="6034" y="13219"/>
                    <a:pt x="5941" y="13312"/>
                  </a:cubicBezTo>
                  <a:lnTo>
                    <a:pt x="5863" y="13390"/>
                  </a:lnTo>
                  <a:cubicBezTo>
                    <a:pt x="5832" y="13436"/>
                    <a:pt x="5770" y="13483"/>
                    <a:pt x="5724" y="13529"/>
                  </a:cubicBezTo>
                  <a:lnTo>
                    <a:pt x="5693" y="13545"/>
                  </a:lnTo>
                  <a:cubicBezTo>
                    <a:pt x="5159" y="14015"/>
                    <a:pt x="4497" y="14246"/>
                    <a:pt x="3838" y="14246"/>
                  </a:cubicBezTo>
                  <a:cubicBezTo>
                    <a:pt x="3063" y="14246"/>
                    <a:pt x="2291" y="13925"/>
                    <a:pt x="1738" y="13297"/>
                  </a:cubicBezTo>
                  <a:cubicBezTo>
                    <a:pt x="931" y="12366"/>
                    <a:pt x="807" y="11017"/>
                    <a:pt x="1459" y="9977"/>
                  </a:cubicBezTo>
                  <a:cubicBezTo>
                    <a:pt x="1459" y="9977"/>
                    <a:pt x="1459" y="9962"/>
                    <a:pt x="1474" y="9962"/>
                  </a:cubicBezTo>
                  <a:lnTo>
                    <a:pt x="1474" y="9931"/>
                  </a:lnTo>
                  <a:cubicBezTo>
                    <a:pt x="1505" y="9853"/>
                    <a:pt x="1567" y="9776"/>
                    <a:pt x="1629" y="9698"/>
                  </a:cubicBezTo>
                  <a:cubicBezTo>
                    <a:pt x="1645" y="9667"/>
                    <a:pt x="1676" y="9621"/>
                    <a:pt x="1707" y="9605"/>
                  </a:cubicBezTo>
                  <a:lnTo>
                    <a:pt x="1784" y="9512"/>
                  </a:lnTo>
                  <a:lnTo>
                    <a:pt x="8097" y="1680"/>
                  </a:lnTo>
                  <a:cubicBezTo>
                    <a:pt x="8329" y="1370"/>
                    <a:pt x="8686" y="1137"/>
                    <a:pt x="9043" y="1044"/>
                  </a:cubicBezTo>
                  <a:cubicBezTo>
                    <a:pt x="9136" y="982"/>
                    <a:pt x="9182" y="982"/>
                    <a:pt x="9244" y="966"/>
                  </a:cubicBezTo>
                  <a:cubicBezTo>
                    <a:pt x="9307" y="935"/>
                    <a:pt x="9369" y="935"/>
                    <a:pt x="9415" y="935"/>
                  </a:cubicBezTo>
                  <a:cubicBezTo>
                    <a:pt x="9477" y="935"/>
                    <a:pt x="9524" y="920"/>
                    <a:pt x="9570" y="920"/>
                  </a:cubicBezTo>
                  <a:close/>
                  <a:moveTo>
                    <a:pt x="9605" y="0"/>
                  </a:moveTo>
                  <a:cubicBezTo>
                    <a:pt x="8770" y="0"/>
                    <a:pt x="7947" y="378"/>
                    <a:pt x="7399" y="1075"/>
                  </a:cubicBezTo>
                  <a:lnTo>
                    <a:pt x="1040" y="8969"/>
                  </a:lnTo>
                  <a:lnTo>
                    <a:pt x="931" y="9124"/>
                  </a:lnTo>
                  <a:cubicBezTo>
                    <a:pt x="264" y="9931"/>
                    <a:pt x="1" y="11001"/>
                    <a:pt x="156" y="12025"/>
                  </a:cubicBezTo>
                  <a:cubicBezTo>
                    <a:pt x="447" y="13857"/>
                    <a:pt x="2018" y="15167"/>
                    <a:pt x="3811" y="15167"/>
                  </a:cubicBezTo>
                  <a:cubicBezTo>
                    <a:pt x="4022" y="15167"/>
                    <a:pt x="4237" y="15149"/>
                    <a:pt x="4452" y="15111"/>
                  </a:cubicBezTo>
                  <a:cubicBezTo>
                    <a:pt x="5584" y="14941"/>
                    <a:pt x="6546" y="14258"/>
                    <a:pt x="7120" y="13265"/>
                  </a:cubicBezTo>
                  <a:lnTo>
                    <a:pt x="7213" y="13095"/>
                  </a:lnTo>
                  <a:lnTo>
                    <a:pt x="10764" y="6519"/>
                  </a:lnTo>
                  <a:lnTo>
                    <a:pt x="12036" y="4161"/>
                  </a:lnTo>
                  <a:cubicBezTo>
                    <a:pt x="12796" y="2828"/>
                    <a:pt x="12315" y="1121"/>
                    <a:pt x="10966" y="362"/>
                  </a:cubicBezTo>
                  <a:cubicBezTo>
                    <a:pt x="10539" y="117"/>
                    <a:pt x="10070" y="0"/>
                    <a:pt x="9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6"/>
            <p:cNvSpPr/>
            <p:nvPr/>
          </p:nvSpPr>
          <p:spPr>
            <a:xfrm>
              <a:off x="3988550" y="2811150"/>
              <a:ext cx="159375" cy="140650"/>
            </a:xfrm>
            <a:custGeom>
              <a:avLst/>
              <a:gdLst/>
              <a:ahLst/>
              <a:cxnLst/>
              <a:rect l="l" t="t" r="r" b="b"/>
              <a:pathLst>
                <a:path w="6375" h="5626" extrusionOk="0">
                  <a:moveTo>
                    <a:pt x="3199" y="1"/>
                  </a:moveTo>
                  <a:cubicBezTo>
                    <a:pt x="2287" y="1"/>
                    <a:pt x="1391" y="439"/>
                    <a:pt x="853" y="1241"/>
                  </a:cubicBezTo>
                  <a:cubicBezTo>
                    <a:pt x="0" y="2544"/>
                    <a:pt x="357" y="4297"/>
                    <a:pt x="1629" y="5150"/>
                  </a:cubicBezTo>
                  <a:cubicBezTo>
                    <a:pt x="2112" y="5472"/>
                    <a:pt x="2657" y="5626"/>
                    <a:pt x="3195" y="5626"/>
                  </a:cubicBezTo>
                  <a:cubicBezTo>
                    <a:pt x="4106" y="5626"/>
                    <a:pt x="4995" y="5184"/>
                    <a:pt x="5522" y="4374"/>
                  </a:cubicBezTo>
                  <a:cubicBezTo>
                    <a:pt x="6375" y="3072"/>
                    <a:pt x="6033" y="1319"/>
                    <a:pt x="4746" y="466"/>
                  </a:cubicBezTo>
                  <a:cubicBezTo>
                    <a:pt x="4271" y="151"/>
                    <a:pt x="3732" y="1"/>
                    <a:pt x="3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6"/>
            <p:cNvSpPr/>
            <p:nvPr/>
          </p:nvSpPr>
          <p:spPr>
            <a:xfrm>
              <a:off x="4002900" y="2816200"/>
              <a:ext cx="136875" cy="130675"/>
            </a:xfrm>
            <a:custGeom>
              <a:avLst/>
              <a:gdLst/>
              <a:ahLst/>
              <a:cxnLst/>
              <a:rect l="l" t="t" r="r" b="b"/>
              <a:pathLst>
                <a:path w="5475" h="5227" extrusionOk="0">
                  <a:moveTo>
                    <a:pt x="2606" y="93"/>
                  </a:moveTo>
                  <a:cubicBezTo>
                    <a:pt x="3117" y="93"/>
                    <a:pt x="3598" y="248"/>
                    <a:pt x="4001" y="528"/>
                  </a:cubicBezTo>
                  <a:cubicBezTo>
                    <a:pt x="5165" y="1303"/>
                    <a:pt x="5475" y="2870"/>
                    <a:pt x="4699" y="4033"/>
                  </a:cubicBezTo>
                  <a:cubicBezTo>
                    <a:pt x="4234" y="4731"/>
                    <a:pt x="3443" y="5149"/>
                    <a:pt x="2590" y="5149"/>
                  </a:cubicBezTo>
                  <a:cubicBezTo>
                    <a:pt x="1194" y="5134"/>
                    <a:pt x="78" y="4017"/>
                    <a:pt x="78" y="2621"/>
                  </a:cubicBezTo>
                  <a:cubicBezTo>
                    <a:pt x="93" y="1210"/>
                    <a:pt x="1210" y="93"/>
                    <a:pt x="2606" y="93"/>
                  </a:cubicBezTo>
                  <a:close/>
                  <a:moveTo>
                    <a:pt x="2606" y="0"/>
                  </a:moveTo>
                  <a:cubicBezTo>
                    <a:pt x="1179" y="0"/>
                    <a:pt x="0" y="1163"/>
                    <a:pt x="0" y="2621"/>
                  </a:cubicBezTo>
                  <a:cubicBezTo>
                    <a:pt x="0" y="4048"/>
                    <a:pt x="1163" y="5227"/>
                    <a:pt x="2606" y="5227"/>
                  </a:cubicBezTo>
                  <a:cubicBezTo>
                    <a:pt x="2792" y="5227"/>
                    <a:pt x="2962" y="5211"/>
                    <a:pt x="3117" y="5196"/>
                  </a:cubicBezTo>
                  <a:cubicBezTo>
                    <a:pt x="3800" y="5056"/>
                    <a:pt x="4389" y="4653"/>
                    <a:pt x="4777" y="4064"/>
                  </a:cubicBezTo>
                  <a:cubicBezTo>
                    <a:pt x="5072" y="3645"/>
                    <a:pt x="5227" y="3133"/>
                    <a:pt x="5227" y="2621"/>
                  </a:cubicBezTo>
                  <a:cubicBezTo>
                    <a:pt x="5227" y="1179"/>
                    <a:pt x="4048" y="0"/>
                    <a:pt x="2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6"/>
            <p:cNvSpPr/>
            <p:nvPr/>
          </p:nvSpPr>
          <p:spPr>
            <a:xfrm>
              <a:off x="4011025" y="2824325"/>
              <a:ext cx="115200" cy="114425"/>
            </a:xfrm>
            <a:custGeom>
              <a:avLst/>
              <a:gdLst/>
              <a:ahLst/>
              <a:cxnLst/>
              <a:rect l="l" t="t" r="r" b="b"/>
              <a:pathLst>
                <a:path w="4608" h="4577" extrusionOk="0">
                  <a:moveTo>
                    <a:pt x="2284" y="1476"/>
                  </a:moveTo>
                  <a:cubicBezTo>
                    <a:pt x="2441" y="1476"/>
                    <a:pt x="2601" y="1521"/>
                    <a:pt x="2746" y="1614"/>
                  </a:cubicBezTo>
                  <a:cubicBezTo>
                    <a:pt x="3134" y="1862"/>
                    <a:pt x="3227" y="2358"/>
                    <a:pt x="2979" y="2746"/>
                  </a:cubicBezTo>
                  <a:cubicBezTo>
                    <a:pt x="2818" y="2986"/>
                    <a:pt x="2542" y="3123"/>
                    <a:pt x="2270" y="3123"/>
                  </a:cubicBezTo>
                  <a:cubicBezTo>
                    <a:pt x="2121" y="3123"/>
                    <a:pt x="1973" y="3082"/>
                    <a:pt x="1846" y="2994"/>
                  </a:cubicBezTo>
                  <a:cubicBezTo>
                    <a:pt x="1459" y="2731"/>
                    <a:pt x="1350" y="2234"/>
                    <a:pt x="1598" y="1847"/>
                  </a:cubicBezTo>
                  <a:cubicBezTo>
                    <a:pt x="1763" y="1604"/>
                    <a:pt x="2020" y="1476"/>
                    <a:pt x="2284" y="1476"/>
                  </a:cubicBezTo>
                  <a:close/>
                  <a:moveTo>
                    <a:pt x="1815" y="1"/>
                  </a:moveTo>
                  <a:lnTo>
                    <a:pt x="1800" y="389"/>
                  </a:lnTo>
                  <a:cubicBezTo>
                    <a:pt x="1800" y="513"/>
                    <a:pt x="1722" y="606"/>
                    <a:pt x="1614" y="637"/>
                  </a:cubicBezTo>
                  <a:cubicBezTo>
                    <a:pt x="1552" y="668"/>
                    <a:pt x="1490" y="699"/>
                    <a:pt x="1428" y="714"/>
                  </a:cubicBezTo>
                  <a:cubicBezTo>
                    <a:pt x="1381" y="745"/>
                    <a:pt x="1331" y="761"/>
                    <a:pt x="1278" y="761"/>
                  </a:cubicBezTo>
                  <a:cubicBezTo>
                    <a:pt x="1226" y="761"/>
                    <a:pt x="1172" y="745"/>
                    <a:pt x="1117" y="714"/>
                  </a:cubicBezTo>
                  <a:lnTo>
                    <a:pt x="792" y="513"/>
                  </a:lnTo>
                  <a:lnTo>
                    <a:pt x="78" y="1567"/>
                  </a:lnTo>
                  <a:lnTo>
                    <a:pt x="404" y="1785"/>
                  </a:lnTo>
                  <a:cubicBezTo>
                    <a:pt x="497" y="1847"/>
                    <a:pt x="559" y="1955"/>
                    <a:pt x="544" y="2079"/>
                  </a:cubicBezTo>
                  <a:cubicBezTo>
                    <a:pt x="544" y="2141"/>
                    <a:pt x="528" y="2219"/>
                    <a:pt x="528" y="2265"/>
                  </a:cubicBezTo>
                  <a:cubicBezTo>
                    <a:pt x="528" y="2389"/>
                    <a:pt x="466" y="2482"/>
                    <a:pt x="342" y="2545"/>
                  </a:cubicBezTo>
                  <a:lnTo>
                    <a:pt x="1" y="2715"/>
                  </a:lnTo>
                  <a:lnTo>
                    <a:pt x="559" y="3863"/>
                  </a:lnTo>
                  <a:lnTo>
                    <a:pt x="916" y="3692"/>
                  </a:lnTo>
                  <a:cubicBezTo>
                    <a:pt x="955" y="3666"/>
                    <a:pt x="1002" y="3654"/>
                    <a:pt x="1049" y="3654"/>
                  </a:cubicBezTo>
                  <a:cubicBezTo>
                    <a:pt x="1115" y="3654"/>
                    <a:pt x="1181" y="3678"/>
                    <a:pt x="1226" y="3723"/>
                  </a:cubicBezTo>
                  <a:cubicBezTo>
                    <a:pt x="1241" y="3739"/>
                    <a:pt x="1273" y="3770"/>
                    <a:pt x="1304" y="3785"/>
                  </a:cubicBezTo>
                  <a:cubicBezTo>
                    <a:pt x="1319" y="3801"/>
                    <a:pt x="1350" y="3816"/>
                    <a:pt x="1381" y="3847"/>
                  </a:cubicBezTo>
                  <a:cubicBezTo>
                    <a:pt x="1474" y="3894"/>
                    <a:pt x="1521" y="4018"/>
                    <a:pt x="1521" y="4111"/>
                  </a:cubicBezTo>
                  <a:lnTo>
                    <a:pt x="1505" y="4499"/>
                  </a:lnTo>
                  <a:lnTo>
                    <a:pt x="2792" y="4576"/>
                  </a:lnTo>
                  <a:lnTo>
                    <a:pt x="2808" y="4189"/>
                  </a:lnTo>
                  <a:cubicBezTo>
                    <a:pt x="2808" y="4064"/>
                    <a:pt x="2886" y="3971"/>
                    <a:pt x="3010" y="3940"/>
                  </a:cubicBezTo>
                  <a:cubicBezTo>
                    <a:pt x="3056" y="3909"/>
                    <a:pt x="3118" y="3878"/>
                    <a:pt x="3180" y="3863"/>
                  </a:cubicBezTo>
                  <a:cubicBezTo>
                    <a:pt x="3224" y="3834"/>
                    <a:pt x="3278" y="3818"/>
                    <a:pt x="3332" y="3818"/>
                  </a:cubicBezTo>
                  <a:cubicBezTo>
                    <a:pt x="3391" y="3818"/>
                    <a:pt x="3449" y="3837"/>
                    <a:pt x="3490" y="3878"/>
                  </a:cubicBezTo>
                  <a:lnTo>
                    <a:pt x="3816" y="4095"/>
                  </a:lnTo>
                  <a:lnTo>
                    <a:pt x="4530" y="3025"/>
                  </a:lnTo>
                  <a:lnTo>
                    <a:pt x="4204" y="2793"/>
                  </a:lnTo>
                  <a:cubicBezTo>
                    <a:pt x="4111" y="2731"/>
                    <a:pt x="4049" y="2622"/>
                    <a:pt x="4064" y="2498"/>
                  </a:cubicBezTo>
                  <a:cubicBezTo>
                    <a:pt x="4064" y="2451"/>
                    <a:pt x="4095" y="2358"/>
                    <a:pt x="4095" y="2312"/>
                  </a:cubicBezTo>
                  <a:cubicBezTo>
                    <a:pt x="4095" y="2188"/>
                    <a:pt x="4142" y="2095"/>
                    <a:pt x="4266" y="2033"/>
                  </a:cubicBezTo>
                  <a:lnTo>
                    <a:pt x="4607" y="1862"/>
                  </a:lnTo>
                  <a:lnTo>
                    <a:pt x="4049" y="714"/>
                  </a:lnTo>
                  <a:lnTo>
                    <a:pt x="3708" y="900"/>
                  </a:lnTo>
                  <a:cubicBezTo>
                    <a:pt x="3667" y="918"/>
                    <a:pt x="3622" y="927"/>
                    <a:pt x="3578" y="927"/>
                  </a:cubicBezTo>
                  <a:cubicBezTo>
                    <a:pt x="3505" y="927"/>
                    <a:pt x="3436" y="902"/>
                    <a:pt x="3397" y="854"/>
                  </a:cubicBezTo>
                  <a:lnTo>
                    <a:pt x="3320" y="792"/>
                  </a:lnTo>
                  <a:lnTo>
                    <a:pt x="3242" y="745"/>
                  </a:lnTo>
                  <a:cubicBezTo>
                    <a:pt x="3134" y="683"/>
                    <a:pt x="3087" y="590"/>
                    <a:pt x="3087" y="466"/>
                  </a:cubicBezTo>
                  <a:lnTo>
                    <a:pt x="3103" y="78"/>
                  </a:lnTo>
                  <a:lnTo>
                    <a:pt x="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6"/>
            <p:cNvSpPr/>
            <p:nvPr/>
          </p:nvSpPr>
          <p:spPr>
            <a:xfrm>
              <a:off x="4160700" y="2619375"/>
              <a:ext cx="104325" cy="91625"/>
            </a:xfrm>
            <a:custGeom>
              <a:avLst/>
              <a:gdLst/>
              <a:ahLst/>
              <a:cxnLst/>
              <a:rect l="l" t="t" r="r" b="b"/>
              <a:pathLst>
                <a:path w="4173" h="3665" extrusionOk="0">
                  <a:moveTo>
                    <a:pt x="2087" y="0"/>
                  </a:moveTo>
                  <a:cubicBezTo>
                    <a:pt x="1492" y="0"/>
                    <a:pt x="911" y="288"/>
                    <a:pt x="559" y="816"/>
                  </a:cubicBezTo>
                  <a:cubicBezTo>
                    <a:pt x="0" y="1669"/>
                    <a:pt x="233" y="2786"/>
                    <a:pt x="1071" y="3360"/>
                  </a:cubicBezTo>
                  <a:cubicBezTo>
                    <a:pt x="1380" y="3566"/>
                    <a:pt x="1729" y="3664"/>
                    <a:pt x="2075" y="3664"/>
                  </a:cubicBezTo>
                  <a:cubicBezTo>
                    <a:pt x="2668" y="3664"/>
                    <a:pt x="3252" y="3377"/>
                    <a:pt x="3614" y="2848"/>
                  </a:cubicBezTo>
                  <a:cubicBezTo>
                    <a:pt x="4173" y="1995"/>
                    <a:pt x="3940" y="878"/>
                    <a:pt x="3102" y="305"/>
                  </a:cubicBezTo>
                  <a:cubicBezTo>
                    <a:pt x="2788" y="99"/>
                    <a:pt x="2435" y="0"/>
                    <a:pt x="20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6"/>
            <p:cNvSpPr/>
            <p:nvPr/>
          </p:nvSpPr>
          <p:spPr>
            <a:xfrm>
              <a:off x="4168075" y="2621925"/>
              <a:ext cx="88425" cy="86125"/>
            </a:xfrm>
            <a:custGeom>
              <a:avLst/>
              <a:gdLst/>
              <a:ahLst/>
              <a:cxnLst/>
              <a:rect l="l" t="t" r="r" b="b"/>
              <a:pathLst>
                <a:path w="3537" h="3445" extrusionOk="0">
                  <a:moveTo>
                    <a:pt x="1784" y="78"/>
                  </a:moveTo>
                  <a:cubicBezTo>
                    <a:pt x="2559" y="94"/>
                    <a:pt x="3211" y="637"/>
                    <a:pt x="3366" y="1397"/>
                  </a:cubicBezTo>
                  <a:cubicBezTo>
                    <a:pt x="3536" y="2265"/>
                    <a:pt x="2962" y="3134"/>
                    <a:pt x="2094" y="3304"/>
                  </a:cubicBezTo>
                  <a:cubicBezTo>
                    <a:pt x="1989" y="3325"/>
                    <a:pt x="1884" y="3335"/>
                    <a:pt x="1780" y="3335"/>
                  </a:cubicBezTo>
                  <a:cubicBezTo>
                    <a:pt x="1013" y="3335"/>
                    <a:pt x="321" y="2798"/>
                    <a:pt x="171" y="2033"/>
                  </a:cubicBezTo>
                  <a:cubicBezTo>
                    <a:pt x="0" y="1149"/>
                    <a:pt x="574" y="280"/>
                    <a:pt x="1443" y="109"/>
                  </a:cubicBezTo>
                  <a:cubicBezTo>
                    <a:pt x="1567" y="94"/>
                    <a:pt x="1660" y="78"/>
                    <a:pt x="1784" y="78"/>
                  </a:cubicBezTo>
                  <a:close/>
                  <a:moveTo>
                    <a:pt x="1784" y="1"/>
                  </a:moveTo>
                  <a:cubicBezTo>
                    <a:pt x="838" y="1"/>
                    <a:pt x="62" y="776"/>
                    <a:pt x="62" y="1722"/>
                  </a:cubicBezTo>
                  <a:cubicBezTo>
                    <a:pt x="62" y="2669"/>
                    <a:pt x="838" y="3444"/>
                    <a:pt x="1784" y="3444"/>
                  </a:cubicBezTo>
                  <a:cubicBezTo>
                    <a:pt x="2358" y="3444"/>
                    <a:pt x="2900" y="3149"/>
                    <a:pt x="3211" y="2669"/>
                  </a:cubicBezTo>
                  <a:cubicBezTo>
                    <a:pt x="3412" y="2405"/>
                    <a:pt x="3505" y="2064"/>
                    <a:pt x="3505" y="1722"/>
                  </a:cubicBezTo>
                  <a:cubicBezTo>
                    <a:pt x="3505" y="776"/>
                    <a:pt x="2730" y="1"/>
                    <a:pt x="1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6"/>
            <p:cNvSpPr/>
            <p:nvPr/>
          </p:nvSpPr>
          <p:spPr>
            <a:xfrm>
              <a:off x="4174275" y="2627375"/>
              <a:ext cx="76025" cy="75225"/>
            </a:xfrm>
            <a:custGeom>
              <a:avLst/>
              <a:gdLst/>
              <a:ahLst/>
              <a:cxnLst/>
              <a:rect l="l" t="t" r="r" b="b"/>
              <a:pathLst>
                <a:path w="3041" h="3009" extrusionOk="0">
                  <a:moveTo>
                    <a:pt x="1548" y="974"/>
                  </a:moveTo>
                  <a:cubicBezTo>
                    <a:pt x="1653" y="974"/>
                    <a:pt x="1757" y="1005"/>
                    <a:pt x="1846" y="1070"/>
                  </a:cubicBezTo>
                  <a:cubicBezTo>
                    <a:pt x="2094" y="1225"/>
                    <a:pt x="2156" y="1582"/>
                    <a:pt x="2001" y="1815"/>
                  </a:cubicBezTo>
                  <a:cubicBezTo>
                    <a:pt x="1874" y="1961"/>
                    <a:pt x="1697" y="2046"/>
                    <a:pt x="1526" y="2046"/>
                  </a:cubicBezTo>
                  <a:cubicBezTo>
                    <a:pt x="1426" y="2046"/>
                    <a:pt x="1327" y="2017"/>
                    <a:pt x="1241" y="1954"/>
                  </a:cubicBezTo>
                  <a:cubicBezTo>
                    <a:pt x="993" y="1768"/>
                    <a:pt x="931" y="1442"/>
                    <a:pt x="1101" y="1210"/>
                  </a:cubicBezTo>
                  <a:cubicBezTo>
                    <a:pt x="1207" y="1056"/>
                    <a:pt x="1378" y="974"/>
                    <a:pt x="1548" y="974"/>
                  </a:cubicBezTo>
                  <a:close/>
                  <a:moveTo>
                    <a:pt x="1210" y="0"/>
                  </a:moveTo>
                  <a:lnTo>
                    <a:pt x="1179" y="264"/>
                  </a:lnTo>
                  <a:cubicBezTo>
                    <a:pt x="1179" y="341"/>
                    <a:pt x="1132" y="388"/>
                    <a:pt x="1070" y="434"/>
                  </a:cubicBezTo>
                  <a:lnTo>
                    <a:pt x="946" y="496"/>
                  </a:lnTo>
                  <a:cubicBezTo>
                    <a:pt x="923" y="512"/>
                    <a:pt x="884" y="520"/>
                    <a:pt x="846" y="520"/>
                  </a:cubicBezTo>
                  <a:cubicBezTo>
                    <a:pt x="807" y="520"/>
                    <a:pt x="768" y="512"/>
                    <a:pt x="745" y="496"/>
                  </a:cubicBezTo>
                  <a:lnTo>
                    <a:pt x="528" y="357"/>
                  </a:lnTo>
                  <a:lnTo>
                    <a:pt x="62" y="1055"/>
                  </a:lnTo>
                  <a:lnTo>
                    <a:pt x="279" y="1194"/>
                  </a:lnTo>
                  <a:cubicBezTo>
                    <a:pt x="326" y="1225"/>
                    <a:pt x="372" y="1303"/>
                    <a:pt x="357" y="1380"/>
                  </a:cubicBezTo>
                  <a:lnTo>
                    <a:pt x="357" y="1504"/>
                  </a:lnTo>
                  <a:cubicBezTo>
                    <a:pt x="357" y="1582"/>
                    <a:pt x="310" y="1644"/>
                    <a:pt x="233" y="1675"/>
                  </a:cubicBezTo>
                  <a:lnTo>
                    <a:pt x="0" y="1799"/>
                  </a:lnTo>
                  <a:lnTo>
                    <a:pt x="372" y="2528"/>
                  </a:lnTo>
                  <a:lnTo>
                    <a:pt x="605" y="2420"/>
                  </a:lnTo>
                  <a:cubicBezTo>
                    <a:pt x="631" y="2400"/>
                    <a:pt x="663" y="2391"/>
                    <a:pt x="695" y="2391"/>
                  </a:cubicBezTo>
                  <a:cubicBezTo>
                    <a:pt x="740" y="2391"/>
                    <a:pt x="786" y="2408"/>
                    <a:pt x="822" y="2435"/>
                  </a:cubicBezTo>
                  <a:cubicBezTo>
                    <a:pt x="838" y="2451"/>
                    <a:pt x="853" y="2451"/>
                    <a:pt x="869" y="2466"/>
                  </a:cubicBezTo>
                  <a:cubicBezTo>
                    <a:pt x="900" y="2497"/>
                    <a:pt x="915" y="2497"/>
                    <a:pt x="931" y="2513"/>
                  </a:cubicBezTo>
                  <a:cubicBezTo>
                    <a:pt x="993" y="2544"/>
                    <a:pt x="1024" y="2621"/>
                    <a:pt x="1024" y="2699"/>
                  </a:cubicBezTo>
                  <a:lnTo>
                    <a:pt x="1008" y="2962"/>
                  </a:lnTo>
                  <a:lnTo>
                    <a:pt x="1846" y="3009"/>
                  </a:lnTo>
                  <a:lnTo>
                    <a:pt x="1861" y="2761"/>
                  </a:lnTo>
                  <a:cubicBezTo>
                    <a:pt x="1861" y="2683"/>
                    <a:pt x="1923" y="2621"/>
                    <a:pt x="1970" y="2590"/>
                  </a:cubicBezTo>
                  <a:lnTo>
                    <a:pt x="2094" y="2528"/>
                  </a:lnTo>
                  <a:cubicBezTo>
                    <a:pt x="2125" y="2513"/>
                    <a:pt x="2160" y="2505"/>
                    <a:pt x="2197" y="2505"/>
                  </a:cubicBezTo>
                  <a:cubicBezTo>
                    <a:pt x="2234" y="2505"/>
                    <a:pt x="2272" y="2513"/>
                    <a:pt x="2311" y="2528"/>
                  </a:cubicBezTo>
                  <a:lnTo>
                    <a:pt x="2528" y="2668"/>
                  </a:lnTo>
                  <a:lnTo>
                    <a:pt x="2994" y="1970"/>
                  </a:lnTo>
                  <a:lnTo>
                    <a:pt x="2776" y="1830"/>
                  </a:lnTo>
                  <a:cubicBezTo>
                    <a:pt x="2714" y="1799"/>
                    <a:pt x="2683" y="1706"/>
                    <a:pt x="2699" y="1644"/>
                  </a:cubicBezTo>
                  <a:lnTo>
                    <a:pt x="2699" y="1520"/>
                  </a:lnTo>
                  <a:cubicBezTo>
                    <a:pt x="2699" y="1442"/>
                    <a:pt x="2730" y="1380"/>
                    <a:pt x="2807" y="1349"/>
                  </a:cubicBezTo>
                  <a:lnTo>
                    <a:pt x="3040" y="1225"/>
                  </a:lnTo>
                  <a:lnTo>
                    <a:pt x="2683" y="496"/>
                  </a:lnTo>
                  <a:lnTo>
                    <a:pt x="2451" y="605"/>
                  </a:lnTo>
                  <a:cubicBezTo>
                    <a:pt x="2425" y="624"/>
                    <a:pt x="2393" y="633"/>
                    <a:pt x="2361" y="633"/>
                  </a:cubicBezTo>
                  <a:cubicBezTo>
                    <a:pt x="2316" y="633"/>
                    <a:pt x="2270" y="616"/>
                    <a:pt x="2234" y="589"/>
                  </a:cubicBezTo>
                  <a:lnTo>
                    <a:pt x="2172" y="543"/>
                  </a:lnTo>
                  <a:lnTo>
                    <a:pt x="2110" y="512"/>
                  </a:lnTo>
                  <a:cubicBezTo>
                    <a:pt x="2063" y="481"/>
                    <a:pt x="2017" y="388"/>
                    <a:pt x="2017" y="326"/>
                  </a:cubicBezTo>
                  <a:lnTo>
                    <a:pt x="2032" y="62"/>
                  </a:lnTo>
                  <a:lnTo>
                    <a:pt x="12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6"/>
            <p:cNvSpPr/>
            <p:nvPr/>
          </p:nvSpPr>
          <p:spPr>
            <a:xfrm>
              <a:off x="4211500" y="2658000"/>
              <a:ext cx="3125" cy="2725"/>
            </a:xfrm>
            <a:custGeom>
              <a:avLst/>
              <a:gdLst/>
              <a:ahLst/>
              <a:cxnLst/>
              <a:rect l="l" t="t" r="r" b="b"/>
              <a:pathLst>
                <a:path w="125" h="109" extrusionOk="0">
                  <a:moveTo>
                    <a:pt x="78" y="0"/>
                  </a:moveTo>
                  <a:lnTo>
                    <a:pt x="0" y="62"/>
                  </a:lnTo>
                  <a:lnTo>
                    <a:pt x="47" y="109"/>
                  </a:lnTo>
                  <a:lnTo>
                    <a:pt x="124" y="47"/>
                  </a:lnTo>
                  <a:lnTo>
                    <a:pt x="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6"/>
            <p:cNvSpPr/>
            <p:nvPr/>
          </p:nvSpPr>
          <p:spPr>
            <a:xfrm>
              <a:off x="4216925" y="2620000"/>
              <a:ext cx="132250" cy="35700"/>
            </a:xfrm>
            <a:custGeom>
              <a:avLst/>
              <a:gdLst/>
              <a:ahLst/>
              <a:cxnLst/>
              <a:rect l="l" t="t" r="r" b="b"/>
              <a:pathLst>
                <a:path w="5290" h="1428" extrusionOk="0">
                  <a:moveTo>
                    <a:pt x="1753" y="16"/>
                  </a:moveTo>
                  <a:lnTo>
                    <a:pt x="1753" y="47"/>
                  </a:lnTo>
                  <a:lnTo>
                    <a:pt x="1939" y="47"/>
                  </a:lnTo>
                  <a:lnTo>
                    <a:pt x="1939" y="16"/>
                  </a:lnTo>
                  <a:close/>
                  <a:moveTo>
                    <a:pt x="2110" y="16"/>
                  </a:moveTo>
                  <a:lnTo>
                    <a:pt x="2110" y="47"/>
                  </a:lnTo>
                  <a:lnTo>
                    <a:pt x="2311" y="47"/>
                  </a:lnTo>
                  <a:lnTo>
                    <a:pt x="2311" y="16"/>
                  </a:lnTo>
                  <a:close/>
                  <a:moveTo>
                    <a:pt x="2482" y="16"/>
                  </a:moveTo>
                  <a:lnTo>
                    <a:pt x="2482" y="47"/>
                  </a:lnTo>
                  <a:lnTo>
                    <a:pt x="2683" y="47"/>
                  </a:lnTo>
                  <a:lnTo>
                    <a:pt x="2683" y="16"/>
                  </a:lnTo>
                  <a:close/>
                  <a:moveTo>
                    <a:pt x="2854" y="16"/>
                  </a:moveTo>
                  <a:lnTo>
                    <a:pt x="2854" y="47"/>
                  </a:lnTo>
                  <a:lnTo>
                    <a:pt x="3040" y="47"/>
                  </a:lnTo>
                  <a:lnTo>
                    <a:pt x="3040" y="16"/>
                  </a:lnTo>
                  <a:close/>
                  <a:moveTo>
                    <a:pt x="3242" y="16"/>
                  </a:moveTo>
                  <a:lnTo>
                    <a:pt x="3242" y="47"/>
                  </a:lnTo>
                  <a:lnTo>
                    <a:pt x="3428" y="47"/>
                  </a:lnTo>
                  <a:lnTo>
                    <a:pt x="3428" y="16"/>
                  </a:lnTo>
                  <a:close/>
                  <a:moveTo>
                    <a:pt x="3614" y="16"/>
                  </a:moveTo>
                  <a:lnTo>
                    <a:pt x="3614" y="47"/>
                  </a:lnTo>
                  <a:lnTo>
                    <a:pt x="3800" y="47"/>
                  </a:lnTo>
                  <a:lnTo>
                    <a:pt x="3800" y="16"/>
                  </a:lnTo>
                  <a:close/>
                  <a:moveTo>
                    <a:pt x="3971" y="16"/>
                  </a:moveTo>
                  <a:lnTo>
                    <a:pt x="3971" y="47"/>
                  </a:lnTo>
                  <a:lnTo>
                    <a:pt x="4172" y="47"/>
                  </a:lnTo>
                  <a:lnTo>
                    <a:pt x="4172" y="16"/>
                  </a:lnTo>
                  <a:close/>
                  <a:moveTo>
                    <a:pt x="4343" y="16"/>
                  </a:moveTo>
                  <a:lnTo>
                    <a:pt x="4343" y="47"/>
                  </a:lnTo>
                  <a:lnTo>
                    <a:pt x="4529" y="47"/>
                  </a:lnTo>
                  <a:lnTo>
                    <a:pt x="4529" y="16"/>
                  </a:lnTo>
                  <a:close/>
                  <a:moveTo>
                    <a:pt x="4715" y="16"/>
                  </a:moveTo>
                  <a:lnTo>
                    <a:pt x="4715" y="47"/>
                  </a:lnTo>
                  <a:lnTo>
                    <a:pt x="4901" y="47"/>
                  </a:lnTo>
                  <a:lnTo>
                    <a:pt x="4901" y="16"/>
                  </a:lnTo>
                  <a:close/>
                  <a:moveTo>
                    <a:pt x="5103" y="16"/>
                  </a:moveTo>
                  <a:lnTo>
                    <a:pt x="5103" y="47"/>
                  </a:lnTo>
                  <a:lnTo>
                    <a:pt x="5289" y="47"/>
                  </a:lnTo>
                  <a:lnTo>
                    <a:pt x="5289" y="16"/>
                  </a:lnTo>
                  <a:close/>
                  <a:moveTo>
                    <a:pt x="1536" y="0"/>
                  </a:moveTo>
                  <a:lnTo>
                    <a:pt x="1396" y="124"/>
                  </a:lnTo>
                  <a:lnTo>
                    <a:pt x="1427" y="171"/>
                  </a:lnTo>
                  <a:lnTo>
                    <a:pt x="1567" y="31"/>
                  </a:lnTo>
                  <a:lnTo>
                    <a:pt x="1536" y="0"/>
                  </a:lnTo>
                  <a:close/>
                  <a:moveTo>
                    <a:pt x="1241" y="249"/>
                  </a:moveTo>
                  <a:lnTo>
                    <a:pt x="1101" y="388"/>
                  </a:lnTo>
                  <a:lnTo>
                    <a:pt x="1148" y="419"/>
                  </a:lnTo>
                  <a:lnTo>
                    <a:pt x="1288" y="280"/>
                  </a:lnTo>
                  <a:lnTo>
                    <a:pt x="1241" y="249"/>
                  </a:lnTo>
                  <a:close/>
                  <a:moveTo>
                    <a:pt x="977" y="512"/>
                  </a:moveTo>
                  <a:lnTo>
                    <a:pt x="838" y="636"/>
                  </a:lnTo>
                  <a:lnTo>
                    <a:pt x="869" y="667"/>
                  </a:lnTo>
                  <a:lnTo>
                    <a:pt x="1008" y="559"/>
                  </a:lnTo>
                  <a:lnTo>
                    <a:pt x="977" y="512"/>
                  </a:lnTo>
                  <a:close/>
                  <a:moveTo>
                    <a:pt x="683" y="745"/>
                  </a:moveTo>
                  <a:lnTo>
                    <a:pt x="543" y="884"/>
                  </a:lnTo>
                  <a:lnTo>
                    <a:pt x="590" y="931"/>
                  </a:lnTo>
                  <a:lnTo>
                    <a:pt x="714" y="791"/>
                  </a:lnTo>
                  <a:lnTo>
                    <a:pt x="683" y="745"/>
                  </a:lnTo>
                  <a:close/>
                  <a:moveTo>
                    <a:pt x="404" y="1009"/>
                  </a:moveTo>
                  <a:lnTo>
                    <a:pt x="264" y="1133"/>
                  </a:lnTo>
                  <a:lnTo>
                    <a:pt x="311" y="1179"/>
                  </a:lnTo>
                  <a:lnTo>
                    <a:pt x="450" y="1040"/>
                  </a:lnTo>
                  <a:lnTo>
                    <a:pt x="404" y="1009"/>
                  </a:lnTo>
                  <a:close/>
                  <a:moveTo>
                    <a:pt x="140" y="1257"/>
                  </a:moveTo>
                  <a:lnTo>
                    <a:pt x="0" y="1396"/>
                  </a:lnTo>
                  <a:lnTo>
                    <a:pt x="47" y="1427"/>
                  </a:lnTo>
                  <a:lnTo>
                    <a:pt x="171" y="1288"/>
                  </a:lnTo>
                  <a:lnTo>
                    <a:pt x="140" y="125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6"/>
            <p:cNvSpPr/>
            <p:nvPr/>
          </p:nvSpPr>
          <p:spPr>
            <a:xfrm>
              <a:off x="4353025" y="2619600"/>
              <a:ext cx="2725" cy="1200"/>
            </a:xfrm>
            <a:custGeom>
              <a:avLst/>
              <a:gdLst/>
              <a:ahLst/>
              <a:cxnLst/>
              <a:rect l="l" t="t" r="r" b="b"/>
              <a:pathLst>
                <a:path w="109" h="48" extrusionOk="0">
                  <a:moveTo>
                    <a:pt x="0" y="1"/>
                  </a:moveTo>
                  <a:lnTo>
                    <a:pt x="0" y="47"/>
                  </a:lnTo>
                  <a:lnTo>
                    <a:pt x="109" y="47"/>
                  </a:lnTo>
                  <a:lnTo>
                    <a:pt x="109" y="1"/>
                  </a:ln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6"/>
            <p:cNvSpPr/>
            <p:nvPr/>
          </p:nvSpPr>
          <p:spPr>
            <a:xfrm>
              <a:off x="4352250" y="2617275"/>
              <a:ext cx="6600" cy="7000"/>
            </a:xfrm>
            <a:custGeom>
              <a:avLst/>
              <a:gdLst/>
              <a:ahLst/>
              <a:cxnLst/>
              <a:rect l="l" t="t" r="r" b="b"/>
              <a:pathLst>
                <a:path w="264" h="280" extrusionOk="0">
                  <a:moveTo>
                    <a:pt x="140" y="1"/>
                  </a:moveTo>
                  <a:cubicBezTo>
                    <a:pt x="62" y="1"/>
                    <a:pt x="0" y="63"/>
                    <a:pt x="0" y="140"/>
                  </a:cubicBezTo>
                  <a:cubicBezTo>
                    <a:pt x="0" y="218"/>
                    <a:pt x="62" y="280"/>
                    <a:pt x="140" y="280"/>
                  </a:cubicBezTo>
                  <a:cubicBezTo>
                    <a:pt x="202" y="280"/>
                    <a:pt x="264" y="218"/>
                    <a:pt x="264" y="140"/>
                  </a:cubicBezTo>
                  <a:cubicBezTo>
                    <a:pt x="264" y="63"/>
                    <a:pt x="202" y="1"/>
                    <a:pt x="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6"/>
            <p:cNvSpPr/>
            <p:nvPr/>
          </p:nvSpPr>
          <p:spPr>
            <a:xfrm>
              <a:off x="4373950" y="2616125"/>
              <a:ext cx="17475" cy="7775"/>
            </a:xfrm>
            <a:custGeom>
              <a:avLst/>
              <a:gdLst/>
              <a:ahLst/>
              <a:cxnLst/>
              <a:rect l="l" t="t" r="r" b="b"/>
              <a:pathLst>
                <a:path w="699" h="311" extrusionOk="0">
                  <a:moveTo>
                    <a:pt x="1" y="0"/>
                  </a:moveTo>
                  <a:lnTo>
                    <a:pt x="1" y="310"/>
                  </a:lnTo>
                  <a:lnTo>
                    <a:pt x="699" y="310"/>
                  </a:lnTo>
                  <a:lnTo>
                    <a:pt x="6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6"/>
            <p:cNvSpPr/>
            <p:nvPr/>
          </p:nvSpPr>
          <p:spPr>
            <a:xfrm>
              <a:off x="4391800" y="2640925"/>
              <a:ext cx="17475" cy="7800"/>
            </a:xfrm>
            <a:custGeom>
              <a:avLst/>
              <a:gdLst/>
              <a:ahLst/>
              <a:cxnLst/>
              <a:rect l="l" t="t" r="r" b="b"/>
              <a:pathLst>
                <a:path w="699" h="312" extrusionOk="0">
                  <a:moveTo>
                    <a:pt x="0" y="1"/>
                  </a:moveTo>
                  <a:lnTo>
                    <a:pt x="0" y="311"/>
                  </a:lnTo>
                  <a:lnTo>
                    <a:pt x="698" y="311"/>
                  </a:lnTo>
                  <a:lnTo>
                    <a:pt x="6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6"/>
            <p:cNvSpPr/>
            <p:nvPr/>
          </p:nvSpPr>
          <p:spPr>
            <a:xfrm>
              <a:off x="4397600" y="2616125"/>
              <a:ext cx="33000" cy="7775"/>
            </a:xfrm>
            <a:custGeom>
              <a:avLst/>
              <a:gdLst/>
              <a:ahLst/>
              <a:cxnLst/>
              <a:rect l="l" t="t" r="r" b="b"/>
              <a:pathLst>
                <a:path w="1320" h="311" extrusionOk="0">
                  <a:moveTo>
                    <a:pt x="1" y="0"/>
                  </a:moveTo>
                  <a:lnTo>
                    <a:pt x="1" y="310"/>
                  </a:lnTo>
                  <a:lnTo>
                    <a:pt x="1319" y="310"/>
                  </a:lnTo>
                  <a:lnTo>
                    <a:pt x="13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6"/>
            <p:cNvSpPr/>
            <p:nvPr/>
          </p:nvSpPr>
          <p:spPr>
            <a:xfrm>
              <a:off x="4436775" y="2616125"/>
              <a:ext cx="5825" cy="7775"/>
            </a:xfrm>
            <a:custGeom>
              <a:avLst/>
              <a:gdLst/>
              <a:ahLst/>
              <a:cxnLst/>
              <a:rect l="l" t="t" r="r" b="b"/>
              <a:pathLst>
                <a:path w="233" h="311" extrusionOk="0">
                  <a:moveTo>
                    <a:pt x="0" y="0"/>
                  </a:moveTo>
                  <a:lnTo>
                    <a:pt x="0" y="310"/>
                  </a:lnTo>
                  <a:lnTo>
                    <a:pt x="233" y="310"/>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6"/>
            <p:cNvSpPr/>
            <p:nvPr/>
          </p:nvSpPr>
          <p:spPr>
            <a:xfrm>
              <a:off x="4445675" y="2616125"/>
              <a:ext cx="5850" cy="7775"/>
            </a:xfrm>
            <a:custGeom>
              <a:avLst/>
              <a:gdLst/>
              <a:ahLst/>
              <a:cxnLst/>
              <a:rect l="l" t="t" r="r" b="b"/>
              <a:pathLst>
                <a:path w="234" h="311" extrusionOk="0">
                  <a:moveTo>
                    <a:pt x="1" y="0"/>
                  </a:moveTo>
                  <a:lnTo>
                    <a:pt x="1" y="310"/>
                  </a:lnTo>
                  <a:lnTo>
                    <a:pt x="234" y="310"/>
                  </a:ln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6"/>
            <p:cNvSpPr/>
            <p:nvPr/>
          </p:nvSpPr>
          <p:spPr>
            <a:xfrm>
              <a:off x="4455000" y="2616125"/>
              <a:ext cx="5825" cy="7775"/>
            </a:xfrm>
            <a:custGeom>
              <a:avLst/>
              <a:gdLst/>
              <a:ahLst/>
              <a:cxnLst/>
              <a:rect l="l" t="t" r="r" b="b"/>
              <a:pathLst>
                <a:path w="233" h="311" extrusionOk="0">
                  <a:moveTo>
                    <a:pt x="0" y="0"/>
                  </a:moveTo>
                  <a:lnTo>
                    <a:pt x="0" y="310"/>
                  </a:lnTo>
                  <a:lnTo>
                    <a:pt x="233" y="310"/>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6"/>
            <p:cNvSpPr/>
            <p:nvPr/>
          </p:nvSpPr>
          <p:spPr>
            <a:xfrm>
              <a:off x="4373950" y="2628525"/>
              <a:ext cx="32975" cy="7775"/>
            </a:xfrm>
            <a:custGeom>
              <a:avLst/>
              <a:gdLst/>
              <a:ahLst/>
              <a:cxnLst/>
              <a:rect l="l" t="t" r="r" b="b"/>
              <a:pathLst>
                <a:path w="1319" h="311" extrusionOk="0">
                  <a:moveTo>
                    <a:pt x="1" y="1"/>
                  </a:moveTo>
                  <a:lnTo>
                    <a:pt x="1" y="311"/>
                  </a:lnTo>
                  <a:lnTo>
                    <a:pt x="1319" y="311"/>
                  </a:lnTo>
                  <a:lnTo>
                    <a:pt x="13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6"/>
            <p:cNvSpPr/>
            <p:nvPr/>
          </p:nvSpPr>
          <p:spPr>
            <a:xfrm>
              <a:off x="4413125" y="2628525"/>
              <a:ext cx="5825" cy="7775"/>
            </a:xfrm>
            <a:custGeom>
              <a:avLst/>
              <a:gdLst/>
              <a:ahLst/>
              <a:cxnLst/>
              <a:rect l="l" t="t" r="r" b="b"/>
              <a:pathLst>
                <a:path w="233" h="311" extrusionOk="0">
                  <a:moveTo>
                    <a:pt x="0" y="1"/>
                  </a:moveTo>
                  <a:lnTo>
                    <a:pt x="0"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6"/>
            <p:cNvSpPr/>
            <p:nvPr/>
          </p:nvSpPr>
          <p:spPr>
            <a:xfrm>
              <a:off x="4422025" y="2628525"/>
              <a:ext cx="5850" cy="7775"/>
            </a:xfrm>
            <a:custGeom>
              <a:avLst/>
              <a:gdLst/>
              <a:ahLst/>
              <a:cxnLst/>
              <a:rect l="l" t="t" r="r" b="b"/>
              <a:pathLst>
                <a:path w="234" h="311" extrusionOk="0">
                  <a:moveTo>
                    <a:pt x="1" y="1"/>
                  </a:moveTo>
                  <a:lnTo>
                    <a:pt x="1" y="311"/>
                  </a:lnTo>
                  <a:lnTo>
                    <a:pt x="234" y="311"/>
                  </a:ln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6"/>
            <p:cNvSpPr/>
            <p:nvPr/>
          </p:nvSpPr>
          <p:spPr>
            <a:xfrm>
              <a:off x="4430575" y="2628525"/>
              <a:ext cx="5825" cy="7775"/>
            </a:xfrm>
            <a:custGeom>
              <a:avLst/>
              <a:gdLst/>
              <a:ahLst/>
              <a:cxnLst/>
              <a:rect l="l" t="t" r="r" b="b"/>
              <a:pathLst>
                <a:path w="233" h="311" extrusionOk="0">
                  <a:moveTo>
                    <a:pt x="0" y="1"/>
                  </a:moveTo>
                  <a:lnTo>
                    <a:pt x="0"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6"/>
            <p:cNvSpPr/>
            <p:nvPr/>
          </p:nvSpPr>
          <p:spPr>
            <a:xfrm>
              <a:off x="4373950" y="2640925"/>
              <a:ext cx="5850" cy="7800"/>
            </a:xfrm>
            <a:custGeom>
              <a:avLst/>
              <a:gdLst/>
              <a:ahLst/>
              <a:cxnLst/>
              <a:rect l="l" t="t" r="r" b="b"/>
              <a:pathLst>
                <a:path w="234" h="312" extrusionOk="0">
                  <a:moveTo>
                    <a:pt x="1" y="1"/>
                  </a:moveTo>
                  <a:lnTo>
                    <a:pt x="1"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6"/>
            <p:cNvSpPr/>
            <p:nvPr/>
          </p:nvSpPr>
          <p:spPr>
            <a:xfrm>
              <a:off x="4382475" y="2640925"/>
              <a:ext cx="5850" cy="7800"/>
            </a:xfrm>
            <a:custGeom>
              <a:avLst/>
              <a:gdLst/>
              <a:ahLst/>
              <a:cxnLst/>
              <a:rect l="l" t="t" r="r" b="b"/>
              <a:pathLst>
                <a:path w="234" h="312" extrusionOk="0">
                  <a:moveTo>
                    <a:pt x="1" y="1"/>
                  </a:moveTo>
                  <a:lnTo>
                    <a:pt x="1" y="311"/>
                  </a:lnTo>
                  <a:lnTo>
                    <a:pt x="234" y="311"/>
                  </a:ln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6"/>
            <p:cNvSpPr/>
            <p:nvPr/>
          </p:nvSpPr>
          <p:spPr>
            <a:xfrm>
              <a:off x="4391400" y="2960050"/>
              <a:ext cx="2750" cy="2350"/>
            </a:xfrm>
            <a:custGeom>
              <a:avLst/>
              <a:gdLst/>
              <a:ahLst/>
              <a:cxnLst/>
              <a:rect l="l" t="t" r="r" b="b"/>
              <a:pathLst>
                <a:path w="110" h="94" extrusionOk="0">
                  <a:moveTo>
                    <a:pt x="78" y="0"/>
                  </a:moveTo>
                  <a:lnTo>
                    <a:pt x="1" y="62"/>
                  </a:lnTo>
                  <a:lnTo>
                    <a:pt x="32" y="93"/>
                  </a:lnTo>
                  <a:lnTo>
                    <a:pt x="109" y="31"/>
                  </a:lnTo>
                  <a:lnTo>
                    <a:pt x="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6"/>
            <p:cNvSpPr/>
            <p:nvPr/>
          </p:nvSpPr>
          <p:spPr>
            <a:xfrm>
              <a:off x="4396450" y="2921275"/>
              <a:ext cx="132250" cy="36475"/>
            </a:xfrm>
            <a:custGeom>
              <a:avLst/>
              <a:gdLst/>
              <a:ahLst/>
              <a:cxnLst/>
              <a:rect l="l" t="t" r="r" b="b"/>
              <a:pathLst>
                <a:path w="5290" h="1459" extrusionOk="0">
                  <a:moveTo>
                    <a:pt x="1737" y="16"/>
                  </a:moveTo>
                  <a:lnTo>
                    <a:pt x="1737" y="62"/>
                  </a:lnTo>
                  <a:lnTo>
                    <a:pt x="1939" y="62"/>
                  </a:lnTo>
                  <a:lnTo>
                    <a:pt x="1939" y="16"/>
                  </a:lnTo>
                  <a:close/>
                  <a:moveTo>
                    <a:pt x="2110" y="16"/>
                  </a:moveTo>
                  <a:lnTo>
                    <a:pt x="2110" y="62"/>
                  </a:lnTo>
                  <a:lnTo>
                    <a:pt x="2296" y="62"/>
                  </a:lnTo>
                  <a:lnTo>
                    <a:pt x="2296" y="16"/>
                  </a:lnTo>
                  <a:close/>
                  <a:moveTo>
                    <a:pt x="2497" y="16"/>
                  </a:moveTo>
                  <a:lnTo>
                    <a:pt x="2497" y="62"/>
                  </a:lnTo>
                  <a:lnTo>
                    <a:pt x="2683" y="62"/>
                  </a:lnTo>
                  <a:lnTo>
                    <a:pt x="2683" y="16"/>
                  </a:lnTo>
                  <a:close/>
                  <a:moveTo>
                    <a:pt x="2870" y="16"/>
                  </a:moveTo>
                  <a:lnTo>
                    <a:pt x="2870" y="62"/>
                  </a:lnTo>
                  <a:lnTo>
                    <a:pt x="3056" y="62"/>
                  </a:lnTo>
                  <a:lnTo>
                    <a:pt x="3056" y="16"/>
                  </a:lnTo>
                  <a:close/>
                  <a:moveTo>
                    <a:pt x="3226" y="16"/>
                  </a:moveTo>
                  <a:lnTo>
                    <a:pt x="3226" y="62"/>
                  </a:lnTo>
                  <a:lnTo>
                    <a:pt x="3428" y="62"/>
                  </a:lnTo>
                  <a:lnTo>
                    <a:pt x="3428" y="16"/>
                  </a:lnTo>
                  <a:close/>
                  <a:moveTo>
                    <a:pt x="3598" y="16"/>
                  </a:moveTo>
                  <a:lnTo>
                    <a:pt x="3598" y="62"/>
                  </a:lnTo>
                  <a:lnTo>
                    <a:pt x="3800" y="62"/>
                  </a:lnTo>
                  <a:lnTo>
                    <a:pt x="3800" y="16"/>
                  </a:lnTo>
                  <a:close/>
                  <a:moveTo>
                    <a:pt x="3971" y="16"/>
                  </a:moveTo>
                  <a:lnTo>
                    <a:pt x="3971" y="62"/>
                  </a:lnTo>
                  <a:lnTo>
                    <a:pt x="4157" y="62"/>
                  </a:lnTo>
                  <a:lnTo>
                    <a:pt x="4157" y="16"/>
                  </a:lnTo>
                  <a:close/>
                  <a:moveTo>
                    <a:pt x="4343" y="16"/>
                  </a:moveTo>
                  <a:lnTo>
                    <a:pt x="4343" y="62"/>
                  </a:lnTo>
                  <a:lnTo>
                    <a:pt x="4529" y="62"/>
                  </a:lnTo>
                  <a:lnTo>
                    <a:pt x="4529" y="16"/>
                  </a:lnTo>
                  <a:close/>
                  <a:moveTo>
                    <a:pt x="4731" y="16"/>
                  </a:moveTo>
                  <a:lnTo>
                    <a:pt x="4731" y="62"/>
                  </a:lnTo>
                  <a:lnTo>
                    <a:pt x="4917" y="62"/>
                  </a:lnTo>
                  <a:lnTo>
                    <a:pt x="4917" y="16"/>
                  </a:lnTo>
                  <a:close/>
                  <a:moveTo>
                    <a:pt x="5087" y="16"/>
                  </a:moveTo>
                  <a:lnTo>
                    <a:pt x="5087" y="62"/>
                  </a:lnTo>
                  <a:lnTo>
                    <a:pt x="5289" y="62"/>
                  </a:lnTo>
                  <a:lnTo>
                    <a:pt x="5289" y="16"/>
                  </a:lnTo>
                  <a:close/>
                  <a:moveTo>
                    <a:pt x="1520" y="0"/>
                  </a:moveTo>
                  <a:lnTo>
                    <a:pt x="1381" y="140"/>
                  </a:lnTo>
                  <a:lnTo>
                    <a:pt x="1427" y="171"/>
                  </a:lnTo>
                  <a:lnTo>
                    <a:pt x="1567" y="31"/>
                  </a:lnTo>
                  <a:lnTo>
                    <a:pt x="1520" y="0"/>
                  </a:lnTo>
                  <a:close/>
                  <a:moveTo>
                    <a:pt x="1241" y="264"/>
                  </a:moveTo>
                  <a:lnTo>
                    <a:pt x="1101" y="404"/>
                  </a:lnTo>
                  <a:lnTo>
                    <a:pt x="1132" y="450"/>
                  </a:lnTo>
                  <a:lnTo>
                    <a:pt x="1272" y="311"/>
                  </a:lnTo>
                  <a:lnTo>
                    <a:pt x="1241" y="264"/>
                  </a:lnTo>
                  <a:close/>
                  <a:moveTo>
                    <a:pt x="962" y="543"/>
                  </a:moveTo>
                  <a:lnTo>
                    <a:pt x="822" y="667"/>
                  </a:lnTo>
                  <a:lnTo>
                    <a:pt x="869" y="698"/>
                  </a:lnTo>
                  <a:lnTo>
                    <a:pt x="1008" y="590"/>
                  </a:lnTo>
                  <a:lnTo>
                    <a:pt x="962" y="543"/>
                  </a:lnTo>
                  <a:close/>
                  <a:moveTo>
                    <a:pt x="698" y="776"/>
                  </a:moveTo>
                  <a:lnTo>
                    <a:pt x="559" y="915"/>
                  </a:lnTo>
                  <a:lnTo>
                    <a:pt x="590" y="946"/>
                  </a:lnTo>
                  <a:lnTo>
                    <a:pt x="729" y="807"/>
                  </a:lnTo>
                  <a:lnTo>
                    <a:pt x="698" y="776"/>
                  </a:lnTo>
                  <a:close/>
                  <a:moveTo>
                    <a:pt x="419" y="1024"/>
                  </a:moveTo>
                  <a:lnTo>
                    <a:pt x="279" y="1164"/>
                  </a:lnTo>
                  <a:lnTo>
                    <a:pt x="326" y="1195"/>
                  </a:lnTo>
                  <a:lnTo>
                    <a:pt x="466" y="1070"/>
                  </a:lnTo>
                  <a:lnTo>
                    <a:pt x="419" y="1024"/>
                  </a:lnTo>
                  <a:close/>
                  <a:moveTo>
                    <a:pt x="124" y="1272"/>
                  </a:moveTo>
                  <a:lnTo>
                    <a:pt x="0" y="1412"/>
                  </a:lnTo>
                  <a:lnTo>
                    <a:pt x="31" y="1458"/>
                  </a:lnTo>
                  <a:lnTo>
                    <a:pt x="171" y="1319"/>
                  </a:lnTo>
                  <a:lnTo>
                    <a:pt x="124" y="12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6"/>
            <p:cNvSpPr/>
            <p:nvPr/>
          </p:nvSpPr>
          <p:spPr>
            <a:xfrm>
              <a:off x="4532925" y="2921650"/>
              <a:ext cx="2350" cy="1200"/>
            </a:xfrm>
            <a:custGeom>
              <a:avLst/>
              <a:gdLst/>
              <a:ahLst/>
              <a:cxnLst/>
              <a:rect l="l" t="t" r="r" b="b"/>
              <a:pathLst>
                <a:path w="94" h="48" extrusionOk="0">
                  <a:moveTo>
                    <a:pt x="1" y="1"/>
                  </a:moveTo>
                  <a:lnTo>
                    <a:pt x="1" y="47"/>
                  </a:lnTo>
                  <a:lnTo>
                    <a:pt x="94" y="47"/>
                  </a:lnTo>
                  <a:lnTo>
                    <a:pt x="94" y="1"/>
                  </a:ln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6"/>
            <p:cNvSpPr/>
            <p:nvPr/>
          </p:nvSpPr>
          <p:spPr>
            <a:xfrm>
              <a:off x="4531375" y="2918950"/>
              <a:ext cx="7000" cy="6600"/>
            </a:xfrm>
            <a:custGeom>
              <a:avLst/>
              <a:gdLst/>
              <a:ahLst/>
              <a:cxnLst/>
              <a:rect l="l" t="t" r="r" b="b"/>
              <a:pathLst>
                <a:path w="280" h="264" extrusionOk="0">
                  <a:moveTo>
                    <a:pt x="140" y="0"/>
                  </a:moveTo>
                  <a:cubicBezTo>
                    <a:pt x="63" y="0"/>
                    <a:pt x="1" y="62"/>
                    <a:pt x="1" y="124"/>
                  </a:cubicBezTo>
                  <a:cubicBezTo>
                    <a:pt x="1" y="202"/>
                    <a:pt x="63" y="264"/>
                    <a:pt x="140" y="264"/>
                  </a:cubicBezTo>
                  <a:cubicBezTo>
                    <a:pt x="218" y="264"/>
                    <a:pt x="280" y="202"/>
                    <a:pt x="280" y="124"/>
                  </a:cubicBezTo>
                  <a:cubicBezTo>
                    <a:pt x="280" y="62"/>
                    <a:pt x="218" y="0"/>
                    <a:pt x="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6"/>
            <p:cNvSpPr/>
            <p:nvPr/>
          </p:nvSpPr>
          <p:spPr>
            <a:xfrm>
              <a:off x="4553100" y="2917775"/>
              <a:ext cx="17475" cy="7775"/>
            </a:xfrm>
            <a:custGeom>
              <a:avLst/>
              <a:gdLst/>
              <a:ahLst/>
              <a:cxnLst/>
              <a:rect l="l" t="t" r="r" b="b"/>
              <a:pathLst>
                <a:path w="699" h="311" extrusionOk="0">
                  <a:moveTo>
                    <a:pt x="0" y="1"/>
                  </a:moveTo>
                  <a:lnTo>
                    <a:pt x="0" y="311"/>
                  </a:lnTo>
                  <a:lnTo>
                    <a:pt x="698" y="311"/>
                  </a:lnTo>
                  <a:lnTo>
                    <a:pt x="6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6"/>
            <p:cNvSpPr/>
            <p:nvPr/>
          </p:nvSpPr>
          <p:spPr>
            <a:xfrm>
              <a:off x="4571700" y="2942600"/>
              <a:ext cx="17475" cy="7775"/>
            </a:xfrm>
            <a:custGeom>
              <a:avLst/>
              <a:gdLst/>
              <a:ahLst/>
              <a:cxnLst/>
              <a:rect l="l" t="t" r="r" b="b"/>
              <a:pathLst>
                <a:path w="699" h="311" extrusionOk="0">
                  <a:moveTo>
                    <a:pt x="1" y="0"/>
                  </a:moveTo>
                  <a:lnTo>
                    <a:pt x="1" y="311"/>
                  </a:lnTo>
                  <a:lnTo>
                    <a:pt x="699" y="311"/>
                  </a:lnTo>
                  <a:lnTo>
                    <a:pt x="6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6"/>
            <p:cNvSpPr/>
            <p:nvPr/>
          </p:nvSpPr>
          <p:spPr>
            <a:xfrm>
              <a:off x="4577125" y="2917775"/>
              <a:ext cx="33000" cy="7775"/>
            </a:xfrm>
            <a:custGeom>
              <a:avLst/>
              <a:gdLst/>
              <a:ahLst/>
              <a:cxnLst/>
              <a:rect l="l" t="t" r="r" b="b"/>
              <a:pathLst>
                <a:path w="1320" h="311" extrusionOk="0">
                  <a:moveTo>
                    <a:pt x="1" y="1"/>
                  </a:moveTo>
                  <a:lnTo>
                    <a:pt x="1" y="311"/>
                  </a:lnTo>
                  <a:lnTo>
                    <a:pt x="1319" y="311"/>
                  </a:lnTo>
                  <a:lnTo>
                    <a:pt x="13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6"/>
            <p:cNvSpPr/>
            <p:nvPr/>
          </p:nvSpPr>
          <p:spPr>
            <a:xfrm>
              <a:off x="4616300" y="2917775"/>
              <a:ext cx="5825" cy="7775"/>
            </a:xfrm>
            <a:custGeom>
              <a:avLst/>
              <a:gdLst/>
              <a:ahLst/>
              <a:cxnLst/>
              <a:rect l="l" t="t" r="r" b="b"/>
              <a:pathLst>
                <a:path w="233" h="311" extrusionOk="0">
                  <a:moveTo>
                    <a:pt x="0" y="1"/>
                  </a:moveTo>
                  <a:lnTo>
                    <a:pt x="0"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6"/>
            <p:cNvSpPr/>
            <p:nvPr/>
          </p:nvSpPr>
          <p:spPr>
            <a:xfrm>
              <a:off x="4625600" y="2917775"/>
              <a:ext cx="5850" cy="7775"/>
            </a:xfrm>
            <a:custGeom>
              <a:avLst/>
              <a:gdLst/>
              <a:ahLst/>
              <a:cxnLst/>
              <a:rect l="l" t="t" r="r" b="b"/>
              <a:pathLst>
                <a:path w="234" h="311" extrusionOk="0">
                  <a:moveTo>
                    <a:pt x="0" y="1"/>
                  </a:moveTo>
                  <a:lnTo>
                    <a:pt x="0"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6"/>
            <p:cNvSpPr/>
            <p:nvPr/>
          </p:nvSpPr>
          <p:spPr>
            <a:xfrm>
              <a:off x="4634125" y="2917775"/>
              <a:ext cx="5850" cy="7775"/>
            </a:xfrm>
            <a:custGeom>
              <a:avLst/>
              <a:gdLst/>
              <a:ahLst/>
              <a:cxnLst/>
              <a:rect l="l" t="t" r="r" b="b"/>
              <a:pathLst>
                <a:path w="234" h="311" extrusionOk="0">
                  <a:moveTo>
                    <a:pt x="1" y="1"/>
                  </a:moveTo>
                  <a:lnTo>
                    <a:pt x="1"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6"/>
            <p:cNvSpPr/>
            <p:nvPr/>
          </p:nvSpPr>
          <p:spPr>
            <a:xfrm>
              <a:off x="4553100" y="2930200"/>
              <a:ext cx="32975" cy="7775"/>
            </a:xfrm>
            <a:custGeom>
              <a:avLst/>
              <a:gdLst/>
              <a:ahLst/>
              <a:cxnLst/>
              <a:rect l="l" t="t" r="r" b="b"/>
              <a:pathLst>
                <a:path w="1319" h="311" extrusionOk="0">
                  <a:moveTo>
                    <a:pt x="0" y="0"/>
                  </a:moveTo>
                  <a:lnTo>
                    <a:pt x="0" y="310"/>
                  </a:lnTo>
                  <a:lnTo>
                    <a:pt x="1318" y="310"/>
                  </a:lnTo>
                  <a:lnTo>
                    <a:pt x="1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6"/>
            <p:cNvSpPr/>
            <p:nvPr/>
          </p:nvSpPr>
          <p:spPr>
            <a:xfrm>
              <a:off x="4592650" y="2930200"/>
              <a:ext cx="5825" cy="7775"/>
            </a:xfrm>
            <a:custGeom>
              <a:avLst/>
              <a:gdLst/>
              <a:ahLst/>
              <a:cxnLst/>
              <a:rect l="l" t="t" r="r" b="b"/>
              <a:pathLst>
                <a:path w="233" h="311" extrusionOk="0">
                  <a:moveTo>
                    <a:pt x="0" y="0"/>
                  </a:moveTo>
                  <a:lnTo>
                    <a:pt x="0" y="310"/>
                  </a:lnTo>
                  <a:lnTo>
                    <a:pt x="233" y="310"/>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6"/>
            <p:cNvSpPr/>
            <p:nvPr/>
          </p:nvSpPr>
          <p:spPr>
            <a:xfrm>
              <a:off x="4601175" y="2930200"/>
              <a:ext cx="5825" cy="7775"/>
            </a:xfrm>
            <a:custGeom>
              <a:avLst/>
              <a:gdLst/>
              <a:ahLst/>
              <a:cxnLst/>
              <a:rect l="l" t="t" r="r" b="b"/>
              <a:pathLst>
                <a:path w="233" h="311" extrusionOk="0">
                  <a:moveTo>
                    <a:pt x="0" y="0"/>
                  </a:moveTo>
                  <a:lnTo>
                    <a:pt x="0" y="310"/>
                  </a:lnTo>
                  <a:lnTo>
                    <a:pt x="233" y="310"/>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6"/>
            <p:cNvSpPr/>
            <p:nvPr/>
          </p:nvSpPr>
          <p:spPr>
            <a:xfrm>
              <a:off x="4610475" y="2930200"/>
              <a:ext cx="5850" cy="7775"/>
            </a:xfrm>
            <a:custGeom>
              <a:avLst/>
              <a:gdLst/>
              <a:ahLst/>
              <a:cxnLst/>
              <a:rect l="l" t="t" r="r" b="b"/>
              <a:pathLst>
                <a:path w="234" h="311" extrusionOk="0">
                  <a:moveTo>
                    <a:pt x="1" y="0"/>
                  </a:moveTo>
                  <a:lnTo>
                    <a:pt x="1" y="310"/>
                  </a:lnTo>
                  <a:lnTo>
                    <a:pt x="233" y="310"/>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6"/>
            <p:cNvSpPr/>
            <p:nvPr/>
          </p:nvSpPr>
          <p:spPr>
            <a:xfrm>
              <a:off x="4553100" y="2942600"/>
              <a:ext cx="5825" cy="7775"/>
            </a:xfrm>
            <a:custGeom>
              <a:avLst/>
              <a:gdLst/>
              <a:ahLst/>
              <a:cxnLst/>
              <a:rect l="l" t="t" r="r" b="b"/>
              <a:pathLst>
                <a:path w="233" h="311" extrusionOk="0">
                  <a:moveTo>
                    <a:pt x="0" y="0"/>
                  </a:moveTo>
                  <a:lnTo>
                    <a:pt x="0" y="311"/>
                  </a:lnTo>
                  <a:lnTo>
                    <a:pt x="233" y="311"/>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6"/>
            <p:cNvSpPr/>
            <p:nvPr/>
          </p:nvSpPr>
          <p:spPr>
            <a:xfrm>
              <a:off x="4562000" y="2942600"/>
              <a:ext cx="5850" cy="7775"/>
            </a:xfrm>
            <a:custGeom>
              <a:avLst/>
              <a:gdLst/>
              <a:ahLst/>
              <a:cxnLst/>
              <a:rect l="l" t="t" r="r" b="b"/>
              <a:pathLst>
                <a:path w="234" h="311" extrusionOk="0">
                  <a:moveTo>
                    <a:pt x="1" y="0"/>
                  </a:moveTo>
                  <a:lnTo>
                    <a:pt x="1" y="311"/>
                  </a:lnTo>
                  <a:lnTo>
                    <a:pt x="233" y="311"/>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6"/>
            <p:cNvSpPr/>
            <p:nvPr/>
          </p:nvSpPr>
          <p:spPr>
            <a:xfrm>
              <a:off x="4057175" y="2880550"/>
              <a:ext cx="2725" cy="2350"/>
            </a:xfrm>
            <a:custGeom>
              <a:avLst/>
              <a:gdLst/>
              <a:ahLst/>
              <a:cxnLst/>
              <a:rect l="l" t="t" r="r" b="b"/>
              <a:pathLst>
                <a:path w="109" h="94" extrusionOk="0">
                  <a:moveTo>
                    <a:pt x="78" y="1"/>
                  </a:moveTo>
                  <a:lnTo>
                    <a:pt x="0" y="63"/>
                  </a:lnTo>
                  <a:lnTo>
                    <a:pt x="31" y="94"/>
                  </a:lnTo>
                  <a:lnTo>
                    <a:pt x="109" y="32"/>
                  </a:lnTo>
                  <a:lnTo>
                    <a:pt x="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6"/>
            <p:cNvSpPr/>
            <p:nvPr/>
          </p:nvSpPr>
          <p:spPr>
            <a:xfrm>
              <a:off x="3896250" y="2884825"/>
              <a:ext cx="157850" cy="46550"/>
            </a:xfrm>
            <a:custGeom>
              <a:avLst/>
              <a:gdLst/>
              <a:ahLst/>
              <a:cxnLst/>
              <a:rect l="l" t="t" r="r" b="b"/>
              <a:pathLst>
                <a:path w="6314" h="1862" extrusionOk="0">
                  <a:moveTo>
                    <a:pt x="6298" y="0"/>
                  </a:moveTo>
                  <a:lnTo>
                    <a:pt x="6143" y="125"/>
                  </a:lnTo>
                  <a:lnTo>
                    <a:pt x="6158" y="156"/>
                  </a:lnTo>
                  <a:lnTo>
                    <a:pt x="6313" y="47"/>
                  </a:lnTo>
                  <a:lnTo>
                    <a:pt x="6298" y="0"/>
                  </a:lnTo>
                  <a:close/>
                  <a:moveTo>
                    <a:pt x="5988" y="218"/>
                  </a:moveTo>
                  <a:lnTo>
                    <a:pt x="5832" y="326"/>
                  </a:lnTo>
                  <a:lnTo>
                    <a:pt x="5848" y="373"/>
                  </a:lnTo>
                  <a:lnTo>
                    <a:pt x="6003" y="264"/>
                  </a:lnTo>
                  <a:lnTo>
                    <a:pt x="5988" y="218"/>
                  </a:lnTo>
                  <a:close/>
                  <a:moveTo>
                    <a:pt x="5693" y="435"/>
                  </a:moveTo>
                  <a:lnTo>
                    <a:pt x="5538" y="543"/>
                  </a:lnTo>
                  <a:lnTo>
                    <a:pt x="5553" y="590"/>
                  </a:lnTo>
                  <a:lnTo>
                    <a:pt x="5708" y="466"/>
                  </a:lnTo>
                  <a:lnTo>
                    <a:pt x="5693" y="435"/>
                  </a:lnTo>
                  <a:close/>
                  <a:moveTo>
                    <a:pt x="5383" y="652"/>
                  </a:moveTo>
                  <a:lnTo>
                    <a:pt x="5228" y="760"/>
                  </a:lnTo>
                  <a:lnTo>
                    <a:pt x="5243" y="807"/>
                  </a:lnTo>
                  <a:lnTo>
                    <a:pt x="5398" y="683"/>
                  </a:lnTo>
                  <a:lnTo>
                    <a:pt x="5383" y="652"/>
                  </a:lnTo>
                  <a:close/>
                  <a:moveTo>
                    <a:pt x="5073" y="853"/>
                  </a:moveTo>
                  <a:lnTo>
                    <a:pt x="4917" y="978"/>
                  </a:lnTo>
                  <a:lnTo>
                    <a:pt x="4933" y="1009"/>
                  </a:lnTo>
                  <a:lnTo>
                    <a:pt x="5088" y="900"/>
                  </a:lnTo>
                  <a:lnTo>
                    <a:pt x="5073" y="853"/>
                  </a:lnTo>
                  <a:close/>
                  <a:moveTo>
                    <a:pt x="4778" y="1071"/>
                  </a:moveTo>
                  <a:lnTo>
                    <a:pt x="4623" y="1179"/>
                  </a:lnTo>
                  <a:lnTo>
                    <a:pt x="4654" y="1226"/>
                  </a:lnTo>
                  <a:lnTo>
                    <a:pt x="4809" y="1102"/>
                  </a:lnTo>
                  <a:lnTo>
                    <a:pt x="4778" y="1071"/>
                  </a:lnTo>
                  <a:close/>
                  <a:moveTo>
                    <a:pt x="4468" y="1288"/>
                  </a:moveTo>
                  <a:lnTo>
                    <a:pt x="4313" y="1396"/>
                  </a:lnTo>
                  <a:lnTo>
                    <a:pt x="4344" y="1443"/>
                  </a:lnTo>
                  <a:lnTo>
                    <a:pt x="4499" y="1319"/>
                  </a:lnTo>
                  <a:lnTo>
                    <a:pt x="4468" y="1288"/>
                  </a:lnTo>
                  <a:close/>
                  <a:moveTo>
                    <a:pt x="4173" y="1489"/>
                  </a:moveTo>
                  <a:lnTo>
                    <a:pt x="4033" y="1613"/>
                  </a:lnTo>
                  <a:lnTo>
                    <a:pt x="4049" y="1660"/>
                  </a:lnTo>
                  <a:lnTo>
                    <a:pt x="4204" y="1536"/>
                  </a:lnTo>
                  <a:lnTo>
                    <a:pt x="4173" y="1489"/>
                  </a:lnTo>
                  <a:close/>
                  <a:moveTo>
                    <a:pt x="1" y="1831"/>
                  </a:moveTo>
                  <a:lnTo>
                    <a:pt x="1" y="1862"/>
                  </a:lnTo>
                  <a:lnTo>
                    <a:pt x="187" y="1862"/>
                  </a:lnTo>
                  <a:lnTo>
                    <a:pt x="187" y="1831"/>
                  </a:lnTo>
                  <a:close/>
                  <a:moveTo>
                    <a:pt x="358" y="1831"/>
                  </a:moveTo>
                  <a:lnTo>
                    <a:pt x="358" y="1862"/>
                  </a:lnTo>
                  <a:lnTo>
                    <a:pt x="559" y="1862"/>
                  </a:lnTo>
                  <a:lnTo>
                    <a:pt x="559" y="1831"/>
                  </a:lnTo>
                  <a:close/>
                  <a:moveTo>
                    <a:pt x="730" y="1831"/>
                  </a:moveTo>
                  <a:lnTo>
                    <a:pt x="730" y="1862"/>
                  </a:lnTo>
                  <a:lnTo>
                    <a:pt x="931" y="1862"/>
                  </a:lnTo>
                  <a:lnTo>
                    <a:pt x="931" y="1831"/>
                  </a:lnTo>
                  <a:close/>
                  <a:moveTo>
                    <a:pt x="1118" y="1831"/>
                  </a:moveTo>
                  <a:lnTo>
                    <a:pt x="1118" y="1862"/>
                  </a:lnTo>
                  <a:lnTo>
                    <a:pt x="1319" y="1862"/>
                  </a:lnTo>
                  <a:lnTo>
                    <a:pt x="1319" y="1831"/>
                  </a:lnTo>
                  <a:close/>
                  <a:moveTo>
                    <a:pt x="1490" y="1831"/>
                  </a:moveTo>
                  <a:lnTo>
                    <a:pt x="1490" y="1862"/>
                  </a:lnTo>
                  <a:lnTo>
                    <a:pt x="1676" y="1862"/>
                  </a:lnTo>
                  <a:lnTo>
                    <a:pt x="1676" y="1831"/>
                  </a:lnTo>
                  <a:close/>
                  <a:moveTo>
                    <a:pt x="1847" y="1831"/>
                  </a:moveTo>
                  <a:lnTo>
                    <a:pt x="1847" y="1862"/>
                  </a:lnTo>
                  <a:lnTo>
                    <a:pt x="2048" y="1862"/>
                  </a:lnTo>
                  <a:lnTo>
                    <a:pt x="2048" y="1831"/>
                  </a:lnTo>
                  <a:close/>
                  <a:moveTo>
                    <a:pt x="2219" y="1831"/>
                  </a:moveTo>
                  <a:lnTo>
                    <a:pt x="2219" y="1862"/>
                  </a:lnTo>
                  <a:lnTo>
                    <a:pt x="2420" y="1862"/>
                  </a:lnTo>
                  <a:lnTo>
                    <a:pt x="2420" y="1831"/>
                  </a:lnTo>
                  <a:close/>
                  <a:moveTo>
                    <a:pt x="2591" y="1831"/>
                  </a:moveTo>
                  <a:lnTo>
                    <a:pt x="2591" y="1862"/>
                  </a:lnTo>
                  <a:lnTo>
                    <a:pt x="2793" y="1862"/>
                  </a:lnTo>
                  <a:lnTo>
                    <a:pt x="2793" y="1831"/>
                  </a:lnTo>
                  <a:close/>
                  <a:moveTo>
                    <a:pt x="2963" y="1831"/>
                  </a:moveTo>
                  <a:lnTo>
                    <a:pt x="2963" y="1862"/>
                  </a:lnTo>
                  <a:lnTo>
                    <a:pt x="3149" y="1862"/>
                  </a:lnTo>
                  <a:lnTo>
                    <a:pt x="3149" y="1831"/>
                  </a:lnTo>
                  <a:close/>
                  <a:moveTo>
                    <a:pt x="3351" y="1831"/>
                  </a:moveTo>
                  <a:lnTo>
                    <a:pt x="3351" y="1862"/>
                  </a:lnTo>
                  <a:lnTo>
                    <a:pt x="3537" y="1862"/>
                  </a:lnTo>
                  <a:lnTo>
                    <a:pt x="3537" y="1831"/>
                  </a:lnTo>
                  <a:close/>
                  <a:moveTo>
                    <a:pt x="3894" y="1738"/>
                  </a:moveTo>
                  <a:lnTo>
                    <a:pt x="3754" y="1831"/>
                  </a:lnTo>
                  <a:lnTo>
                    <a:pt x="3739" y="1831"/>
                  </a:lnTo>
                  <a:lnTo>
                    <a:pt x="3739" y="1862"/>
                  </a:lnTo>
                  <a:lnTo>
                    <a:pt x="3754" y="1862"/>
                  </a:lnTo>
                  <a:lnTo>
                    <a:pt x="3909" y="1769"/>
                  </a:lnTo>
                  <a:lnTo>
                    <a:pt x="3894" y="17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6"/>
            <p:cNvSpPr/>
            <p:nvPr/>
          </p:nvSpPr>
          <p:spPr>
            <a:xfrm>
              <a:off x="3889275" y="2930200"/>
              <a:ext cx="2350" cy="800"/>
            </a:xfrm>
            <a:custGeom>
              <a:avLst/>
              <a:gdLst/>
              <a:ahLst/>
              <a:cxnLst/>
              <a:rect l="l" t="t" r="r" b="b"/>
              <a:pathLst>
                <a:path w="94" h="32" extrusionOk="0">
                  <a:moveTo>
                    <a:pt x="1" y="0"/>
                  </a:moveTo>
                  <a:lnTo>
                    <a:pt x="1" y="31"/>
                  </a:lnTo>
                  <a:lnTo>
                    <a:pt x="94" y="31"/>
                  </a:lnTo>
                  <a:lnTo>
                    <a:pt x="94" y="0"/>
                  </a:ln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6"/>
            <p:cNvSpPr/>
            <p:nvPr/>
          </p:nvSpPr>
          <p:spPr>
            <a:xfrm>
              <a:off x="3886175" y="2927075"/>
              <a:ext cx="7000" cy="7025"/>
            </a:xfrm>
            <a:custGeom>
              <a:avLst/>
              <a:gdLst/>
              <a:ahLst/>
              <a:cxnLst/>
              <a:rect l="l" t="t" r="r" b="b"/>
              <a:pathLst>
                <a:path w="280" h="281" extrusionOk="0">
                  <a:moveTo>
                    <a:pt x="140" y="1"/>
                  </a:moveTo>
                  <a:cubicBezTo>
                    <a:pt x="63" y="1"/>
                    <a:pt x="1" y="63"/>
                    <a:pt x="1" y="141"/>
                  </a:cubicBezTo>
                  <a:cubicBezTo>
                    <a:pt x="1" y="218"/>
                    <a:pt x="63" y="280"/>
                    <a:pt x="140" y="280"/>
                  </a:cubicBezTo>
                  <a:cubicBezTo>
                    <a:pt x="218" y="280"/>
                    <a:pt x="280" y="218"/>
                    <a:pt x="280" y="141"/>
                  </a:cubicBezTo>
                  <a:cubicBezTo>
                    <a:pt x="280" y="79"/>
                    <a:pt x="218" y="1"/>
                    <a:pt x="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6"/>
            <p:cNvSpPr/>
            <p:nvPr/>
          </p:nvSpPr>
          <p:spPr>
            <a:xfrm>
              <a:off x="3783825" y="2926700"/>
              <a:ext cx="17075" cy="7775"/>
            </a:xfrm>
            <a:custGeom>
              <a:avLst/>
              <a:gdLst/>
              <a:ahLst/>
              <a:cxnLst/>
              <a:rect l="l" t="t" r="r" b="b"/>
              <a:pathLst>
                <a:path w="683" h="311" extrusionOk="0">
                  <a:moveTo>
                    <a:pt x="0" y="0"/>
                  </a:moveTo>
                  <a:lnTo>
                    <a:pt x="0" y="311"/>
                  </a:lnTo>
                  <a:lnTo>
                    <a:pt x="683" y="311"/>
                  </a:lnTo>
                  <a:lnTo>
                    <a:pt x="6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6"/>
            <p:cNvSpPr/>
            <p:nvPr/>
          </p:nvSpPr>
          <p:spPr>
            <a:xfrm>
              <a:off x="3802050" y="2951900"/>
              <a:ext cx="17450" cy="7775"/>
            </a:xfrm>
            <a:custGeom>
              <a:avLst/>
              <a:gdLst/>
              <a:ahLst/>
              <a:cxnLst/>
              <a:rect l="l" t="t" r="r" b="b"/>
              <a:pathLst>
                <a:path w="698" h="311" extrusionOk="0">
                  <a:moveTo>
                    <a:pt x="0" y="1"/>
                  </a:moveTo>
                  <a:lnTo>
                    <a:pt x="0" y="311"/>
                  </a:lnTo>
                  <a:lnTo>
                    <a:pt x="698" y="311"/>
                  </a:lnTo>
                  <a:lnTo>
                    <a:pt x="6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6"/>
            <p:cNvSpPr/>
            <p:nvPr/>
          </p:nvSpPr>
          <p:spPr>
            <a:xfrm>
              <a:off x="3807475" y="2926700"/>
              <a:ext cx="32975" cy="7775"/>
            </a:xfrm>
            <a:custGeom>
              <a:avLst/>
              <a:gdLst/>
              <a:ahLst/>
              <a:cxnLst/>
              <a:rect l="l" t="t" r="r" b="b"/>
              <a:pathLst>
                <a:path w="1319" h="311" extrusionOk="0">
                  <a:moveTo>
                    <a:pt x="0" y="0"/>
                  </a:moveTo>
                  <a:lnTo>
                    <a:pt x="0" y="311"/>
                  </a:lnTo>
                  <a:lnTo>
                    <a:pt x="1319" y="311"/>
                  </a:lnTo>
                  <a:lnTo>
                    <a:pt x="13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6"/>
            <p:cNvSpPr/>
            <p:nvPr/>
          </p:nvSpPr>
          <p:spPr>
            <a:xfrm>
              <a:off x="3846625" y="2926700"/>
              <a:ext cx="5850" cy="7775"/>
            </a:xfrm>
            <a:custGeom>
              <a:avLst/>
              <a:gdLst/>
              <a:ahLst/>
              <a:cxnLst/>
              <a:rect l="l" t="t" r="r" b="b"/>
              <a:pathLst>
                <a:path w="234" h="311" extrusionOk="0">
                  <a:moveTo>
                    <a:pt x="1" y="0"/>
                  </a:moveTo>
                  <a:lnTo>
                    <a:pt x="1" y="311"/>
                  </a:lnTo>
                  <a:lnTo>
                    <a:pt x="233" y="311"/>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6"/>
            <p:cNvSpPr/>
            <p:nvPr/>
          </p:nvSpPr>
          <p:spPr>
            <a:xfrm>
              <a:off x="3855925" y="2926700"/>
              <a:ext cx="5850" cy="7775"/>
            </a:xfrm>
            <a:custGeom>
              <a:avLst/>
              <a:gdLst/>
              <a:ahLst/>
              <a:cxnLst/>
              <a:rect l="l" t="t" r="r" b="b"/>
              <a:pathLst>
                <a:path w="234" h="311" extrusionOk="0">
                  <a:moveTo>
                    <a:pt x="1" y="0"/>
                  </a:moveTo>
                  <a:lnTo>
                    <a:pt x="1" y="311"/>
                  </a:lnTo>
                  <a:lnTo>
                    <a:pt x="234" y="311"/>
                  </a:ln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6"/>
            <p:cNvSpPr/>
            <p:nvPr/>
          </p:nvSpPr>
          <p:spPr>
            <a:xfrm>
              <a:off x="3864475" y="2926700"/>
              <a:ext cx="5825" cy="7775"/>
            </a:xfrm>
            <a:custGeom>
              <a:avLst/>
              <a:gdLst/>
              <a:ahLst/>
              <a:cxnLst/>
              <a:rect l="l" t="t" r="r" b="b"/>
              <a:pathLst>
                <a:path w="233" h="311" extrusionOk="0">
                  <a:moveTo>
                    <a:pt x="0" y="0"/>
                  </a:moveTo>
                  <a:lnTo>
                    <a:pt x="0" y="311"/>
                  </a:lnTo>
                  <a:lnTo>
                    <a:pt x="233" y="311"/>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6"/>
            <p:cNvSpPr/>
            <p:nvPr/>
          </p:nvSpPr>
          <p:spPr>
            <a:xfrm>
              <a:off x="3783825" y="2939100"/>
              <a:ext cx="32975" cy="7775"/>
            </a:xfrm>
            <a:custGeom>
              <a:avLst/>
              <a:gdLst/>
              <a:ahLst/>
              <a:cxnLst/>
              <a:rect l="l" t="t" r="r" b="b"/>
              <a:pathLst>
                <a:path w="1319" h="311" extrusionOk="0">
                  <a:moveTo>
                    <a:pt x="0" y="1"/>
                  </a:moveTo>
                  <a:lnTo>
                    <a:pt x="0" y="311"/>
                  </a:lnTo>
                  <a:lnTo>
                    <a:pt x="1318" y="311"/>
                  </a:ln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6"/>
            <p:cNvSpPr/>
            <p:nvPr/>
          </p:nvSpPr>
          <p:spPr>
            <a:xfrm>
              <a:off x="3822975" y="2939100"/>
              <a:ext cx="5850" cy="7775"/>
            </a:xfrm>
            <a:custGeom>
              <a:avLst/>
              <a:gdLst/>
              <a:ahLst/>
              <a:cxnLst/>
              <a:rect l="l" t="t" r="r" b="b"/>
              <a:pathLst>
                <a:path w="234" h="311" extrusionOk="0">
                  <a:moveTo>
                    <a:pt x="1" y="1"/>
                  </a:moveTo>
                  <a:lnTo>
                    <a:pt x="1"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6"/>
            <p:cNvSpPr/>
            <p:nvPr/>
          </p:nvSpPr>
          <p:spPr>
            <a:xfrm>
              <a:off x="3831500" y="2939100"/>
              <a:ext cx="5850" cy="7775"/>
            </a:xfrm>
            <a:custGeom>
              <a:avLst/>
              <a:gdLst/>
              <a:ahLst/>
              <a:cxnLst/>
              <a:rect l="l" t="t" r="r" b="b"/>
              <a:pathLst>
                <a:path w="234" h="311" extrusionOk="0">
                  <a:moveTo>
                    <a:pt x="1" y="1"/>
                  </a:moveTo>
                  <a:lnTo>
                    <a:pt x="1"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6"/>
            <p:cNvSpPr/>
            <p:nvPr/>
          </p:nvSpPr>
          <p:spPr>
            <a:xfrm>
              <a:off x="3840825" y="2939100"/>
              <a:ext cx="5825" cy="7775"/>
            </a:xfrm>
            <a:custGeom>
              <a:avLst/>
              <a:gdLst/>
              <a:ahLst/>
              <a:cxnLst/>
              <a:rect l="l" t="t" r="r" b="b"/>
              <a:pathLst>
                <a:path w="233" h="311" extrusionOk="0">
                  <a:moveTo>
                    <a:pt x="0" y="1"/>
                  </a:moveTo>
                  <a:lnTo>
                    <a:pt x="0"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6"/>
            <p:cNvSpPr/>
            <p:nvPr/>
          </p:nvSpPr>
          <p:spPr>
            <a:xfrm>
              <a:off x="3783825" y="2951900"/>
              <a:ext cx="5825" cy="7775"/>
            </a:xfrm>
            <a:custGeom>
              <a:avLst/>
              <a:gdLst/>
              <a:ahLst/>
              <a:cxnLst/>
              <a:rect l="l" t="t" r="r" b="b"/>
              <a:pathLst>
                <a:path w="233" h="311" extrusionOk="0">
                  <a:moveTo>
                    <a:pt x="0" y="1"/>
                  </a:moveTo>
                  <a:lnTo>
                    <a:pt x="0"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6"/>
            <p:cNvSpPr/>
            <p:nvPr/>
          </p:nvSpPr>
          <p:spPr>
            <a:xfrm>
              <a:off x="3792350" y="2951900"/>
              <a:ext cx="5825" cy="7775"/>
            </a:xfrm>
            <a:custGeom>
              <a:avLst/>
              <a:gdLst/>
              <a:ahLst/>
              <a:cxnLst/>
              <a:rect l="l" t="t" r="r" b="b"/>
              <a:pathLst>
                <a:path w="233" h="311" extrusionOk="0">
                  <a:moveTo>
                    <a:pt x="0" y="1"/>
                  </a:moveTo>
                  <a:lnTo>
                    <a:pt x="0"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6"/>
            <p:cNvSpPr/>
            <p:nvPr/>
          </p:nvSpPr>
          <p:spPr>
            <a:xfrm>
              <a:off x="4348375" y="2273350"/>
              <a:ext cx="2350" cy="2350"/>
            </a:xfrm>
            <a:custGeom>
              <a:avLst/>
              <a:gdLst/>
              <a:ahLst/>
              <a:cxnLst/>
              <a:rect l="l" t="t" r="r" b="b"/>
              <a:pathLst>
                <a:path w="94" h="94" extrusionOk="0">
                  <a:moveTo>
                    <a:pt x="31" y="1"/>
                  </a:moveTo>
                  <a:lnTo>
                    <a:pt x="0" y="32"/>
                  </a:lnTo>
                  <a:lnTo>
                    <a:pt x="62" y="94"/>
                  </a:lnTo>
                  <a:lnTo>
                    <a:pt x="93" y="78"/>
                  </a:lnTo>
                  <a:lnTo>
                    <a:pt x="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6"/>
            <p:cNvSpPr/>
            <p:nvPr/>
          </p:nvSpPr>
          <p:spPr>
            <a:xfrm>
              <a:off x="4186300" y="2210925"/>
              <a:ext cx="158975" cy="60525"/>
            </a:xfrm>
            <a:custGeom>
              <a:avLst/>
              <a:gdLst/>
              <a:ahLst/>
              <a:cxnLst/>
              <a:rect l="l" t="t" r="r" b="b"/>
              <a:pathLst>
                <a:path w="6359" h="2421" extrusionOk="0">
                  <a:moveTo>
                    <a:pt x="0" y="1"/>
                  </a:moveTo>
                  <a:lnTo>
                    <a:pt x="0" y="47"/>
                  </a:lnTo>
                  <a:lnTo>
                    <a:pt x="202" y="47"/>
                  </a:lnTo>
                  <a:lnTo>
                    <a:pt x="202" y="1"/>
                  </a:lnTo>
                  <a:close/>
                  <a:moveTo>
                    <a:pt x="388" y="1"/>
                  </a:moveTo>
                  <a:lnTo>
                    <a:pt x="388" y="47"/>
                  </a:lnTo>
                  <a:lnTo>
                    <a:pt x="589" y="47"/>
                  </a:lnTo>
                  <a:lnTo>
                    <a:pt x="589" y="1"/>
                  </a:lnTo>
                  <a:close/>
                  <a:moveTo>
                    <a:pt x="760" y="1"/>
                  </a:moveTo>
                  <a:lnTo>
                    <a:pt x="760" y="47"/>
                  </a:lnTo>
                  <a:lnTo>
                    <a:pt x="962" y="47"/>
                  </a:lnTo>
                  <a:lnTo>
                    <a:pt x="962" y="1"/>
                  </a:lnTo>
                  <a:close/>
                  <a:moveTo>
                    <a:pt x="1132" y="1"/>
                  </a:moveTo>
                  <a:lnTo>
                    <a:pt x="1132" y="47"/>
                  </a:lnTo>
                  <a:lnTo>
                    <a:pt x="1318" y="47"/>
                  </a:lnTo>
                  <a:lnTo>
                    <a:pt x="1318" y="1"/>
                  </a:lnTo>
                  <a:close/>
                  <a:moveTo>
                    <a:pt x="1489" y="1"/>
                  </a:moveTo>
                  <a:lnTo>
                    <a:pt x="1489" y="47"/>
                  </a:lnTo>
                  <a:lnTo>
                    <a:pt x="1691" y="47"/>
                  </a:lnTo>
                  <a:lnTo>
                    <a:pt x="1691" y="1"/>
                  </a:lnTo>
                  <a:close/>
                  <a:moveTo>
                    <a:pt x="1861" y="1"/>
                  </a:moveTo>
                  <a:lnTo>
                    <a:pt x="1861" y="47"/>
                  </a:lnTo>
                  <a:lnTo>
                    <a:pt x="2063" y="47"/>
                  </a:lnTo>
                  <a:lnTo>
                    <a:pt x="2063" y="1"/>
                  </a:lnTo>
                  <a:close/>
                  <a:moveTo>
                    <a:pt x="2233" y="1"/>
                  </a:moveTo>
                  <a:lnTo>
                    <a:pt x="2233" y="47"/>
                  </a:lnTo>
                  <a:lnTo>
                    <a:pt x="2435" y="47"/>
                  </a:lnTo>
                  <a:lnTo>
                    <a:pt x="2435" y="1"/>
                  </a:lnTo>
                  <a:close/>
                  <a:moveTo>
                    <a:pt x="2621" y="1"/>
                  </a:moveTo>
                  <a:lnTo>
                    <a:pt x="2621" y="47"/>
                  </a:lnTo>
                  <a:lnTo>
                    <a:pt x="2823" y="47"/>
                  </a:lnTo>
                  <a:lnTo>
                    <a:pt x="2823" y="1"/>
                  </a:lnTo>
                  <a:close/>
                  <a:moveTo>
                    <a:pt x="2993" y="1"/>
                  </a:moveTo>
                  <a:lnTo>
                    <a:pt x="2993" y="47"/>
                  </a:lnTo>
                  <a:lnTo>
                    <a:pt x="3180" y="47"/>
                  </a:lnTo>
                  <a:lnTo>
                    <a:pt x="3180" y="1"/>
                  </a:lnTo>
                  <a:close/>
                  <a:moveTo>
                    <a:pt x="3366" y="1"/>
                  </a:moveTo>
                  <a:lnTo>
                    <a:pt x="3366" y="47"/>
                  </a:lnTo>
                  <a:lnTo>
                    <a:pt x="3552" y="47"/>
                  </a:lnTo>
                  <a:lnTo>
                    <a:pt x="3552" y="1"/>
                  </a:lnTo>
                  <a:close/>
                  <a:moveTo>
                    <a:pt x="3722" y="1"/>
                  </a:moveTo>
                  <a:lnTo>
                    <a:pt x="3722" y="47"/>
                  </a:lnTo>
                  <a:lnTo>
                    <a:pt x="3753" y="47"/>
                  </a:lnTo>
                  <a:lnTo>
                    <a:pt x="3862" y="156"/>
                  </a:lnTo>
                  <a:lnTo>
                    <a:pt x="3908" y="109"/>
                  </a:lnTo>
                  <a:lnTo>
                    <a:pt x="3769" y="1"/>
                  </a:lnTo>
                  <a:close/>
                  <a:moveTo>
                    <a:pt x="4033" y="249"/>
                  </a:moveTo>
                  <a:lnTo>
                    <a:pt x="4002" y="280"/>
                  </a:lnTo>
                  <a:lnTo>
                    <a:pt x="4141" y="404"/>
                  </a:lnTo>
                  <a:lnTo>
                    <a:pt x="4172" y="357"/>
                  </a:lnTo>
                  <a:lnTo>
                    <a:pt x="4033" y="249"/>
                  </a:lnTo>
                  <a:close/>
                  <a:moveTo>
                    <a:pt x="4312" y="482"/>
                  </a:moveTo>
                  <a:lnTo>
                    <a:pt x="4265" y="513"/>
                  </a:lnTo>
                  <a:lnTo>
                    <a:pt x="4405" y="652"/>
                  </a:lnTo>
                  <a:lnTo>
                    <a:pt x="4451" y="590"/>
                  </a:lnTo>
                  <a:lnTo>
                    <a:pt x="4312" y="482"/>
                  </a:lnTo>
                  <a:close/>
                  <a:moveTo>
                    <a:pt x="4591" y="745"/>
                  </a:moveTo>
                  <a:lnTo>
                    <a:pt x="4560" y="792"/>
                  </a:lnTo>
                  <a:lnTo>
                    <a:pt x="4699" y="900"/>
                  </a:lnTo>
                  <a:lnTo>
                    <a:pt x="4730" y="869"/>
                  </a:lnTo>
                  <a:lnTo>
                    <a:pt x="4591" y="745"/>
                  </a:lnTo>
                  <a:close/>
                  <a:moveTo>
                    <a:pt x="4870" y="978"/>
                  </a:moveTo>
                  <a:lnTo>
                    <a:pt x="4839" y="1024"/>
                  </a:lnTo>
                  <a:lnTo>
                    <a:pt x="4963" y="1164"/>
                  </a:lnTo>
                  <a:lnTo>
                    <a:pt x="5010" y="1117"/>
                  </a:lnTo>
                  <a:lnTo>
                    <a:pt x="4870" y="978"/>
                  </a:lnTo>
                  <a:close/>
                  <a:moveTo>
                    <a:pt x="5149" y="1257"/>
                  </a:moveTo>
                  <a:lnTo>
                    <a:pt x="5103" y="1288"/>
                  </a:lnTo>
                  <a:lnTo>
                    <a:pt x="5242" y="1412"/>
                  </a:lnTo>
                  <a:lnTo>
                    <a:pt x="5273" y="1366"/>
                  </a:lnTo>
                  <a:lnTo>
                    <a:pt x="5149" y="1257"/>
                  </a:lnTo>
                  <a:close/>
                  <a:moveTo>
                    <a:pt x="5413" y="1490"/>
                  </a:moveTo>
                  <a:lnTo>
                    <a:pt x="5366" y="1521"/>
                  </a:lnTo>
                  <a:lnTo>
                    <a:pt x="5506" y="1660"/>
                  </a:lnTo>
                  <a:lnTo>
                    <a:pt x="5552" y="1598"/>
                  </a:lnTo>
                  <a:lnTo>
                    <a:pt x="5413" y="1490"/>
                  </a:lnTo>
                  <a:close/>
                  <a:moveTo>
                    <a:pt x="5692" y="1753"/>
                  </a:moveTo>
                  <a:lnTo>
                    <a:pt x="5646" y="1800"/>
                  </a:lnTo>
                  <a:lnTo>
                    <a:pt x="5785" y="1908"/>
                  </a:lnTo>
                  <a:lnTo>
                    <a:pt x="5816" y="1877"/>
                  </a:lnTo>
                  <a:lnTo>
                    <a:pt x="5692" y="1753"/>
                  </a:lnTo>
                  <a:close/>
                  <a:moveTo>
                    <a:pt x="5956" y="2017"/>
                  </a:moveTo>
                  <a:lnTo>
                    <a:pt x="5909" y="2048"/>
                  </a:lnTo>
                  <a:lnTo>
                    <a:pt x="6049" y="2172"/>
                  </a:lnTo>
                  <a:lnTo>
                    <a:pt x="6095" y="2126"/>
                  </a:lnTo>
                  <a:lnTo>
                    <a:pt x="5956" y="2017"/>
                  </a:lnTo>
                  <a:close/>
                  <a:moveTo>
                    <a:pt x="6235" y="2265"/>
                  </a:moveTo>
                  <a:lnTo>
                    <a:pt x="6188" y="2296"/>
                  </a:lnTo>
                  <a:lnTo>
                    <a:pt x="6328" y="2420"/>
                  </a:lnTo>
                  <a:lnTo>
                    <a:pt x="6359" y="2374"/>
                  </a:lnTo>
                  <a:lnTo>
                    <a:pt x="6235" y="22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6"/>
            <p:cNvSpPr/>
            <p:nvPr/>
          </p:nvSpPr>
          <p:spPr>
            <a:xfrm>
              <a:off x="4180075" y="2210925"/>
              <a:ext cx="2350" cy="800"/>
            </a:xfrm>
            <a:custGeom>
              <a:avLst/>
              <a:gdLst/>
              <a:ahLst/>
              <a:cxnLst/>
              <a:rect l="l" t="t" r="r" b="b"/>
              <a:pathLst>
                <a:path w="94" h="32" extrusionOk="0">
                  <a:moveTo>
                    <a:pt x="1" y="1"/>
                  </a:moveTo>
                  <a:lnTo>
                    <a:pt x="1" y="32"/>
                  </a:lnTo>
                  <a:lnTo>
                    <a:pt x="94" y="32"/>
                  </a:lnTo>
                  <a:lnTo>
                    <a:pt x="94" y="1"/>
                  </a:lnTo>
                  <a:close/>
                </a:path>
              </a:pathLst>
            </a:custGeom>
            <a:solidFill>
              <a:srgbClr val="138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6"/>
            <p:cNvSpPr/>
            <p:nvPr/>
          </p:nvSpPr>
          <p:spPr>
            <a:xfrm>
              <a:off x="4176600" y="2207825"/>
              <a:ext cx="7000" cy="6625"/>
            </a:xfrm>
            <a:custGeom>
              <a:avLst/>
              <a:gdLst/>
              <a:ahLst/>
              <a:cxnLst/>
              <a:rect l="l" t="t" r="r" b="b"/>
              <a:pathLst>
                <a:path w="280" h="265" extrusionOk="0">
                  <a:moveTo>
                    <a:pt x="140" y="1"/>
                  </a:moveTo>
                  <a:cubicBezTo>
                    <a:pt x="62" y="1"/>
                    <a:pt x="0" y="63"/>
                    <a:pt x="0" y="140"/>
                  </a:cubicBezTo>
                  <a:cubicBezTo>
                    <a:pt x="0" y="218"/>
                    <a:pt x="62" y="264"/>
                    <a:pt x="140" y="264"/>
                  </a:cubicBezTo>
                  <a:cubicBezTo>
                    <a:pt x="217" y="264"/>
                    <a:pt x="279" y="218"/>
                    <a:pt x="279" y="140"/>
                  </a:cubicBezTo>
                  <a:cubicBezTo>
                    <a:pt x="279" y="63"/>
                    <a:pt x="217" y="1"/>
                    <a:pt x="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6"/>
            <p:cNvSpPr/>
            <p:nvPr/>
          </p:nvSpPr>
          <p:spPr>
            <a:xfrm>
              <a:off x="4135500" y="2208225"/>
              <a:ext cx="17475" cy="7775"/>
            </a:xfrm>
            <a:custGeom>
              <a:avLst/>
              <a:gdLst/>
              <a:ahLst/>
              <a:cxnLst/>
              <a:rect l="l" t="t" r="r" b="b"/>
              <a:pathLst>
                <a:path w="699" h="311" extrusionOk="0">
                  <a:moveTo>
                    <a:pt x="0" y="0"/>
                  </a:moveTo>
                  <a:lnTo>
                    <a:pt x="0" y="310"/>
                  </a:lnTo>
                  <a:lnTo>
                    <a:pt x="698" y="310"/>
                  </a:lnTo>
                  <a:lnTo>
                    <a:pt x="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6"/>
            <p:cNvSpPr/>
            <p:nvPr/>
          </p:nvSpPr>
          <p:spPr>
            <a:xfrm>
              <a:off x="4076950" y="2220625"/>
              <a:ext cx="17475" cy="7775"/>
            </a:xfrm>
            <a:custGeom>
              <a:avLst/>
              <a:gdLst/>
              <a:ahLst/>
              <a:cxnLst/>
              <a:rect l="l" t="t" r="r" b="b"/>
              <a:pathLst>
                <a:path w="699" h="311" extrusionOk="0">
                  <a:moveTo>
                    <a:pt x="0" y="1"/>
                  </a:moveTo>
                  <a:lnTo>
                    <a:pt x="0" y="311"/>
                  </a:lnTo>
                  <a:lnTo>
                    <a:pt x="698" y="311"/>
                  </a:lnTo>
                  <a:lnTo>
                    <a:pt x="6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6"/>
            <p:cNvSpPr/>
            <p:nvPr/>
          </p:nvSpPr>
          <p:spPr>
            <a:xfrm>
              <a:off x="4076950" y="2208225"/>
              <a:ext cx="32975" cy="7775"/>
            </a:xfrm>
            <a:custGeom>
              <a:avLst/>
              <a:gdLst/>
              <a:ahLst/>
              <a:cxnLst/>
              <a:rect l="l" t="t" r="r" b="b"/>
              <a:pathLst>
                <a:path w="1319" h="311" extrusionOk="0">
                  <a:moveTo>
                    <a:pt x="0" y="0"/>
                  </a:moveTo>
                  <a:lnTo>
                    <a:pt x="0" y="310"/>
                  </a:lnTo>
                  <a:lnTo>
                    <a:pt x="1319" y="310"/>
                  </a:lnTo>
                  <a:lnTo>
                    <a:pt x="13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6"/>
            <p:cNvSpPr/>
            <p:nvPr/>
          </p:nvSpPr>
          <p:spPr>
            <a:xfrm>
              <a:off x="4116100" y="2208225"/>
              <a:ext cx="5850" cy="7775"/>
            </a:xfrm>
            <a:custGeom>
              <a:avLst/>
              <a:gdLst/>
              <a:ahLst/>
              <a:cxnLst/>
              <a:rect l="l" t="t" r="r" b="b"/>
              <a:pathLst>
                <a:path w="234" h="311" extrusionOk="0">
                  <a:moveTo>
                    <a:pt x="1" y="0"/>
                  </a:moveTo>
                  <a:lnTo>
                    <a:pt x="1" y="310"/>
                  </a:lnTo>
                  <a:lnTo>
                    <a:pt x="233" y="310"/>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6"/>
            <p:cNvSpPr/>
            <p:nvPr/>
          </p:nvSpPr>
          <p:spPr>
            <a:xfrm>
              <a:off x="4125025" y="2208225"/>
              <a:ext cx="5850" cy="7775"/>
            </a:xfrm>
            <a:custGeom>
              <a:avLst/>
              <a:gdLst/>
              <a:ahLst/>
              <a:cxnLst/>
              <a:rect l="l" t="t" r="r" b="b"/>
              <a:pathLst>
                <a:path w="234" h="311" extrusionOk="0">
                  <a:moveTo>
                    <a:pt x="1" y="0"/>
                  </a:moveTo>
                  <a:lnTo>
                    <a:pt x="1" y="310"/>
                  </a:lnTo>
                  <a:lnTo>
                    <a:pt x="233" y="310"/>
                  </a:lnTo>
                  <a:lnTo>
                    <a:pt x="2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6"/>
            <p:cNvSpPr/>
            <p:nvPr/>
          </p:nvSpPr>
          <p:spPr>
            <a:xfrm>
              <a:off x="4157975" y="2208225"/>
              <a:ext cx="5850" cy="7775"/>
            </a:xfrm>
            <a:custGeom>
              <a:avLst/>
              <a:gdLst/>
              <a:ahLst/>
              <a:cxnLst/>
              <a:rect l="l" t="t" r="r" b="b"/>
              <a:pathLst>
                <a:path w="234" h="311" extrusionOk="0">
                  <a:moveTo>
                    <a:pt x="1" y="0"/>
                  </a:moveTo>
                  <a:lnTo>
                    <a:pt x="1" y="310"/>
                  </a:lnTo>
                  <a:lnTo>
                    <a:pt x="234" y="310"/>
                  </a:ln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6"/>
            <p:cNvSpPr/>
            <p:nvPr/>
          </p:nvSpPr>
          <p:spPr>
            <a:xfrm>
              <a:off x="4098275" y="2220625"/>
              <a:ext cx="32975" cy="7775"/>
            </a:xfrm>
            <a:custGeom>
              <a:avLst/>
              <a:gdLst/>
              <a:ahLst/>
              <a:cxnLst/>
              <a:rect l="l" t="t" r="r" b="b"/>
              <a:pathLst>
                <a:path w="1319" h="311" extrusionOk="0">
                  <a:moveTo>
                    <a:pt x="0" y="1"/>
                  </a:moveTo>
                  <a:lnTo>
                    <a:pt x="0" y="311"/>
                  </a:lnTo>
                  <a:lnTo>
                    <a:pt x="1319" y="311"/>
                  </a:lnTo>
                  <a:lnTo>
                    <a:pt x="13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6"/>
            <p:cNvSpPr/>
            <p:nvPr/>
          </p:nvSpPr>
          <p:spPr>
            <a:xfrm>
              <a:off x="4135500" y="2220625"/>
              <a:ext cx="5825" cy="7775"/>
            </a:xfrm>
            <a:custGeom>
              <a:avLst/>
              <a:gdLst/>
              <a:ahLst/>
              <a:cxnLst/>
              <a:rect l="l" t="t" r="r" b="b"/>
              <a:pathLst>
                <a:path w="233" h="311" extrusionOk="0">
                  <a:moveTo>
                    <a:pt x="0" y="1"/>
                  </a:moveTo>
                  <a:lnTo>
                    <a:pt x="0"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6"/>
            <p:cNvSpPr/>
            <p:nvPr/>
          </p:nvSpPr>
          <p:spPr>
            <a:xfrm>
              <a:off x="4076950" y="2233025"/>
              <a:ext cx="5825" cy="7800"/>
            </a:xfrm>
            <a:custGeom>
              <a:avLst/>
              <a:gdLst/>
              <a:ahLst/>
              <a:cxnLst/>
              <a:rect l="l" t="t" r="r" b="b"/>
              <a:pathLst>
                <a:path w="233" h="312" extrusionOk="0">
                  <a:moveTo>
                    <a:pt x="0" y="1"/>
                  </a:moveTo>
                  <a:lnTo>
                    <a:pt x="0"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6"/>
            <p:cNvSpPr/>
            <p:nvPr/>
          </p:nvSpPr>
          <p:spPr>
            <a:xfrm>
              <a:off x="4085475" y="2233025"/>
              <a:ext cx="5850" cy="7800"/>
            </a:xfrm>
            <a:custGeom>
              <a:avLst/>
              <a:gdLst/>
              <a:ahLst/>
              <a:cxnLst/>
              <a:rect l="l" t="t" r="r" b="b"/>
              <a:pathLst>
                <a:path w="234" h="312" extrusionOk="0">
                  <a:moveTo>
                    <a:pt x="1" y="1"/>
                  </a:moveTo>
                  <a:lnTo>
                    <a:pt x="1" y="311"/>
                  </a:lnTo>
                  <a:lnTo>
                    <a:pt x="233" y="311"/>
                  </a:lnTo>
                  <a:lnTo>
                    <a:pt x="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 name="Google Shape;1022;p36"/>
          <p:cNvSpPr txBox="1">
            <a:spLocks noGrp="1"/>
          </p:cNvSpPr>
          <p:nvPr>
            <p:ph type="title"/>
          </p:nvPr>
        </p:nvSpPr>
        <p:spPr>
          <a:xfrm>
            <a:off x="6288033" y="-24497"/>
            <a:ext cx="3404987" cy="201160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hlink"/>
              </a:buClr>
              <a:buSzPts val="1100"/>
              <a:buFont typeface="Arial"/>
              <a:buNone/>
            </a:pPr>
            <a:r>
              <a:rPr lang="ro-RO" sz="2000" dirty="0">
                <a:latin typeface="Teko"/>
                <a:ea typeface="Teko"/>
                <a:cs typeface="Teko"/>
                <a:sym typeface="Teko"/>
              </a:rPr>
              <a:t> </a:t>
            </a:r>
            <a:r>
              <a:rPr lang="ro-RO" sz="1600" dirty="0" err="1">
                <a:latin typeface="Teko"/>
                <a:ea typeface="Teko"/>
                <a:cs typeface="Teko"/>
                <a:sym typeface="Teko"/>
              </a:rPr>
              <a:t>interface</a:t>
            </a:r>
            <a:r>
              <a:rPr lang="ro-RO" sz="1600" dirty="0">
                <a:latin typeface="Teko"/>
                <a:ea typeface="Teko"/>
                <a:cs typeface="Teko"/>
                <a:sym typeface="Teko"/>
              </a:rPr>
              <a:t> </a:t>
            </a:r>
            <a:r>
              <a:rPr lang="ro-RO" sz="1600" dirty="0" err="1">
                <a:latin typeface="Teko"/>
                <a:ea typeface="Teko"/>
                <a:cs typeface="Teko"/>
                <a:sym typeface="Teko"/>
              </a:rPr>
              <a:t>IPizzaShop</a:t>
            </a:r>
            <a:br>
              <a:rPr lang="ro-RO" sz="1600" dirty="0">
                <a:latin typeface="Teko"/>
                <a:ea typeface="Teko"/>
                <a:cs typeface="Teko"/>
                <a:sym typeface="Teko"/>
              </a:rPr>
            </a:br>
            <a:r>
              <a:rPr lang="ro-RO" sz="1600" dirty="0">
                <a:latin typeface="Teko"/>
                <a:ea typeface="Teko"/>
                <a:cs typeface="Teko"/>
                <a:sym typeface="Teko"/>
              </a:rPr>
              <a:t>     {</a:t>
            </a:r>
            <a:br>
              <a:rPr lang="ro-RO" sz="1600" dirty="0">
                <a:latin typeface="Teko"/>
                <a:ea typeface="Teko"/>
                <a:cs typeface="Teko"/>
                <a:sym typeface="Teko"/>
              </a:rPr>
            </a:br>
            <a:r>
              <a:rPr lang="ro-RO" sz="1600" dirty="0">
                <a:latin typeface="Teko"/>
                <a:ea typeface="Teko"/>
                <a:cs typeface="Teko"/>
                <a:sym typeface="Teko"/>
              </a:rPr>
              <a:t>          </a:t>
            </a:r>
            <a:r>
              <a:rPr lang="ro-RO" sz="1600" dirty="0" err="1">
                <a:latin typeface="Teko"/>
                <a:ea typeface="Teko"/>
                <a:cs typeface="Teko"/>
                <a:sym typeface="Teko"/>
              </a:rPr>
              <a:t>List</a:t>
            </a:r>
            <a:r>
              <a:rPr lang="ro-RO" sz="1600" dirty="0">
                <a:latin typeface="Teko"/>
                <a:ea typeface="Teko"/>
                <a:cs typeface="Teko"/>
                <a:sym typeface="Teko"/>
              </a:rPr>
              <a:t>&lt;</a:t>
            </a:r>
            <a:r>
              <a:rPr lang="ro-RO" sz="1600" dirty="0" err="1">
                <a:latin typeface="Teko"/>
                <a:ea typeface="Teko"/>
                <a:cs typeface="Teko"/>
                <a:sym typeface="Teko"/>
              </a:rPr>
              <a:t>MenuItem</a:t>
            </a:r>
            <a:r>
              <a:rPr lang="ro-RO" sz="1600" dirty="0">
                <a:latin typeface="Teko"/>
                <a:ea typeface="Teko"/>
                <a:cs typeface="Teko"/>
                <a:sym typeface="Teko"/>
              </a:rPr>
              <a:t>&gt; </a:t>
            </a:r>
            <a:r>
              <a:rPr lang="ro-RO" sz="1600" dirty="0" err="1">
                <a:latin typeface="Teko"/>
                <a:ea typeface="Teko"/>
                <a:cs typeface="Teko"/>
                <a:sym typeface="Teko"/>
              </a:rPr>
              <a:t>GetMenuItems</a:t>
            </a:r>
            <a:r>
              <a:rPr lang="ro-RO" sz="1600" dirty="0">
                <a:latin typeface="Teko"/>
                <a:ea typeface="Teko"/>
                <a:cs typeface="Teko"/>
                <a:sym typeface="Teko"/>
              </a:rPr>
              <a:t>();</a:t>
            </a:r>
            <a:br>
              <a:rPr lang="ro-RO" sz="1600" dirty="0">
                <a:latin typeface="Teko"/>
                <a:ea typeface="Teko"/>
                <a:cs typeface="Teko"/>
                <a:sym typeface="Teko"/>
              </a:rPr>
            </a:br>
            <a:r>
              <a:rPr lang="ro-RO" sz="1600" dirty="0">
                <a:latin typeface="Teko"/>
                <a:ea typeface="Teko"/>
                <a:cs typeface="Teko"/>
                <a:sym typeface="Teko"/>
              </a:rPr>
              <a:t>          </a:t>
            </a:r>
            <a:r>
              <a:rPr lang="ro-RO" sz="1600" dirty="0" err="1">
                <a:latin typeface="Teko"/>
                <a:ea typeface="Teko"/>
                <a:cs typeface="Teko"/>
                <a:sym typeface="Teko"/>
              </a:rPr>
              <a:t>IProduct</a:t>
            </a:r>
            <a:r>
              <a:rPr lang="ro-RO" sz="1600" dirty="0">
                <a:latin typeface="Teko"/>
                <a:ea typeface="Teko"/>
                <a:cs typeface="Teko"/>
                <a:sym typeface="Teko"/>
              </a:rPr>
              <a:t> </a:t>
            </a:r>
            <a:r>
              <a:rPr lang="ro-RO" sz="1600" dirty="0" err="1">
                <a:latin typeface="Teko"/>
                <a:ea typeface="Teko"/>
                <a:cs typeface="Teko"/>
                <a:sym typeface="Teko"/>
              </a:rPr>
              <a:t>OrderMenuItem</a:t>
            </a:r>
            <a:r>
              <a:rPr lang="ro-RO" sz="1600" dirty="0">
                <a:latin typeface="Teko"/>
                <a:ea typeface="Teko"/>
                <a:cs typeface="Teko"/>
                <a:sym typeface="Teko"/>
              </a:rPr>
              <a:t>(</a:t>
            </a:r>
            <a:r>
              <a:rPr lang="ro-RO" sz="1600" dirty="0" err="1">
                <a:latin typeface="Teko"/>
                <a:ea typeface="Teko"/>
                <a:cs typeface="Teko"/>
                <a:sym typeface="Teko"/>
              </a:rPr>
              <a:t>int</a:t>
            </a:r>
            <a:r>
              <a:rPr lang="ro-RO" sz="1600" dirty="0">
                <a:latin typeface="Teko"/>
                <a:ea typeface="Teko"/>
                <a:cs typeface="Teko"/>
                <a:sym typeface="Teko"/>
              </a:rPr>
              <a:t> </a:t>
            </a:r>
            <a:r>
              <a:rPr lang="ro-RO" sz="1600" dirty="0" err="1">
                <a:latin typeface="Teko"/>
                <a:ea typeface="Teko"/>
                <a:cs typeface="Teko"/>
                <a:sym typeface="Teko"/>
              </a:rPr>
              <a:t>id</a:t>
            </a:r>
            <a:r>
              <a:rPr lang="ro-RO" sz="1600" dirty="0">
                <a:latin typeface="Teko"/>
                <a:ea typeface="Teko"/>
                <a:cs typeface="Teko"/>
                <a:sym typeface="Teko"/>
              </a:rPr>
              <a:t>);</a:t>
            </a:r>
            <a:br>
              <a:rPr lang="ro-RO" sz="1600" dirty="0">
                <a:latin typeface="Teko"/>
                <a:ea typeface="Teko"/>
                <a:cs typeface="Teko"/>
                <a:sym typeface="Teko"/>
              </a:rPr>
            </a:br>
            <a:r>
              <a:rPr lang="ro-RO" sz="1600" dirty="0">
                <a:latin typeface="Teko"/>
                <a:ea typeface="Teko"/>
                <a:cs typeface="Teko"/>
                <a:sym typeface="Teko"/>
              </a:rPr>
              <a:t>          </a:t>
            </a:r>
            <a:r>
              <a:rPr lang="ro-RO" sz="1600" dirty="0" err="1">
                <a:latin typeface="Teko"/>
                <a:ea typeface="Teko"/>
                <a:cs typeface="Teko"/>
                <a:sym typeface="Teko"/>
              </a:rPr>
              <a:t>void</a:t>
            </a:r>
            <a:r>
              <a:rPr lang="ro-RO" sz="1600" dirty="0">
                <a:latin typeface="Teko"/>
                <a:ea typeface="Teko"/>
                <a:cs typeface="Teko"/>
                <a:sym typeface="Teko"/>
              </a:rPr>
              <a:t> </a:t>
            </a:r>
            <a:r>
              <a:rPr lang="ro-RO" sz="1600" dirty="0" err="1">
                <a:latin typeface="Teko"/>
                <a:ea typeface="Teko"/>
                <a:cs typeface="Teko"/>
                <a:sym typeface="Teko"/>
              </a:rPr>
              <a:t>GetDelivery</a:t>
            </a:r>
            <a:r>
              <a:rPr lang="ro-RO" sz="1600" dirty="0">
                <a:latin typeface="Teko"/>
                <a:ea typeface="Teko"/>
                <a:cs typeface="Teko"/>
                <a:sym typeface="Teko"/>
              </a:rPr>
              <a:t>(</a:t>
            </a:r>
            <a:r>
              <a:rPr lang="ro-RO" sz="1600" dirty="0" err="1">
                <a:latin typeface="Teko"/>
                <a:ea typeface="Teko"/>
                <a:cs typeface="Teko"/>
                <a:sym typeface="Teko"/>
              </a:rPr>
              <a:t>List</a:t>
            </a:r>
            <a:r>
              <a:rPr lang="ro-RO" sz="1600" dirty="0">
                <a:latin typeface="Teko"/>
                <a:ea typeface="Teko"/>
                <a:cs typeface="Teko"/>
                <a:sym typeface="Teko"/>
              </a:rPr>
              <a:t>&lt;</a:t>
            </a:r>
            <a:r>
              <a:rPr lang="ro-RO" sz="1600" dirty="0" err="1">
                <a:latin typeface="Teko"/>
                <a:ea typeface="Teko"/>
                <a:cs typeface="Teko"/>
                <a:sym typeface="Teko"/>
              </a:rPr>
              <a:t>IProduct</a:t>
            </a:r>
            <a:r>
              <a:rPr lang="ro-RO" sz="1600" dirty="0">
                <a:latin typeface="Teko"/>
                <a:ea typeface="Teko"/>
                <a:cs typeface="Teko"/>
                <a:sym typeface="Teko"/>
              </a:rPr>
              <a:t>&gt; </a:t>
            </a:r>
            <a:r>
              <a:rPr lang="ro-RO" sz="1600" dirty="0" err="1">
                <a:latin typeface="Teko"/>
                <a:ea typeface="Teko"/>
                <a:cs typeface="Teko"/>
                <a:sym typeface="Teko"/>
              </a:rPr>
              <a:t>order</a:t>
            </a:r>
            <a:r>
              <a:rPr lang="ro-RO" sz="1600" dirty="0">
                <a:latin typeface="Teko"/>
                <a:ea typeface="Teko"/>
                <a:cs typeface="Teko"/>
                <a:sym typeface="Teko"/>
              </a:rPr>
              <a:t>);</a:t>
            </a:r>
            <a:br>
              <a:rPr lang="ro-RO" sz="1600" dirty="0">
                <a:latin typeface="Teko"/>
                <a:ea typeface="Teko"/>
                <a:cs typeface="Teko"/>
                <a:sym typeface="Teko"/>
              </a:rPr>
            </a:br>
            <a:r>
              <a:rPr lang="ro-RO" sz="1600" dirty="0">
                <a:latin typeface="Teko"/>
                <a:ea typeface="Teko"/>
                <a:cs typeface="Teko"/>
                <a:sym typeface="Teko"/>
              </a:rPr>
              <a:t>     }</a:t>
            </a:r>
            <a:endParaRPr lang="ro-RO" sz="2000" dirty="0">
              <a:latin typeface="Teko"/>
              <a:ea typeface="Teko"/>
              <a:cs typeface="Teko"/>
              <a:sym typeface="Teko"/>
            </a:endParaRPr>
          </a:p>
        </p:txBody>
      </p:sp>
      <p:sp>
        <p:nvSpPr>
          <p:cNvPr id="1023" name="Google Shape;1023;p36"/>
          <p:cNvSpPr txBox="1">
            <a:spLocks noGrp="1"/>
          </p:cNvSpPr>
          <p:nvPr>
            <p:ph type="subTitle" idx="1"/>
          </p:nvPr>
        </p:nvSpPr>
        <p:spPr>
          <a:xfrm>
            <a:off x="229969" y="1994636"/>
            <a:ext cx="4864683" cy="1242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ro-RO" b="1" dirty="0" err="1"/>
              <a:t>Facade</a:t>
            </a:r>
            <a:r>
              <a:rPr lang="ro-RO" dirty="0"/>
              <a:t> este un design pattern structural care furnizează o interfață simplificată către o bibliotecă, un </a:t>
            </a:r>
            <a:r>
              <a:rPr lang="ro-RO" dirty="0" err="1"/>
              <a:t>framework</a:t>
            </a:r>
            <a:r>
              <a:rPr lang="ro-RO" dirty="0"/>
              <a:t> sau orice alt set complex de clase. În acest caz, clasa </a:t>
            </a:r>
            <a:r>
              <a:rPr lang="ro-RO" dirty="0" err="1"/>
              <a:t>Facade</a:t>
            </a:r>
            <a:r>
              <a:rPr lang="ro-RO" dirty="0"/>
              <a:t> este reprezentată de clasa </a:t>
            </a:r>
            <a:r>
              <a:rPr lang="ro-RO" dirty="0" err="1"/>
              <a:t>PizzaShop</a:t>
            </a:r>
            <a:r>
              <a:rPr lang="ro-RO" dirty="0"/>
              <a:t>. Clientul comunică cu clasa </a:t>
            </a:r>
            <a:r>
              <a:rPr lang="ro-RO" dirty="0" err="1"/>
              <a:t>Facade</a:t>
            </a:r>
            <a:r>
              <a:rPr lang="ro-RO" dirty="0"/>
              <a:t> utilizând interfața </a:t>
            </a:r>
            <a:r>
              <a:rPr lang="ro-RO" dirty="0" err="1"/>
              <a:t>IPizzaShop</a:t>
            </a:r>
            <a:r>
              <a:rPr lang="ro-RO" dirty="0"/>
              <a:t>. Utilizând acest tipar, clientul nu trebuie să știe nimic despre sistemul </a:t>
            </a:r>
            <a:r>
              <a:rPr lang="ro-RO" dirty="0" err="1"/>
              <a:t>PizzaShop</a:t>
            </a:r>
            <a:r>
              <a:rPr lang="ro-RO" dirty="0"/>
              <a:t> în afara metodelor expuse de clasa </a:t>
            </a:r>
            <a:r>
              <a:rPr lang="ro-RO" dirty="0" err="1"/>
              <a:t>PizzaShop</a:t>
            </a:r>
            <a:r>
              <a:rPr lang="ro-RO" dirty="0"/>
              <a:t>. În acest fel, tiparul </a:t>
            </a:r>
            <a:r>
              <a:rPr lang="ro-RO" dirty="0" err="1"/>
              <a:t>Facade</a:t>
            </a:r>
            <a:r>
              <a:rPr lang="ro-RO" dirty="0"/>
              <a:t> simplifică interacțiunea cu sistemul nostru.</a:t>
            </a:r>
            <a:endParaRPr dirty="0"/>
          </a:p>
        </p:txBody>
      </p:sp>
      <p:sp>
        <p:nvSpPr>
          <p:cNvPr id="1024" name="Google Shape;1024;p36"/>
          <p:cNvSpPr txBox="1"/>
          <p:nvPr/>
        </p:nvSpPr>
        <p:spPr>
          <a:xfrm>
            <a:off x="2076126" y="637458"/>
            <a:ext cx="2946842" cy="37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ro-RO" sz="2400" dirty="0">
                <a:latin typeface="Teko Medium"/>
                <a:ea typeface="Teko Medium"/>
                <a:cs typeface="Teko Medium"/>
                <a:sym typeface="Teko Medium"/>
              </a:rPr>
              <a:t>Structural Design </a:t>
            </a:r>
            <a:r>
              <a:rPr lang="ro-RO" sz="2400" dirty="0" err="1">
                <a:latin typeface="Teko Medium"/>
                <a:ea typeface="Teko Medium"/>
                <a:cs typeface="Teko Medium"/>
                <a:sym typeface="Teko Medium"/>
              </a:rPr>
              <a:t>Patterns</a:t>
            </a:r>
            <a:endParaRPr sz="2400" dirty="0">
              <a:latin typeface="Teko Medium"/>
              <a:ea typeface="Teko Medium"/>
              <a:cs typeface="Teko Medium"/>
              <a:sym typeface="Teko Medium"/>
            </a:endParaRPr>
          </a:p>
        </p:txBody>
      </p:sp>
      <p:grpSp>
        <p:nvGrpSpPr>
          <p:cNvPr id="1025" name="Google Shape;1025;p36"/>
          <p:cNvGrpSpPr/>
          <p:nvPr/>
        </p:nvGrpSpPr>
        <p:grpSpPr>
          <a:xfrm>
            <a:off x="1427101" y="436045"/>
            <a:ext cx="695247" cy="908021"/>
            <a:chOff x="7233182" y="3306545"/>
            <a:chExt cx="287625" cy="375650"/>
          </a:xfrm>
        </p:grpSpPr>
        <p:sp>
          <p:nvSpPr>
            <p:cNvPr id="1026" name="Google Shape;1026;p36"/>
            <p:cNvSpPr/>
            <p:nvPr/>
          </p:nvSpPr>
          <p:spPr>
            <a:xfrm>
              <a:off x="7277222" y="3306545"/>
              <a:ext cx="199573" cy="132092"/>
            </a:xfrm>
            <a:custGeom>
              <a:avLst/>
              <a:gdLst/>
              <a:ahLst/>
              <a:cxnLst/>
              <a:rect l="l" t="t" r="r" b="b"/>
              <a:pathLst>
                <a:path w="7305" h="4835" extrusionOk="0">
                  <a:moveTo>
                    <a:pt x="2821" y="3223"/>
                  </a:moveTo>
                  <a:lnTo>
                    <a:pt x="2821" y="4028"/>
                  </a:lnTo>
                  <a:lnTo>
                    <a:pt x="2015" y="4028"/>
                  </a:lnTo>
                  <a:lnTo>
                    <a:pt x="2015" y="3223"/>
                  </a:lnTo>
                  <a:close/>
                  <a:moveTo>
                    <a:pt x="5291" y="3223"/>
                  </a:moveTo>
                  <a:lnTo>
                    <a:pt x="5291" y="4028"/>
                  </a:lnTo>
                  <a:lnTo>
                    <a:pt x="4485" y="4028"/>
                  </a:lnTo>
                  <a:lnTo>
                    <a:pt x="4485" y="3223"/>
                  </a:lnTo>
                  <a:close/>
                  <a:moveTo>
                    <a:pt x="3652" y="1"/>
                  </a:moveTo>
                  <a:cubicBezTo>
                    <a:pt x="1637" y="1"/>
                    <a:pt x="0" y="1640"/>
                    <a:pt x="0" y="3652"/>
                  </a:cubicBezTo>
                  <a:lnTo>
                    <a:pt x="0" y="4834"/>
                  </a:lnTo>
                  <a:lnTo>
                    <a:pt x="7304" y="4834"/>
                  </a:lnTo>
                  <a:lnTo>
                    <a:pt x="7304" y="3652"/>
                  </a:lnTo>
                  <a:cubicBezTo>
                    <a:pt x="7304" y="1637"/>
                    <a:pt x="5665" y="1"/>
                    <a:pt x="3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6"/>
            <p:cNvSpPr/>
            <p:nvPr/>
          </p:nvSpPr>
          <p:spPr>
            <a:xfrm>
              <a:off x="7332927" y="3616135"/>
              <a:ext cx="88107" cy="66060"/>
            </a:xfrm>
            <a:custGeom>
              <a:avLst/>
              <a:gdLst/>
              <a:ahLst/>
              <a:cxnLst/>
              <a:rect l="l" t="t" r="r" b="b"/>
              <a:pathLst>
                <a:path w="3225" h="2418" extrusionOk="0">
                  <a:moveTo>
                    <a:pt x="1" y="0"/>
                  </a:moveTo>
                  <a:lnTo>
                    <a:pt x="1" y="806"/>
                  </a:lnTo>
                  <a:cubicBezTo>
                    <a:pt x="1" y="1694"/>
                    <a:pt x="725" y="2418"/>
                    <a:pt x="1613" y="2418"/>
                  </a:cubicBezTo>
                  <a:cubicBezTo>
                    <a:pt x="2501" y="2418"/>
                    <a:pt x="3224" y="1694"/>
                    <a:pt x="3224" y="806"/>
                  </a:cubicBezTo>
                  <a:lnTo>
                    <a:pt x="3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6"/>
            <p:cNvSpPr/>
            <p:nvPr/>
          </p:nvSpPr>
          <p:spPr>
            <a:xfrm>
              <a:off x="7233182" y="3460630"/>
              <a:ext cx="287625" cy="133513"/>
            </a:xfrm>
            <a:custGeom>
              <a:avLst/>
              <a:gdLst/>
              <a:ahLst/>
              <a:cxnLst/>
              <a:rect l="l" t="t" r="r" b="b"/>
              <a:pathLst>
                <a:path w="10528" h="4887" extrusionOk="0">
                  <a:moveTo>
                    <a:pt x="4055" y="806"/>
                  </a:moveTo>
                  <a:lnTo>
                    <a:pt x="4055" y="1612"/>
                  </a:lnTo>
                  <a:lnTo>
                    <a:pt x="3249" y="1612"/>
                  </a:lnTo>
                  <a:lnTo>
                    <a:pt x="3249" y="806"/>
                  </a:lnTo>
                  <a:close/>
                  <a:moveTo>
                    <a:pt x="5667" y="806"/>
                  </a:moveTo>
                  <a:lnTo>
                    <a:pt x="5667" y="1612"/>
                  </a:lnTo>
                  <a:lnTo>
                    <a:pt x="4861" y="1612"/>
                  </a:lnTo>
                  <a:lnTo>
                    <a:pt x="4861" y="806"/>
                  </a:lnTo>
                  <a:close/>
                  <a:moveTo>
                    <a:pt x="7278" y="806"/>
                  </a:moveTo>
                  <a:lnTo>
                    <a:pt x="7278" y="1612"/>
                  </a:lnTo>
                  <a:lnTo>
                    <a:pt x="6472" y="1612"/>
                  </a:lnTo>
                  <a:lnTo>
                    <a:pt x="6472" y="806"/>
                  </a:lnTo>
                  <a:close/>
                  <a:moveTo>
                    <a:pt x="7278" y="2415"/>
                  </a:moveTo>
                  <a:lnTo>
                    <a:pt x="7278" y="3221"/>
                  </a:lnTo>
                  <a:lnTo>
                    <a:pt x="3250" y="3221"/>
                  </a:lnTo>
                  <a:lnTo>
                    <a:pt x="3250" y="2415"/>
                  </a:lnTo>
                  <a:close/>
                  <a:moveTo>
                    <a:pt x="1" y="0"/>
                  </a:moveTo>
                  <a:lnTo>
                    <a:pt x="1" y="4026"/>
                  </a:lnTo>
                  <a:lnTo>
                    <a:pt x="807" y="4026"/>
                  </a:lnTo>
                  <a:lnTo>
                    <a:pt x="807" y="1609"/>
                  </a:lnTo>
                  <a:lnTo>
                    <a:pt x="1612" y="1609"/>
                  </a:lnTo>
                  <a:lnTo>
                    <a:pt x="1612" y="4886"/>
                  </a:lnTo>
                  <a:lnTo>
                    <a:pt x="8916" y="4886"/>
                  </a:lnTo>
                  <a:lnTo>
                    <a:pt x="8916" y="1609"/>
                  </a:lnTo>
                  <a:lnTo>
                    <a:pt x="9722" y="1609"/>
                  </a:lnTo>
                  <a:lnTo>
                    <a:pt x="9722" y="4026"/>
                  </a:lnTo>
                  <a:lnTo>
                    <a:pt x="10528" y="4026"/>
                  </a:lnTo>
                  <a:lnTo>
                    <a:pt x="10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36"/>
          <p:cNvGrpSpPr/>
          <p:nvPr/>
        </p:nvGrpSpPr>
        <p:grpSpPr>
          <a:xfrm>
            <a:off x="2425173" y="4245367"/>
            <a:ext cx="300770" cy="54726"/>
            <a:chOff x="4770650" y="685575"/>
            <a:chExt cx="158250" cy="28800"/>
          </a:xfrm>
        </p:grpSpPr>
        <p:sp>
          <p:nvSpPr>
            <p:cNvPr id="1030" name="Google Shape;1030;p36"/>
            <p:cNvSpPr/>
            <p:nvPr/>
          </p:nvSpPr>
          <p:spPr>
            <a:xfrm>
              <a:off x="477065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6"/>
            <p:cNvSpPr/>
            <p:nvPr/>
          </p:nvSpPr>
          <p:spPr>
            <a:xfrm>
              <a:off x="4835375"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6"/>
            <p:cNvSpPr/>
            <p:nvPr/>
          </p:nvSpPr>
          <p:spPr>
            <a:xfrm>
              <a:off x="4900100" y="685575"/>
              <a:ext cx="28800" cy="28800"/>
            </a:xfrm>
            <a:prstGeom prst="ellipse">
              <a:avLst/>
            </a:prstGeom>
            <a:solidFill>
              <a:srgbClr val="30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36"/>
          <p:cNvGrpSpPr/>
          <p:nvPr/>
        </p:nvGrpSpPr>
        <p:grpSpPr>
          <a:xfrm rot="10800000">
            <a:off x="-1234832" y="84756"/>
            <a:ext cx="4210803" cy="748080"/>
            <a:chOff x="6135243" y="693226"/>
            <a:chExt cx="4210803" cy="748080"/>
          </a:xfrm>
        </p:grpSpPr>
        <p:sp>
          <p:nvSpPr>
            <p:cNvPr id="1034" name="Google Shape;1034;p36"/>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6"/>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6"/>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6"/>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Рисунок 1">
            <a:extLst>
              <a:ext uri="{FF2B5EF4-FFF2-40B4-BE49-F238E27FC236}">
                <a16:creationId xmlns:a16="http://schemas.microsoft.com/office/drawing/2014/main" id="{136F7B24-9DCC-209F-2E91-A9DB6DA2F2C9}"/>
              </a:ext>
            </a:extLst>
          </p:cNvPr>
          <p:cNvPicPr>
            <a:picLocks noChangeAspect="1"/>
          </p:cNvPicPr>
          <p:nvPr/>
        </p:nvPicPr>
        <p:blipFill>
          <a:blip r:embed="rId3"/>
          <a:stretch>
            <a:fillRect/>
          </a:stretch>
        </p:blipFill>
        <p:spPr>
          <a:xfrm>
            <a:off x="5314610" y="2698936"/>
            <a:ext cx="2973797" cy="187446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99"/>
        <p:cNvGrpSpPr/>
        <p:nvPr/>
      </p:nvGrpSpPr>
      <p:grpSpPr>
        <a:xfrm>
          <a:off x="0" y="0"/>
          <a:ext cx="0" cy="0"/>
          <a:chOff x="0" y="0"/>
          <a:chExt cx="0" cy="0"/>
        </a:xfrm>
      </p:grpSpPr>
      <p:sp>
        <p:nvSpPr>
          <p:cNvPr id="3600" name="Google Shape;3600;p58"/>
          <p:cNvSpPr/>
          <p:nvPr/>
        </p:nvSpPr>
        <p:spPr>
          <a:xfrm flipH="1">
            <a:off x="143388" y="592750"/>
            <a:ext cx="4428662" cy="4015761"/>
          </a:xfrm>
          <a:custGeom>
            <a:avLst/>
            <a:gdLst/>
            <a:ahLst/>
            <a:cxnLst/>
            <a:rect l="l" t="t" r="r" b="b"/>
            <a:pathLst>
              <a:path w="14292" h="10047" extrusionOk="0">
                <a:moveTo>
                  <a:pt x="6944" y="1"/>
                </a:moveTo>
                <a:cubicBezTo>
                  <a:pt x="6697" y="1"/>
                  <a:pt x="6448" y="49"/>
                  <a:pt x="6208" y="114"/>
                </a:cubicBezTo>
                <a:cubicBezTo>
                  <a:pt x="4439" y="592"/>
                  <a:pt x="3012" y="1930"/>
                  <a:pt x="1772" y="3327"/>
                </a:cubicBezTo>
                <a:cubicBezTo>
                  <a:pt x="1376" y="3774"/>
                  <a:pt x="983" y="4248"/>
                  <a:pt x="791" y="4821"/>
                </a:cubicBezTo>
                <a:cubicBezTo>
                  <a:pt x="244" y="6446"/>
                  <a:pt x="86" y="8329"/>
                  <a:pt x="0" y="10047"/>
                </a:cubicBezTo>
                <a:lnTo>
                  <a:pt x="13246" y="10047"/>
                </a:lnTo>
                <a:cubicBezTo>
                  <a:pt x="13369" y="10031"/>
                  <a:pt x="13491" y="10017"/>
                  <a:pt x="13612" y="10000"/>
                </a:cubicBezTo>
                <a:cubicBezTo>
                  <a:pt x="13855" y="9569"/>
                  <a:pt x="14100" y="9126"/>
                  <a:pt x="14196" y="8636"/>
                </a:cubicBezTo>
                <a:cubicBezTo>
                  <a:pt x="14292" y="8145"/>
                  <a:pt x="14209" y="7588"/>
                  <a:pt x="13867" y="7238"/>
                </a:cubicBezTo>
                <a:cubicBezTo>
                  <a:pt x="13703" y="7066"/>
                  <a:pt x="13491" y="6955"/>
                  <a:pt x="13320" y="6792"/>
                </a:cubicBezTo>
                <a:cubicBezTo>
                  <a:pt x="12892" y="6379"/>
                  <a:pt x="12803" y="5713"/>
                  <a:pt x="12815" y="5106"/>
                </a:cubicBezTo>
                <a:cubicBezTo>
                  <a:pt x="12830" y="4499"/>
                  <a:pt x="12919" y="3878"/>
                  <a:pt x="12748" y="3297"/>
                </a:cubicBezTo>
                <a:cubicBezTo>
                  <a:pt x="12548" y="2611"/>
                  <a:pt x="11994" y="2073"/>
                  <a:pt x="11356" y="1803"/>
                </a:cubicBezTo>
                <a:cubicBezTo>
                  <a:pt x="10937" y="1626"/>
                  <a:pt x="10485" y="1554"/>
                  <a:pt x="10032" y="1554"/>
                </a:cubicBezTo>
                <a:cubicBezTo>
                  <a:pt x="9795" y="1554"/>
                  <a:pt x="9557" y="1574"/>
                  <a:pt x="9322" y="1609"/>
                </a:cubicBezTo>
                <a:cubicBezTo>
                  <a:pt x="9193" y="1629"/>
                  <a:pt x="9056" y="1651"/>
                  <a:pt x="8924" y="1651"/>
                </a:cubicBezTo>
                <a:cubicBezTo>
                  <a:pt x="8781" y="1651"/>
                  <a:pt x="8643" y="1625"/>
                  <a:pt x="8527" y="1539"/>
                </a:cubicBezTo>
                <a:cubicBezTo>
                  <a:pt x="8250" y="1337"/>
                  <a:pt x="8243" y="920"/>
                  <a:pt x="8085" y="609"/>
                </a:cubicBezTo>
                <a:cubicBezTo>
                  <a:pt x="7921" y="288"/>
                  <a:pt x="7587" y="89"/>
                  <a:pt x="7244" y="27"/>
                </a:cubicBezTo>
                <a:cubicBezTo>
                  <a:pt x="7144" y="9"/>
                  <a:pt x="7044" y="1"/>
                  <a:pt x="6944" y="1"/>
                </a:cubicBezTo>
                <a:close/>
              </a:path>
            </a:pathLst>
          </a:custGeom>
          <a:solidFill>
            <a:srgbClr val="138808">
              <a:alpha val="24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8"/>
          <p:cNvSpPr txBox="1">
            <a:spLocks noGrp="1"/>
          </p:cNvSpPr>
          <p:nvPr>
            <p:ph type="subTitle" idx="1"/>
          </p:nvPr>
        </p:nvSpPr>
        <p:spPr>
          <a:xfrm>
            <a:off x="4817951" y="529601"/>
            <a:ext cx="3799625" cy="205884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ro-RO" b="1" dirty="0"/>
              <a:t>Bridge</a:t>
            </a:r>
            <a:r>
              <a:rPr lang="ro-RO" dirty="0"/>
              <a:t> este un design pattern structural care vă permite să separați o clasă mare sau un set de clase strâns legate în două ierarhii separate - abstractizare și implementare - care pot fi dezvoltate independent una de cealaltă. În acest caz, tiparul de proiectare Bridge este reprezentat de relațiile </a:t>
            </a:r>
            <a:r>
              <a:rPr lang="ro-RO" dirty="0" err="1"/>
              <a:t>IProduct</a:t>
            </a:r>
            <a:r>
              <a:rPr lang="ro-RO" dirty="0"/>
              <a:t> și </a:t>
            </a:r>
            <a:r>
              <a:rPr lang="ro-RO" dirty="0" err="1"/>
              <a:t>IIngredient</a:t>
            </a:r>
            <a:r>
              <a:rPr lang="ro-RO" dirty="0"/>
              <a:t>. În acest fel, am separat complet acest set de clase strâns legate în două ierarhii.</a:t>
            </a:r>
            <a:endParaRPr dirty="0"/>
          </a:p>
        </p:txBody>
      </p:sp>
      <p:grpSp>
        <p:nvGrpSpPr>
          <p:cNvPr id="3617" name="Google Shape;3617;p58"/>
          <p:cNvGrpSpPr/>
          <p:nvPr/>
        </p:nvGrpSpPr>
        <p:grpSpPr>
          <a:xfrm>
            <a:off x="562775" y="639791"/>
            <a:ext cx="4127588" cy="4073535"/>
            <a:chOff x="1562850" y="2079500"/>
            <a:chExt cx="923625" cy="911550"/>
          </a:xfrm>
        </p:grpSpPr>
        <p:sp>
          <p:nvSpPr>
            <p:cNvPr id="3618" name="Google Shape;3618;p58"/>
            <p:cNvSpPr/>
            <p:nvPr/>
          </p:nvSpPr>
          <p:spPr>
            <a:xfrm>
              <a:off x="1602000" y="2740975"/>
              <a:ext cx="62450" cy="28325"/>
            </a:xfrm>
            <a:custGeom>
              <a:avLst/>
              <a:gdLst/>
              <a:ahLst/>
              <a:cxnLst/>
              <a:rect l="l" t="t" r="r" b="b"/>
              <a:pathLst>
                <a:path w="2498" h="1133" extrusionOk="0">
                  <a:moveTo>
                    <a:pt x="2482" y="559"/>
                  </a:moveTo>
                  <a:lnTo>
                    <a:pt x="2467" y="1070"/>
                  </a:lnTo>
                  <a:lnTo>
                    <a:pt x="2467" y="1070"/>
                  </a:lnTo>
                  <a:lnTo>
                    <a:pt x="2482" y="1071"/>
                  </a:lnTo>
                  <a:lnTo>
                    <a:pt x="2482" y="559"/>
                  </a:lnTo>
                  <a:close/>
                  <a:moveTo>
                    <a:pt x="1" y="0"/>
                  </a:moveTo>
                  <a:lnTo>
                    <a:pt x="1" y="47"/>
                  </a:lnTo>
                  <a:lnTo>
                    <a:pt x="1" y="1086"/>
                  </a:lnTo>
                  <a:lnTo>
                    <a:pt x="1" y="1133"/>
                  </a:lnTo>
                  <a:lnTo>
                    <a:pt x="668" y="1133"/>
                  </a:lnTo>
                  <a:lnTo>
                    <a:pt x="1288" y="1102"/>
                  </a:lnTo>
                  <a:lnTo>
                    <a:pt x="2467" y="1086"/>
                  </a:lnTo>
                  <a:lnTo>
                    <a:pt x="2467" y="1070"/>
                  </a:lnTo>
                  <a:lnTo>
                    <a:pt x="2467" y="1070"/>
                  </a:lnTo>
                  <a:lnTo>
                    <a:pt x="1241" y="1040"/>
                  </a:lnTo>
                  <a:lnTo>
                    <a:pt x="78" y="1040"/>
                  </a:lnTo>
                  <a:lnTo>
                    <a:pt x="78" y="78"/>
                  </a:lnTo>
                  <a:lnTo>
                    <a:pt x="1272" y="78"/>
                  </a:lnTo>
                  <a:cubicBezTo>
                    <a:pt x="1671" y="78"/>
                    <a:pt x="2069" y="63"/>
                    <a:pt x="2467" y="62"/>
                  </a:cubicBezTo>
                  <a:lnTo>
                    <a:pt x="2467" y="62"/>
                  </a:lnTo>
                  <a:cubicBezTo>
                    <a:pt x="2468" y="237"/>
                    <a:pt x="2482" y="398"/>
                    <a:pt x="2482" y="559"/>
                  </a:cubicBezTo>
                  <a:cubicBezTo>
                    <a:pt x="2498" y="388"/>
                    <a:pt x="2498" y="218"/>
                    <a:pt x="2498" y="47"/>
                  </a:cubicBezTo>
                  <a:lnTo>
                    <a:pt x="2498" y="16"/>
                  </a:lnTo>
                  <a:lnTo>
                    <a:pt x="2482" y="16"/>
                  </a:lnTo>
                  <a:cubicBezTo>
                    <a:pt x="2079" y="16"/>
                    <a:pt x="1676" y="0"/>
                    <a:pt x="1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8"/>
            <p:cNvSpPr/>
            <p:nvPr/>
          </p:nvSpPr>
          <p:spPr>
            <a:xfrm>
              <a:off x="1567875" y="2773925"/>
              <a:ext cx="62450" cy="28325"/>
            </a:xfrm>
            <a:custGeom>
              <a:avLst/>
              <a:gdLst/>
              <a:ahLst/>
              <a:cxnLst/>
              <a:rect l="l" t="t" r="r" b="b"/>
              <a:pathLst>
                <a:path w="2498" h="1133" extrusionOk="0">
                  <a:moveTo>
                    <a:pt x="2482" y="559"/>
                  </a:moveTo>
                  <a:lnTo>
                    <a:pt x="2452" y="1070"/>
                  </a:lnTo>
                  <a:lnTo>
                    <a:pt x="2452" y="1070"/>
                  </a:lnTo>
                  <a:lnTo>
                    <a:pt x="2482" y="1071"/>
                  </a:lnTo>
                  <a:lnTo>
                    <a:pt x="2482" y="559"/>
                  </a:lnTo>
                  <a:close/>
                  <a:moveTo>
                    <a:pt x="1" y="1"/>
                  </a:moveTo>
                  <a:lnTo>
                    <a:pt x="1" y="47"/>
                  </a:lnTo>
                  <a:lnTo>
                    <a:pt x="1" y="1086"/>
                  </a:lnTo>
                  <a:lnTo>
                    <a:pt x="1" y="1133"/>
                  </a:lnTo>
                  <a:lnTo>
                    <a:pt x="652" y="1133"/>
                  </a:lnTo>
                  <a:lnTo>
                    <a:pt x="1273" y="1102"/>
                  </a:lnTo>
                  <a:lnTo>
                    <a:pt x="2451" y="1086"/>
                  </a:lnTo>
                  <a:lnTo>
                    <a:pt x="2452" y="1070"/>
                  </a:lnTo>
                  <a:lnTo>
                    <a:pt x="2452" y="1070"/>
                  </a:lnTo>
                  <a:lnTo>
                    <a:pt x="1226" y="1040"/>
                  </a:lnTo>
                  <a:lnTo>
                    <a:pt x="637" y="1024"/>
                  </a:lnTo>
                  <a:lnTo>
                    <a:pt x="78" y="1024"/>
                  </a:lnTo>
                  <a:lnTo>
                    <a:pt x="78" y="63"/>
                  </a:lnTo>
                  <a:lnTo>
                    <a:pt x="1257" y="63"/>
                  </a:lnTo>
                  <a:cubicBezTo>
                    <a:pt x="1650" y="63"/>
                    <a:pt x="2044" y="48"/>
                    <a:pt x="2452" y="47"/>
                  </a:cubicBezTo>
                  <a:lnTo>
                    <a:pt x="2452" y="47"/>
                  </a:lnTo>
                  <a:cubicBezTo>
                    <a:pt x="2455" y="221"/>
                    <a:pt x="2482" y="382"/>
                    <a:pt x="2482" y="544"/>
                  </a:cubicBezTo>
                  <a:lnTo>
                    <a:pt x="2482" y="559"/>
                  </a:lnTo>
                  <a:cubicBezTo>
                    <a:pt x="2498" y="388"/>
                    <a:pt x="2498" y="218"/>
                    <a:pt x="2498" y="47"/>
                  </a:cubicBezTo>
                  <a:lnTo>
                    <a:pt x="2498" y="16"/>
                  </a:lnTo>
                  <a:lnTo>
                    <a:pt x="2482" y="16"/>
                  </a:lnTo>
                  <a:cubicBezTo>
                    <a:pt x="2064" y="16"/>
                    <a:pt x="1660" y="1"/>
                    <a:pt x="12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8"/>
            <p:cNvSpPr/>
            <p:nvPr/>
          </p:nvSpPr>
          <p:spPr>
            <a:xfrm>
              <a:off x="1636125" y="2773550"/>
              <a:ext cx="62450" cy="27925"/>
            </a:xfrm>
            <a:custGeom>
              <a:avLst/>
              <a:gdLst/>
              <a:ahLst/>
              <a:cxnLst/>
              <a:rect l="l" t="t" r="r" b="b"/>
              <a:pathLst>
                <a:path w="2498" h="1117" extrusionOk="0">
                  <a:moveTo>
                    <a:pt x="2482" y="559"/>
                  </a:moveTo>
                  <a:lnTo>
                    <a:pt x="2467" y="1085"/>
                  </a:lnTo>
                  <a:lnTo>
                    <a:pt x="2467" y="1085"/>
                  </a:lnTo>
                  <a:lnTo>
                    <a:pt x="2498" y="1086"/>
                  </a:lnTo>
                  <a:lnTo>
                    <a:pt x="2498" y="1086"/>
                  </a:lnTo>
                  <a:lnTo>
                    <a:pt x="2482" y="559"/>
                  </a:lnTo>
                  <a:close/>
                  <a:moveTo>
                    <a:pt x="1" y="0"/>
                  </a:moveTo>
                  <a:lnTo>
                    <a:pt x="1" y="31"/>
                  </a:lnTo>
                  <a:lnTo>
                    <a:pt x="1" y="1086"/>
                  </a:lnTo>
                  <a:lnTo>
                    <a:pt x="1" y="1117"/>
                  </a:lnTo>
                  <a:lnTo>
                    <a:pt x="652" y="1117"/>
                  </a:lnTo>
                  <a:lnTo>
                    <a:pt x="1272" y="1101"/>
                  </a:lnTo>
                  <a:lnTo>
                    <a:pt x="2467" y="1086"/>
                  </a:lnTo>
                  <a:lnTo>
                    <a:pt x="2467" y="1085"/>
                  </a:lnTo>
                  <a:lnTo>
                    <a:pt x="2467" y="1085"/>
                  </a:lnTo>
                  <a:lnTo>
                    <a:pt x="1257" y="1055"/>
                  </a:lnTo>
                  <a:lnTo>
                    <a:pt x="636" y="1039"/>
                  </a:lnTo>
                  <a:lnTo>
                    <a:pt x="78" y="1039"/>
                  </a:lnTo>
                  <a:lnTo>
                    <a:pt x="78" y="78"/>
                  </a:lnTo>
                  <a:lnTo>
                    <a:pt x="1257" y="78"/>
                  </a:lnTo>
                  <a:cubicBezTo>
                    <a:pt x="1655" y="78"/>
                    <a:pt x="2068" y="63"/>
                    <a:pt x="2467" y="62"/>
                  </a:cubicBezTo>
                  <a:lnTo>
                    <a:pt x="2467" y="62"/>
                  </a:lnTo>
                  <a:cubicBezTo>
                    <a:pt x="2468" y="236"/>
                    <a:pt x="2482" y="397"/>
                    <a:pt x="2482" y="559"/>
                  </a:cubicBezTo>
                  <a:cubicBezTo>
                    <a:pt x="2498" y="388"/>
                    <a:pt x="2498" y="202"/>
                    <a:pt x="2498" y="31"/>
                  </a:cubicBezTo>
                  <a:lnTo>
                    <a:pt x="2498" y="16"/>
                  </a:lnTo>
                  <a:lnTo>
                    <a:pt x="2482" y="16"/>
                  </a:lnTo>
                  <a:cubicBezTo>
                    <a:pt x="2079" y="16"/>
                    <a:pt x="1660" y="0"/>
                    <a:pt x="125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8"/>
            <p:cNvSpPr/>
            <p:nvPr/>
          </p:nvSpPr>
          <p:spPr>
            <a:xfrm>
              <a:off x="2382125" y="2773925"/>
              <a:ext cx="62850" cy="27550"/>
            </a:xfrm>
            <a:custGeom>
              <a:avLst/>
              <a:gdLst/>
              <a:ahLst/>
              <a:cxnLst/>
              <a:rect l="l" t="t" r="r" b="b"/>
              <a:pathLst>
                <a:path w="2514" h="1102" extrusionOk="0">
                  <a:moveTo>
                    <a:pt x="2493" y="407"/>
                  </a:moveTo>
                  <a:cubicBezTo>
                    <a:pt x="2490" y="458"/>
                    <a:pt x="2487" y="508"/>
                    <a:pt x="2482" y="559"/>
                  </a:cubicBezTo>
                  <a:lnTo>
                    <a:pt x="2452" y="1069"/>
                  </a:lnTo>
                  <a:lnTo>
                    <a:pt x="2452" y="1069"/>
                  </a:lnTo>
                  <a:lnTo>
                    <a:pt x="2514" y="1071"/>
                  </a:lnTo>
                  <a:lnTo>
                    <a:pt x="2514" y="1071"/>
                  </a:lnTo>
                  <a:lnTo>
                    <a:pt x="2498" y="544"/>
                  </a:lnTo>
                  <a:cubicBezTo>
                    <a:pt x="2498" y="498"/>
                    <a:pt x="2496" y="453"/>
                    <a:pt x="2493" y="407"/>
                  </a:cubicBezTo>
                  <a:close/>
                  <a:moveTo>
                    <a:pt x="1" y="1"/>
                  </a:moveTo>
                  <a:lnTo>
                    <a:pt x="1" y="47"/>
                  </a:lnTo>
                  <a:lnTo>
                    <a:pt x="1" y="1071"/>
                  </a:lnTo>
                  <a:lnTo>
                    <a:pt x="1" y="1102"/>
                  </a:lnTo>
                  <a:lnTo>
                    <a:pt x="652" y="1102"/>
                  </a:lnTo>
                  <a:lnTo>
                    <a:pt x="1273" y="1086"/>
                  </a:lnTo>
                  <a:lnTo>
                    <a:pt x="2451" y="1086"/>
                  </a:lnTo>
                  <a:lnTo>
                    <a:pt x="2452" y="1069"/>
                  </a:lnTo>
                  <a:lnTo>
                    <a:pt x="2452" y="1069"/>
                  </a:lnTo>
                  <a:lnTo>
                    <a:pt x="1273" y="1040"/>
                  </a:lnTo>
                  <a:lnTo>
                    <a:pt x="652" y="1024"/>
                  </a:lnTo>
                  <a:lnTo>
                    <a:pt x="94" y="1024"/>
                  </a:lnTo>
                  <a:lnTo>
                    <a:pt x="94" y="63"/>
                  </a:lnTo>
                  <a:lnTo>
                    <a:pt x="1273" y="63"/>
                  </a:lnTo>
                  <a:cubicBezTo>
                    <a:pt x="1666" y="63"/>
                    <a:pt x="2059" y="48"/>
                    <a:pt x="2467" y="47"/>
                  </a:cubicBezTo>
                  <a:lnTo>
                    <a:pt x="2467" y="47"/>
                  </a:lnTo>
                  <a:cubicBezTo>
                    <a:pt x="2469" y="172"/>
                    <a:pt x="2484" y="291"/>
                    <a:pt x="2493" y="407"/>
                  </a:cubicBezTo>
                  <a:lnTo>
                    <a:pt x="2493" y="407"/>
                  </a:lnTo>
                  <a:cubicBezTo>
                    <a:pt x="2498" y="287"/>
                    <a:pt x="2498" y="167"/>
                    <a:pt x="2498" y="47"/>
                  </a:cubicBezTo>
                  <a:lnTo>
                    <a:pt x="2498" y="16"/>
                  </a:lnTo>
                  <a:lnTo>
                    <a:pt x="2482" y="16"/>
                  </a:lnTo>
                  <a:cubicBezTo>
                    <a:pt x="2064" y="16"/>
                    <a:pt x="1660" y="1"/>
                    <a:pt x="12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8"/>
            <p:cNvSpPr/>
            <p:nvPr/>
          </p:nvSpPr>
          <p:spPr>
            <a:xfrm>
              <a:off x="2382125" y="2088800"/>
              <a:ext cx="62450" cy="27550"/>
            </a:xfrm>
            <a:custGeom>
              <a:avLst/>
              <a:gdLst/>
              <a:ahLst/>
              <a:cxnLst/>
              <a:rect l="l" t="t" r="r" b="b"/>
              <a:pathLst>
                <a:path w="2498" h="1102" extrusionOk="0">
                  <a:moveTo>
                    <a:pt x="2493" y="386"/>
                  </a:moveTo>
                  <a:cubicBezTo>
                    <a:pt x="2491" y="445"/>
                    <a:pt x="2488" y="503"/>
                    <a:pt x="2482" y="559"/>
                  </a:cubicBezTo>
                  <a:lnTo>
                    <a:pt x="2454" y="1039"/>
                  </a:lnTo>
                  <a:lnTo>
                    <a:pt x="2454" y="1039"/>
                  </a:lnTo>
                  <a:lnTo>
                    <a:pt x="2498" y="1039"/>
                  </a:lnTo>
                  <a:lnTo>
                    <a:pt x="2498" y="512"/>
                  </a:lnTo>
                  <a:cubicBezTo>
                    <a:pt x="2498" y="470"/>
                    <a:pt x="2496" y="428"/>
                    <a:pt x="2493" y="386"/>
                  </a:cubicBezTo>
                  <a:close/>
                  <a:moveTo>
                    <a:pt x="1" y="0"/>
                  </a:moveTo>
                  <a:lnTo>
                    <a:pt x="1" y="31"/>
                  </a:lnTo>
                  <a:lnTo>
                    <a:pt x="1" y="1055"/>
                  </a:lnTo>
                  <a:lnTo>
                    <a:pt x="1" y="1101"/>
                  </a:lnTo>
                  <a:lnTo>
                    <a:pt x="652" y="1101"/>
                  </a:lnTo>
                  <a:lnTo>
                    <a:pt x="1273" y="1086"/>
                  </a:lnTo>
                  <a:lnTo>
                    <a:pt x="2451" y="1086"/>
                  </a:lnTo>
                  <a:lnTo>
                    <a:pt x="2454" y="1039"/>
                  </a:lnTo>
                  <a:lnTo>
                    <a:pt x="2454" y="1039"/>
                  </a:lnTo>
                  <a:lnTo>
                    <a:pt x="1257" y="1024"/>
                  </a:lnTo>
                  <a:lnTo>
                    <a:pt x="637" y="1008"/>
                  </a:lnTo>
                  <a:lnTo>
                    <a:pt x="94" y="1008"/>
                  </a:lnTo>
                  <a:lnTo>
                    <a:pt x="94" y="31"/>
                  </a:lnTo>
                  <a:lnTo>
                    <a:pt x="1273" y="31"/>
                  </a:lnTo>
                  <a:cubicBezTo>
                    <a:pt x="1666" y="31"/>
                    <a:pt x="2059" y="17"/>
                    <a:pt x="2467" y="16"/>
                  </a:cubicBezTo>
                  <a:lnTo>
                    <a:pt x="2467" y="16"/>
                  </a:lnTo>
                  <a:cubicBezTo>
                    <a:pt x="2468" y="139"/>
                    <a:pt x="2485" y="263"/>
                    <a:pt x="2493" y="386"/>
                  </a:cubicBezTo>
                  <a:lnTo>
                    <a:pt x="2493" y="386"/>
                  </a:lnTo>
                  <a:cubicBezTo>
                    <a:pt x="2498" y="267"/>
                    <a:pt x="2498" y="146"/>
                    <a:pt x="2498" y="31"/>
                  </a:cubicBezTo>
                  <a:lnTo>
                    <a:pt x="2498" y="16"/>
                  </a:lnTo>
                  <a:lnTo>
                    <a:pt x="2467" y="0"/>
                  </a:lnTo>
                  <a:lnTo>
                    <a:pt x="2467" y="0"/>
                  </a:lnTo>
                  <a:cubicBezTo>
                    <a:pt x="2467" y="5"/>
                    <a:pt x="2467" y="11"/>
                    <a:pt x="2467" y="16"/>
                  </a:cubicBezTo>
                  <a:lnTo>
                    <a:pt x="2467" y="16"/>
                  </a:lnTo>
                  <a:cubicBezTo>
                    <a:pt x="2054" y="15"/>
                    <a:pt x="1656" y="0"/>
                    <a:pt x="125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8"/>
            <p:cNvSpPr/>
            <p:nvPr/>
          </p:nvSpPr>
          <p:spPr>
            <a:xfrm>
              <a:off x="2416250" y="2120600"/>
              <a:ext cx="62850" cy="28700"/>
            </a:xfrm>
            <a:custGeom>
              <a:avLst/>
              <a:gdLst/>
              <a:ahLst/>
              <a:cxnLst/>
              <a:rect l="l" t="t" r="r" b="b"/>
              <a:pathLst>
                <a:path w="2514" h="1148" extrusionOk="0">
                  <a:moveTo>
                    <a:pt x="2482" y="558"/>
                  </a:moveTo>
                  <a:lnTo>
                    <a:pt x="2467" y="1086"/>
                  </a:lnTo>
                  <a:lnTo>
                    <a:pt x="2172" y="1097"/>
                  </a:lnTo>
                  <a:lnTo>
                    <a:pt x="2172" y="1097"/>
                  </a:lnTo>
                  <a:lnTo>
                    <a:pt x="2482" y="1101"/>
                  </a:lnTo>
                  <a:lnTo>
                    <a:pt x="2482" y="558"/>
                  </a:lnTo>
                  <a:close/>
                  <a:moveTo>
                    <a:pt x="1" y="0"/>
                  </a:moveTo>
                  <a:lnTo>
                    <a:pt x="1" y="47"/>
                  </a:lnTo>
                  <a:lnTo>
                    <a:pt x="1" y="1086"/>
                  </a:lnTo>
                  <a:lnTo>
                    <a:pt x="1" y="1148"/>
                  </a:lnTo>
                  <a:lnTo>
                    <a:pt x="668" y="1148"/>
                  </a:lnTo>
                  <a:lnTo>
                    <a:pt x="1288" y="1132"/>
                  </a:lnTo>
                  <a:lnTo>
                    <a:pt x="2172" y="1097"/>
                  </a:lnTo>
                  <a:lnTo>
                    <a:pt x="2172" y="1097"/>
                  </a:lnTo>
                  <a:lnTo>
                    <a:pt x="1242" y="1086"/>
                  </a:lnTo>
                  <a:lnTo>
                    <a:pt x="652" y="1070"/>
                  </a:lnTo>
                  <a:lnTo>
                    <a:pt x="78" y="1070"/>
                  </a:lnTo>
                  <a:lnTo>
                    <a:pt x="78" y="93"/>
                  </a:lnTo>
                  <a:lnTo>
                    <a:pt x="1257" y="93"/>
                  </a:lnTo>
                  <a:cubicBezTo>
                    <a:pt x="1670" y="93"/>
                    <a:pt x="2069" y="78"/>
                    <a:pt x="2467" y="78"/>
                  </a:cubicBezTo>
                  <a:lnTo>
                    <a:pt x="2467" y="78"/>
                  </a:lnTo>
                  <a:cubicBezTo>
                    <a:pt x="2468" y="229"/>
                    <a:pt x="2482" y="393"/>
                    <a:pt x="2482" y="558"/>
                  </a:cubicBezTo>
                  <a:cubicBezTo>
                    <a:pt x="2513" y="388"/>
                    <a:pt x="2513" y="217"/>
                    <a:pt x="2513" y="47"/>
                  </a:cubicBezTo>
                  <a:lnTo>
                    <a:pt x="2513" y="16"/>
                  </a:lnTo>
                  <a:lnTo>
                    <a:pt x="2482" y="16"/>
                  </a:lnTo>
                  <a:cubicBezTo>
                    <a:pt x="2079" y="16"/>
                    <a:pt x="1676" y="0"/>
                    <a:pt x="127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8"/>
            <p:cNvSpPr/>
            <p:nvPr/>
          </p:nvSpPr>
          <p:spPr>
            <a:xfrm>
              <a:off x="1567875" y="2088025"/>
              <a:ext cx="62450" cy="28325"/>
            </a:xfrm>
            <a:custGeom>
              <a:avLst/>
              <a:gdLst/>
              <a:ahLst/>
              <a:cxnLst/>
              <a:rect l="l" t="t" r="r" b="b"/>
              <a:pathLst>
                <a:path w="2498" h="1133" extrusionOk="0">
                  <a:moveTo>
                    <a:pt x="2482" y="574"/>
                  </a:moveTo>
                  <a:lnTo>
                    <a:pt x="2451" y="1086"/>
                  </a:lnTo>
                  <a:lnTo>
                    <a:pt x="2451" y="1086"/>
                  </a:lnTo>
                  <a:lnTo>
                    <a:pt x="2482" y="1086"/>
                  </a:lnTo>
                  <a:lnTo>
                    <a:pt x="2482" y="574"/>
                  </a:lnTo>
                  <a:close/>
                  <a:moveTo>
                    <a:pt x="1" y="0"/>
                  </a:moveTo>
                  <a:lnTo>
                    <a:pt x="1" y="47"/>
                  </a:lnTo>
                  <a:lnTo>
                    <a:pt x="1" y="1086"/>
                  </a:lnTo>
                  <a:lnTo>
                    <a:pt x="1" y="1132"/>
                  </a:lnTo>
                  <a:lnTo>
                    <a:pt x="652" y="1132"/>
                  </a:lnTo>
                  <a:lnTo>
                    <a:pt x="1273" y="1117"/>
                  </a:lnTo>
                  <a:lnTo>
                    <a:pt x="2451" y="1086"/>
                  </a:lnTo>
                  <a:lnTo>
                    <a:pt x="2451" y="1086"/>
                  </a:lnTo>
                  <a:lnTo>
                    <a:pt x="2451" y="1086"/>
                  </a:lnTo>
                  <a:lnTo>
                    <a:pt x="1226" y="1070"/>
                  </a:lnTo>
                  <a:lnTo>
                    <a:pt x="637" y="1055"/>
                  </a:lnTo>
                  <a:lnTo>
                    <a:pt x="78" y="1055"/>
                  </a:lnTo>
                  <a:lnTo>
                    <a:pt x="78" y="78"/>
                  </a:lnTo>
                  <a:lnTo>
                    <a:pt x="1257" y="78"/>
                  </a:lnTo>
                  <a:cubicBezTo>
                    <a:pt x="1650" y="78"/>
                    <a:pt x="2044" y="63"/>
                    <a:pt x="2451" y="62"/>
                  </a:cubicBezTo>
                  <a:lnTo>
                    <a:pt x="2451" y="62"/>
                  </a:lnTo>
                  <a:cubicBezTo>
                    <a:pt x="2453" y="228"/>
                    <a:pt x="2482" y="394"/>
                    <a:pt x="2482" y="574"/>
                  </a:cubicBezTo>
                  <a:cubicBezTo>
                    <a:pt x="2498" y="388"/>
                    <a:pt x="2498" y="217"/>
                    <a:pt x="2498" y="47"/>
                  </a:cubicBezTo>
                  <a:lnTo>
                    <a:pt x="2498" y="31"/>
                  </a:lnTo>
                  <a:lnTo>
                    <a:pt x="2482" y="31"/>
                  </a:lnTo>
                  <a:cubicBezTo>
                    <a:pt x="2064" y="31"/>
                    <a:pt x="1660" y="0"/>
                    <a:pt x="12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8"/>
            <p:cNvSpPr/>
            <p:nvPr/>
          </p:nvSpPr>
          <p:spPr>
            <a:xfrm>
              <a:off x="1983550" y="2644025"/>
              <a:ext cx="62450" cy="27950"/>
            </a:xfrm>
            <a:custGeom>
              <a:avLst/>
              <a:gdLst/>
              <a:ahLst/>
              <a:cxnLst/>
              <a:rect l="l" t="t" r="r" b="b"/>
              <a:pathLst>
                <a:path w="2498" h="1118" extrusionOk="0">
                  <a:moveTo>
                    <a:pt x="0" y="16"/>
                  </a:moveTo>
                  <a:lnTo>
                    <a:pt x="16" y="559"/>
                  </a:lnTo>
                  <a:lnTo>
                    <a:pt x="31" y="32"/>
                  </a:lnTo>
                  <a:lnTo>
                    <a:pt x="419" y="27"/>
                  </a:lnTo>
                  <a:lnTo>
                    <a:pt x="419" y="27"/>
                  </a:lnTo>
                  <a:lnTo>
                    <a:pt x="0" y="16"/>
                  </a:lnTo>
                  <a:close/>
                  <a:moveTo>
                    <a:pt x="1846" y="1"/>
                  </a:moveTo>
                  <a:lnTo>
                    <a:pt x="1225" y="16"/>
                  </a:lnTo>
                  <a:lnTo>
                    <a:pt x="419" y="27"/>
                  </a:lnTo>
                  <a:lnTo>
                    <a:pt x="419" y="27"/>
                  </a:lnTo>
                  <a:lnTo>
                    <a:pt x="1241" y="48"/>
                  </a:lnTo>
                  <a:lnTo>
                    <a:pt x="1861" y="63"/>
                  </a:lnTo>
                  <a:lnTo>
                    <a:pt x="2420" y="63"/>
                  </a:lnTo>
                  <a:lnTo>
                    <a:pt x="2420" y="1025"/>
                  </a:lnTo>
                  <a:lnTo>
                    <a:pt x="1241" y="1025"/>
                  </a:lnTo>
                  <a:cubicBezTo>
                    <a:pt x="843" y="1025"/>
                    <a:pt x="444" y="1055"/>
                    <a:pt x="31" y="1056"/>
                  </a:cubicBezTo>
                  <a:lnTo>
                    <a:pt x="31" y="1056"/>
                  </a:lnTo>
                  <a:cubicBezTo>
                    <a:pt x="30" y="905"/>
                    <a:pt x="16" y="739"/>
                    <a:pt x="16" y="559"/>
                  </a:cubicBezTo>
                  <a:cubicBezTo>
                    <a:pt x="0" y="730"/>
                    <a:pt x="0" y="916"/>
                    <a:pt x="0" y="1087"/>
                  </a:cubicBezTo>
                  <a:lnTo>
                    <a:pt x="0" y="1102"/>
                  </a:lnTo>
                  <a:lnTo>
                    <a:pt x="16" y="1102"/>
                  </a:lnTo>
                  <a:cubicBezTo>
                    <a:pt x="434" y="1102"/>
                    <a:pt x="838" y="1118"/>
                    <a:pt x="1241" y="1118"/>
                  </a:cubicBezTo>
                  <a:lnTo>
                    <a:pt x="2497" y="1118"/>
                  </a:lnTo>
                  <a:lnTo>
                    <a:pt x="2497" y="1087"/>
                  </a:lnTo>
                  <a:lnTo>
                    <a:pt x="2497" y="48"/>
                  </a:lnTo>
                  <a:lnTo>
                    <a:pt x="24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8"/>
            <p:cNvSpPr/>
            <p:nvPr/>
          </p:nvSpPr>
          <p:spPr>
            <a:xfrm>
              <a:off x="2018050" y="2611075"/>
              <a:ext cx="62450" cy="27950"/>
            </a:xfrm>
            <a:custGeom>
              <a:avLst/>
              <a:gdLst/>
              <a:ahLst/>
              <a:cxnLst/>
              <a:rect l="l" t="t" r="r" b="b"/>
              <a:pathLst>
                <a:path w="2498" h="1118" extrusionOk="0">
                  <a:moveTo>
                    <a:pt x="16" y="32"/>
                  </a:moveTo>
                  <a:lnTo>
                    <a:pt x="16" y="559"/>
                  </a:lnTo>
                  <a:lnTo>
                    <a:pt x="31" y="32"/>
                  </a:lnTo>
                  <a:lnTo>
                    <a:pt x="31" y="32"/>
                  </a:lnTo>
                  <a:lnTo>
                    <a:pt x="16" y="32"/>
                  </a:lnTo>
                  <a:close/>
                  <a:moveTo>
                    <a:pt x="1846" y="1"/>
                  </a:moveTo>
                  <a:lnTo>
                    <a:pt x="1226" y="16"/>
                  </a:lnTo>
                  <a:lnTo>
                    <a:pt x="31" y="32"/>
                  </a:lnTo>
                  <a:lnTo>
                    <a:pt x="31" y="32"/>
                  </a:lnTo>
                  <a:lnTo>
                    <a:pt x="31" y="32"/>
                  </a:lnTo>
                  <a:lnTo>
                    <a:pt x="1257" y="63"/>
                  </a:lnTo>
                  <a:lnTo>
                    <a:pt x="1862" y="78"/>
                  </a:lnTo>
                  <a:lnTo>
                    <a:pt x="2420" y="78"/>
                  </a:lnTo>
                  <a:lnTo>
                    <a:pt x="2420" y="1040"/>
                  </a:lnTo>
                  <a:lnTo>
                    <a:pt x="1241" y="1040"/>
                  </a:lnTo>
                  <a:cubicBezTo>
                    <a:pt x="843" y="1040"/>
                    <a:pt x="430" y="1070"/>
                    <a:pt x="31" y="1071"/>
                  </a:cubicBezTo>
                  <a:lnTo>
                    <a:pt x="31" y="1071"/>
                  </a:lnTo>
                  <a:cubicBezTo>
                    <a:pt x="31" y="905"/>
                    <a:pt x="16" y="739"/>
                    <a:pt x="16" y="559"/>
                  </a:cubicBezTo>
                  <a:cubicBezTo>
                    <a:pt x="0" y="730"/>
                    <a:pt x="0" y="916"/>
                    <a:pt x="0" y="1086"/>
                  </a:cubicBezTo>
                  <a:lnTo>
                    <a:pt x="0" y="1102"/>
                  </a:lnTo>
                  <a:lnTo>
                    <a:pt x="16" y="1102"/>
                  </a:lnTo>
                  <a:cubicBezTo>
                    <a:pt x="419" y="1102"/>
                    <a:pt x="822" y="1117"/>
                    <a:pt x="1241" y="1117"/>
                  </a:cubicBezTo>
                  <a:lnTo>
                    <a:pt x="2498" y="1117"/>
                  </a:lnTo>
                  <a:lnTo>
                    <a:pt x="2498" y="1086"/>
                  </a:lnTo>
                  <a:lnTo>
                    <a:pt x="2498" y="32"/>
                  </a:lnTo>
                  <a:lnTo>
                    <a:pt x="24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8"/>
            <p:cNvSpPr/>
            <p:nvPr/>
          </p:nvSpPr>
          <p:spPr>
            <a:xfrm>
              <a:off x="1669075" y="2377650"/>
              <a:ext cx="62450" cy="27950"/>
            </a:xfrm>
            <a:custGeom>
              <a:avLst/>
              <a:gdLst/>
              <a:ahLst/>
              <a:cxnLst/>
              <a:rect l="l" t="t" r="r" b="b"/>
              <a:pathLst>
                <a:path w="2498" h="1118" extrusionOk="0">
                  <a:moveTo>
                    <a:pt x="1" y="32"/>
                  </a:moveTo>
                  <a:lnTo>
                    <a:pt x="16" y="559"/>
                  </a:lnTo>
                  <a:lnTo>
                    <a:pt x="32" y="32"/>
                  </a:lnTo>
                  <a:lnTo>
                    <a:pt x="32" y="32"/>
                  </a:lnTo>
                  <a:lnTo>
                    <a:pt x="1" y="32"/>
                  </a:lnTo>
                  <a:close/>
                  <a:moveTo>
                    <a:pt x="1846" y="1"/>
                  </a:moveTo>
                  <a:lnTo>
                    <a:pt x="1226" y="16"/>
                  </a:lnTo>
                  <a:lnTo>
                    <a:pt x="32" y="32"/>
                  </a:lnTo>
                  <a:lnTo>
                    <a:pt x="32" y="32"/>
                  </a:lnTo>
                  <a:lnTo>
                    <a:pt x="32" y="32"/>
                  </a:lnTo>
                  <a:lnTo>
                    <a:pt x="1242" y="47"/>
                  </a:lnTo>
                  <a:lnTo>
                    <a:pt x="1862" y="63"/>
                  </a:lnTo>
                  <a:lnTo>
                    <a:pt x="2420" y="63"/>
                  </a:lnTo>
                  <a:lnTo>
                    <a:pt x="2420" y="1040"/>
                  </a:lnTo>
                  <a:lnTo>
                    <a:pt x="1242" y="1040"/>
                  </a:lnTo>
                  <a:cubicBezTo>
                    <a:pt x="843" y="1040"/>
                    <a:pt x="430" y="1055"/>
                    <a:pt x="32" y="1056"/>
                  </a:cubicBezTo>
                  <a:lnTo>
                    <a:pt x="32" y="1056"/>
                  </a:lnTo>
                  <a:cubicBezTo>
                    <a:pt x="30" y="881"/>
                    <a:pt x="16" y="720"/>
                    <a:pt x="16" y="559"/>
                  </a:cubicBezTo>
                  <a:cubicBezTo>
                    <a:pt x="1" y="730"/>
                    <a:pt x="1" y="900"/>
                    <a:pt x="1" y="1087"/>
                  </a:cubicBezTo>
                  <a:lnTo>
                    <a:pt x="1" y="1102"/>
                  </a:lnTo>
                  <a:lnTo>
                    <a:pt x="16" y="1102"/>
                  </a:lnTo>
                  <a:cubicBezTo>
                    <a:pt x="420" y="1102"/>
                    <a:pt x="838" y="1118"/>
                    <a:pt x="1242" y="1118"/>
                  </a:cubicBezTo>
                  <a:lnTo>
                    <a:pt x="2498" y="1118"/>
                  </a:lnTo>
                  <a:lnTo>
                    <a:pt x="2498" y="1071"/>
                  </a:lnTo>
                  <a:lnTo>
                    <a:pt x="2498" y="32"/>
                  </a:lnTo>
                  <a:lnTo>
                    <a:pt x="24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8"/>
            <p:cNvSpPr/>
            <p:nvPr/>
          </p:nvSpPr>
          <p:spPr>
            <a:xfrm>
              <a:off x="1606650" y="2217525"/>
              <a:ext cx="126825" cy="126425"/>
            </a:xfrm>
            <a:custGeom>
              <a:avLst/>
              <a:gdLst/>
              <a:ahLst/>
              <a:cxnLst/>
              <a:rect l="l" t="t" r="r" b="b"/>
              <a:pathLst>
                <a:path w="5073" h="5057" extrusionOk="0">
                  <a:moveTo>
                    <a:pt x="2534" y="1381"/>
                  </a:moveTo>
                  <a:cubicBezTo>
                    <a:pt x="2671" y="1381"/>
                    <a:pt x="2811" y="1406"/>
                    <a:pt x="2948" y="1458"/>
                  </a:cubicBezTo>
                  <a:cubicBezTo>
                    <a:pt x="3537" y="1691"/>
                    <a:pt x="3847" y="2342"/>
                    <a:pt x="3615" y="2947"/>
                  </a:cubicBezTo>
                  <a:cubicBezTo>
                    <a:pt x="3434" y="3415"/>
                    <a:pt x="3003" y="3707"/>
                    <a:pt x="2537" y="3707"/>
                  </a:cubicBezTo>
                  <a:cubicBezTo>
                    <a:pt x="2401" y="3707"/>
                    <a:pt x="2262" y="3682"/>
                    <a:pt x="2126" y="3630"/>
                  </a:cubicBezTo>
                  <a:cubicBezTo>
                    <a:pt x="2033" y="3583"/>
                    <a:pt x="1939" y="3552"/>
                    <a:pt x="1862" y="3490"/>
                  </a:cubicBezTo>
                  <a:cubicBezTo>
                    <a:pt x="1443" y="3180"/>
                    <a:pt x="1273" y="2637"/>
                    <a:pt x="1443" y="2141"/>
                  </a:cubicBezTo>
                  <a:cubicBezTo>
                    <a:pt x="1623" y="1673"/>
                    <a:pt x="2064" y="1381"/>
                    <a:pt x="2534" y="1381"/>
                  </a:cubicBezTo>
                  <a:close/>
                  <a:moveTo>
                    <a:pt x="3149" y="0"/>
                  </a:moveTo>
                  <a:lnTo>
                    <a:pt x="1738" y="31"/>
                  </a:lnTo>
                  <a:lnTo>
                    <a:pt x="1784" y="512"/>
                  </a:lnTo>
                  <a:cubicBezTo>
                    <a:pt x="1784" y="621"/>
                    <a:pt x="1722" y="760"/>
                    <a:pt x="1598" y="822"/>
                  </a:cubicBezTo>
                  <a:cubicBezTo>
                    <a:pt x="1552" y="853"/>
                    <a:pt x="1474" y="900"/>
                    <a:pt x="1412" y="931"/>
                  </a:cubicBezTo>
                  <a:cubicBezTo>
                    <a:pt x="1363" y="972"/>
                    <a:pt x="1301" y="991"/>
                    <a:pt x="1235" y="991"/>
                  </a:cubicBezTo>
                  <a:cubicBezTo>
                    <a:pt x="1176" y="991"/>
                    <a:pt x="1114" y="976"/>
                    <a:pt x="1055" y="947"/>
                  </a:cubicBezTo>
                  <a:lnTo>
                    <a:pt x="668" y="745"/>
                  </a:lnTo>
                  <a:lnTo>
                    <a:pt x="1" y="2001"/>
                  </a:lnTo>
                  <a:lnTo>
                    <a:pt x="389" y="2218"/>
                  </a:lnTo>
                  <a:cubicBezTo>
                    <a:pt x="497" y="2265"/>
                    <a:pt x="559" y="2389"/>
                    <a:pt x="559" y="2528"/>
                  </a:cubicBezTo>
                  <a:lnTo>
                    <a:pt x="559" y="2730"/>
                  </a:lnTo>
                  <a:cubicBezTo>
                    <a:pt x="575" y="2870"/>
                    <a:pt x="513" y="2994"/>
                    <a:pt x="404" y="3040"/>
                  </a:cubicBezTo>
                  <a:lnTo>
                    <a:pt x="32" y="3273"/>
                  </a:lnTo>
                  <a:lnTo>
                    <a:pt x="776" y="4483"/>
                  </a:lnTo>
                  <a:lnTo>
                    <a:pt x="1164" y="4250"/>
                  </a:lnTo>
                  <a:cubicBezTo>
                    <a:pt x="1218" y="4219"/>
                    <a:pt x="1280" y="4204"/>
                    <a:pt x="1340" y="4204"/>
                  </a:cubicBezTo>
                  <a:cubicBezTo>
                    <a:pt x="1401" y="4204"/>
                    <a:pt x="1459" y="4219"/>
                    <a:pt x="1505" y="4250"/>
                  </a:cubicBezTo>
                  <a:cubicBezTo>
                    <a:pt x="1552" y="4266"/>
                    <a:pt x="1567" y="4281"/>
                    <a:pt x="1598" y="4312"/>
                  </a:cubicBezTo>
                  <a:cubicBezTo>
                    <a:pt x="1645" y="4328"/>
                    <a:pt x="1660" y="4343"/>
                    <a:pt x="1707" y="4343"/>
                  </a:cubicBezTo>
                  <a:cubicBezTo>
                    <a:pt x="1815" y="4405"/>
                    <a:pt x="1893" y="4514"/>
                    <a:pt x="1893" y="4638"/>
                  </a:cubicBezTo>
                  <a:lnTo>
                    <a:pt x="1908" y="5057"/>
                  </a:lnTo>
                  <a:lnTo>
                    <a:pt x="3320" y="5026"/>
                  </a:lnTo>
                  <a:lnTo>
                    <a:pt x="3304" y="4576"/>
                  </a:lnTo>
                  <a:cubicBezTo>
                    <a:pt x="3304" y="4436"/>
                    <a:pt x="3382" y="4328"/>
                    <a:pt x="3490" y="4266"/>
                  </a:cubicBezTo>
                  <a:lnTo>
                    <a:pt x="3661" y="4141"/>
                  </a:lnTo>
                  <a:cubicBezTo>
                    <a:pt x="3711" y="4108"/>
                    <a:pt x="3774" y="4093"/>
                    <a:pt x="3839" y="4093"/>
                  </a:cubicBezTo>
                  <a:cubicBezTo>
                    <a:pt x="3895" y="4093"/>
                    <a:pt x="3952" y="4104"/>
                    <a:pt x="4002" y="4126"/>
                  </a:cubicBezTo>
                  <a:lnTo>
                    <a:pt x="4390" y="4343"/>
                  </a:lnTo>
                  <a:lnTo>
                    <a:pt x="5072" y="3087"/>
                  </a:lnTo>
                  <a:lnTo>
                    <a:pt x="4685" y="2870"/>
                  </a:lnTo>
                  <a:cubicBezTo>
                    <a:pt x="4576" y="2808"/>
                    <a:pt x="4514" y="2699"/>
                    <a:pt x="4514" y="2560"/>
                  </a:cubicBezTo>
                  <a:lnTo>
                    <a:pt x="4514" y="2342"/>
                  </a:lnTo>
                  <a:cubicBezTo>
                    <a:pt x="4499" y="2203"/>
                    <a:pt x="4545" y="2094"/>
                    <a:pt x="4669" y="2032"/>
                  </a:cubicBezTo>
                  <a:lnTo>
                    <a:pt x="5041" y="1800"/>
                  </a:lnTo>
                  <a:lnTo>
                    <a:pt x="4281" y="605"/>
                  </a:lnTo>
                  <a:lnTo>
                    <a:pt x="3909" y="838"/>
                  </a:lnTo>
                  <a:cubicBezTo>
                    <a:pt x="3863" y="861"/>
                    <a:pt x="3805" y="873"/>
                    <a:pt x="3742" y="873"/>
                  </a:cubicBezTo>
                  <a:cubicBezTo>
                    <a:pt x="3680" y="873"/>
                    <a:pt x="3615" y="861"/>
                    <a:pt x="3552" y="838"/>
                  </a:cubicBezTo>
                  <a:cubicBezTo>
                    <a:pt x="3521" y="807"/>
                    <a:pt x="3506" y="791"/>
                    <a:pt x="3459" y="776"/>
                  </a:cubicBezTo>
                  <a:cubicBezTo>
                    <a:pt x="3428" y="760"/>
                    <a:pt x="3413" y="729"/>
                    <a:pt x="3366" y="714"/>
                  </a:cubicBezTo>
                  <a:cubicBezTo>
                    <a:pt x="3258" y="652"/>
                    <a:pt x="3165" y="543"/>
                    <a:pt x="3165" y="419"/>
                  </a:cubicBezTo>
                  <a:lnTo>
                    <a:pt x="31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8"/>
            <p:cNvSpPr/>
            <p:nvPr/>
          </p:nvSpPr>
          <p:spPr>
            <a:xfrm>
              <a:off x="2140175" y="2689025"/>
              <a:ext cx="89600" cy="87250"/>
            </a:xfrm>
            <a:custGeom>
              <a:avLst/>
              <a:gdLst/>
              <a:ahLst/>
              <a:cxnLst/>
              <a:rect l="l" t="t" r="r" b="b"/>
              <a:pathLst>
                <a:path w="3584" h="3490" extrusionOk="0">
                  <a:moveTo>
                    <a:pt x="1816" y="931"/>
                  </a:moveTo>
                  <a:cubicBezTo>
                    <a:pt x="2265" y="931"/>
                    <a:pt x="2638" y="1287"/>
                    <a:pt x="2638" y="1753"/>
                  </a:cubicBezTo>
                  <a:cubicBezTo>
                    <a:pt x="2638" y="2202"/>
                    <a:pt x="2265" y="2559"/>
                    <a:pt x="1816" y="2559"/>
                  </a:cubicBezTo>
                  <a:cubicBezTo>
                    <a:pt x="1381" y="2559"/>
                    <a:pt x="1009" y="2202"/>
                    <a:pt x="1009" y="1753"/>
                  </a:cubicBezTo>
                  <a:cubicBezTo>
                    <a:pt x="1009" y="1303"/>
                    <a:pt x="1381" y="931"/>
                    <a:pt x="1816" y="931"/>
                  </a:cubicBezTo>
                  <a:close/>
                  <a:moveTo>
                    <a:pt x="1304" y="0"/>
                  </a:moveTo>
                  <a:lnTo>
                    <a:pt x="1304" y="310"/>
                  </a:lnTo>
                  <a:cubicBezTo>
                    <a:pt x="1304" y="419"/>
                    <a:pt x="1242" y="496"/>
                    <a:pt x="1164" y="527"/>
                  </a:cubicBezTo>
                  <a:cubicBezTo>
                    <a:pt x="1118" y="543"/>
                    <a:pt x="1071" y="574"/>
                    <a:pt x="1025" y="605"/>
                  </a:cubicBezTo>
                  <a:cubicBezTo>
                    <a:pt x="986" y="636"/>
                    <a:pt x="943" y="651"/>
                    <a:pt x="901" y="651"/>
                  </a:cubicBezTo>
                  <a:cubicBezTo>
                    <a:pt x="858" y="651"/>
                    <a:pt x="815" y="636"/>
                    <a:pt x="776" y="605"/>
                  </a:cubicBezTo>
                  <a:lnTo>
                    <a:pt x="497" y="450"/>
                  </a:lnTo>
                  <a:lnTo>
                    <a:pt x="1" y="1303"/>
                  </a:lnTo>
                  <a:lnTo>
                    <a:pt x="265" y="1458"/>
                  </a:lnTo>
                  <a:cubicBezTo>
                    <a:pt x="342" y="1505"/>
                    <a:pt x="389" y="1598"/>
                    <a:pt x="389" y="1675"/>
                  </a:cubicBezTo>
                  <a:lnTo>
                    <a:pt x="389" y="1753"/>
                  </a:lnTo>
                  <a:lnTo>
                    <a:pt x="389" y="1830"/>
                  </a:lnTo>
                  <a:cubicBezTo>
                    <a:pt x="389" y="1923"/>
                    <a:pt x="342" y="2001"/>
                    <a:pt x="265" y="2032"/>
                  </a:cubicBezTo>
                  <a:lnTo>
                    <a:pt x="1" y="2187"/>
                  </a:lnTo>
                  <a:lnTo>
                    <a:pt x="497" y="3040"/>
                  </a:lnTo>
                  <a:lnTo>
                    <a:pt x="776" y="2885"/>
                  </a:lnTo>
                  <a:cubicBezTo>
                    <a:pt x="815" y="2869"/>
                    <a:pt x="858" y="2862"/>
                    <a:pt x="901" y="2862"/>
                  </a:cubicBezTo>
                  <a:cubicBezTo>
                    <a:pt x="943" y="2862"/>
                    <a:pt x="986" y="2869"/>
                    <a:pt x="1025" y="2885"/>
                  </a:cubicBezTo>
                  <a:cubicBezTo>
                    <a:pt x="1071" y="2916"/>
                    <a:pt x="1102" y="2947"/>
                    <a:pt x="1164" y="2962"/>
                  </a:cubicBezTo>
                  <a:cubicBezTo>
                    <a:pt x="1242" y="3009"/>
                    <a:pt x="1304" y="3086"/>
                    <a:pt x="1304" y="3180"/>
                  </a:cubicBezTo>
                  <a:lnTo>
                    <a:pt x="1304" y="3490"/>
                  </a:lnTo>
                  <a:lnTo>
                    <a:pt x="2281" y="3490"/>
                  </a:lnTo>
                  <a:lnTo>
                    <a:pt x="2281" y="3180"/>
                  </a:lnTo>
                  <a:cubicBezTo>
                    <a:pt x="2281" y="3086"/>
                    <a:pt x="2343" y="3009"/>
                    <a:pt x="2420" y="2962"/>
                  </a:cubicBezTo>
                  <a:cubicBezTo>
                    <a:pt x="2467" y="2947"/>
                    <a:pt x="2514" y="2931"/>
                    <a:pt x="2560" y="2885"/>
                  </a:cubicBezTo>
                  <a:cubicBezTo>
                    <a:pt x="2599" y="2862"/>
                    <a:pt x="2641" y="2850"/>
                    <a:pt x="2684" y="2850"/>
                  </a:cubicBezTo>
                  <a:cubicBezTo>
                    <a:pt x="2727" y="2850"/>
                    <a:pt x="2769" y="2862"/>
                    <a:pt x="2808" y="2885"/>
                  </a:cubicBezTo>
                  <a:lnTo>
                    <a:pt x="3087" y="3040"/>
                  </a:lnTo>
                  <a:lnTo>
                    <a:pt x="3584" y="2187"/>
                  </a:lnTo>
                  <a:lnTo>
                    <a:pt x="3320" y="2032"/>
                  </a:lnTo>
                  <a:cubicBezTo>
                    <a:pt x="3242" y="2001"/>
                    <a:pt x="3196" y="1908"/>
                    <a:pt x="3196" y="1830"/>
                  </a:cubicBezTo>
                  <a:lnTo>
                    <a:pt x="3196" y="1753"/>
                  </a:lnTo>
                  <a:lnTo>
                    <a:pt x="3196" y="1675"/>
                  </a:lnTo>
                  <a:cubicBezTo>
                    <a:pt x="3196" y="1567"/>
                    <a:pt x="3242" y="1505"/>
                    <a:pt x="3320" y="1458"/>
                  </a:cubicBezTo>
                  <a:lnTo>
                    <a:pt x="3584" y="1303"/>
                  </a:lnTo>
                  <a:lnTo>
                    <a:pt x="3087" y="450"/>
                  </a:lnTo>
                  <a:lnTo>
                    <a:pt x="2808" y="605"/>
                  </a:lnTo>
                  <a:cubicBezTo>
                    <a:pt x="2769" y="628"/>
                    <a:pt x="2727" y="640"/>
                    <a:pt x="2684" y="640"/>
                  </a:cubicBezTo>
                  <a:cubicBezTo>
                    <a:pt x="2641" y="640"/>
                    <a:pt x="2599" y="628"/>
                    <a:pt x="2560" y="605"/>
                  </a:cubicBezTo>
                  <a:cubicBezTo>
                    <a:pt x="2514" y="589"/>
                    <a:pt x="2483" y="543"/>
                    <a:pt x="2420" y="527"/>
                  </a:cubicBezTo>
                  <a:cubicBezTo>
                    <a:pt x="2343" y="496"/>
                    <a:pt x="2281" y="419"/>
                    <a:pt x="2281" y="310"/>
                  </a:cubicBezTo>
                  <a:lnTo>
                    <a:pt x="22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8"/>
            <p:cNvSpPr/>
            <p:nvPr/>
          </p:nvSpPr>
          <p:spPr>
            <a:xfrm>
              <a:off x="1736550" y="2108950"/>
              <a:ext cx="89600" cy="87275"/>
            </a:xfrm>
            <a:custGeom>
              <a:avLst/>
              <a:gdLst/>
              <a:ahLst/>
              <a:cxnLst/>
              <a:rect l="l" t="t" r="r" b="b"/>
              <a:pathLst>
                <a:path w="3584" h="3491" extrusionOk="0">
                  <a:moveTo>
                    <a:pt x="1815" y="931"/>
                  </a:moveTo>
                  <a:cubicBezTo>
                    <a:pt x="2280" y="931"/>
                    <a:pt x="2637" y="1304"/>
                    <a:pt x="2637" y="1753"/>
                  </a:cubicBezTo>
                  <a:cubicBezTo>
                    <a:pt x="2637" y="2188"/>
                    <a:pt x="2265" y="2560"/>
                    <a:pt x="1815" y="2560"/>
                  </a:cubicBezTo>
                  <a:cubicBezTo>
                    <a:pt x="1365" y="2560"/>
                    <a:pt x="1009" y="2188"/>
                    <a:pt x="1009" y="1753"/>
                  </a:cubicBezTo>
                  <a:cubicBezTo>
                    <a:pt x="1009" y="1304"/>
                    <a:pt x="1365" y="931"/>
                    <a:pt x="1815" y="931"/>
                  </a:cubicBezTo>
                  <a:close/>
                  <a:moveTo>
                    <a:pt x="1288" y="1"/>
                  </a:moveTo>
                  <a:lnTo>
                    <a:pt x="1288" y="311"/>
                  </a:lnTo>
                  <a:cubicBezTo>
                    <a:pt x="1288" y="404"/>
                    <a:pt x="1241" y="482"/>
                    <a:pt x="1164" y="528"/>
                  </a:cubicBezTo>
                  <a:cubicBezTo>
                    <a:pt x="1117" y="544"/>
                    <a:pt x="1055" y="559"/>
                    <a:pt x="1024" y="606"/>
                  </a:cubicBezTo>
                  <a:cubicBezTo>
                    <a:pt x="985" y="637"/>
                    <a:pt x="939" y="652"/>
                    <a:pt x="894" y="652"/>
                  </a:cubicBezTo>
                  <a:cubicBezTo>
                    <a:pt x="850" y="652"/>
                    <a:pt x="807" y="637"/>
                    <a:pt x="776" y="606"/>
                  </a:cubicBezTo>
                  <a:lnTo>
                    <a:pt x="497" y="451"/>
                  </a:lnTo>
                  <a:lnTo>
                    <a:pt x="0" y="1304"/>
                  </a:lnTo>
                  <a:lnTo>
                    <a:pt x="264" y="1459"/>
                  </a:lnTo>
                  <a:cubicBezTo>
                    <a:pt x="342" y="1490"/>
                    <a:pt x="388" y="1598"/>
                    <a:pt x="388" y="1676"/>
                  </a:cubicBezTo>
                  <a:lnTo>
                    <a:pt x="388" y="1753"/>
                  </a:lnTo>
                  <a:lnTo>
                    <a:pt x="388" y="1831"/>
                  </a:lnTo>
                  <a:cubicBezTo>
                    <a:pt x="388" y="1924"/>
                    <a:pt x="342" y="2001"/>
                    <a:pt x="264" y="2033"/>
                  </a:cubicBezTo>
                  <a:lnTo>
                    <a:pt x="0" y="2188"/>
                  </a:lnTo>
                  <a:lnTo>
                    <a:pt x="497" y="3041"/>
                  </a:lnTo>
                  <a:lnTo>
                    <a:pt x="776" y="2886"/>
                  </a:lnTo>
                  <a:cubicBezTo>
                    <a:pt x="815" y="2870"/>
                    <a:pt x="857" y="2862"/>
                    <a:pt x="900" y="2862"/>
                  </a:cubicBezTo>
                  <a:cubicBezTo>
                    <a:pt x="943" y="2862"/>
                    <a:pt x="985" y="2870"/>
                    <a:pt x="1024" y="2886"/>
                  </a:cubicBezTo>
                  <a:cubicBezTo>
                    <a:pt x="1055" y="2917"/>
                    <a:pt x="1102" y="2948"/>
                    <a:pt x="1164" y="2963"/>
                  </a:cubicBezTo>
                  <a:cubicBezTo>
                    <a:pt x="1241" y="3010"/>
                    <a:pt x="1288" y="3087"/>
                    <a:pt x="1288" y="3180"/>
                  </a:cubicBezTo>
                  <a:lnTo>
                    <a:pt x="1288" y="3490"/>
                  </a:lnTo>
                  <a:lnTo>
                    <a:pt x="2280" y="3490"/>
                  </a:lnTo>
                  <a:lnTo>
                    <a:pt x="2280" y="3180"/>
                  </a:lnTo>
                  <a:cubicBezTo>
                    <a:pt x="2280" y="3087"/>
                    <a:pt x="2342" y="3010"/>
                    <a:pt x="2420" y="2963"/>
                  </a:cubicBezTo>
                  <a:cubicBezTo>
                    <a:pt x="2451" y="2948"/>
                    <a:pt x="2498" y="2932"/>
                    <a:pt x="2560" y="2886"/>
                  </a:cubicBezTo>
                  <a:cubicBezTo>
                    <a:pt x="2598" y="2862"/>
                    <a:pt x="2641" y="2851"/>
                    <a:pt x="2684" y="2851"/>
                  </a:cubicBezTo>
                  <a:cubicBezTo>
                    <a:pt x="2726" y="2851"/>
                    <a:pt x="2769" y="2862"/>
                    <a:pt x="2808" y="2886"/>
                  </a:cubicBezTo>
                  <a:lnTo>
                    <a:pt x="3071" y="3041"/>
                  </a:lnTo>
                  <a:lnTo>
                    <a:pt x="3583" y="2188"/>
                  </a:lnTo>
                  <a:lnTo>
                    <a:pt x="3304" y="2033"/>
                  </a:lnTo>
                  <a:cubicBezTo>
                    <a:pt x="3226" y="2001"/>
                    <a:pt x="3195" y="1908"/>
                    <a:pt x="3195" y="1831"/>
                  </a:cubicBezTo>
                  <a:lnTo>
                    <a:pt x="3195" y="1753"/>
                  </a:lnTo>
                  <a:lnTo>
                    <a:pt x="3195" y="1676"/>
                  </a:lnTo>
                  <a:cubicBezTo>
                    <a:pt x="3195" y="1567"/>
                    <a:pt x="3226" y="1490"/>
                    <a:pt x="3304" y="1459"/>
                  </a:cubicBezTo>
                  <a:lnTo>
                    <a:pt x="3583" y="1304"/>
                  </a:lnTo>
                  <a:lnTo>
                    <a:pt x="3071" y="451"/>
                  </a:lnTo>
                  <a:lnTo>
                    <a:pt x="2808" y="606"/>
                  </a:lnTo>
                  <a:cubicBezTo>
                    <a:pt x="2769" y="621"/>
                    <a:pt x="2722" y="629"/>
                    <a:pt x="2678" y="629"/>
                  </a:cubicBezTo>
                  <a:cubicBezTo>
                    <a:pt x="2633" y="629"/>
                    <a:pt x="2591" y="621"/>
                    <a:pt x="2560" y="606"/>
                  </a:cubicBezTo>
                  <a:cubicBezTo>
                    <a:pt x="2513" y="590"/>
                    <a:pt x="2482" y="544"/>
                    <a:pt x="2420" y="528"/>
                  </a:cubicBezTo>
                  <a:cubicBezTo>
                    <a:pt x="2342" y="482"/>
                    <a:pt x="2280" y="404"/>
                    <a:pt x="2280" y="311"/>
                  </a:cubicBezTo>
                  <a:lnTo>
                    <a:pt x="22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8"/>
            <p:cNvSpPr/>
            <p:nvPr/>
          </p:nvSpPr>
          <p:spPr>
            <a:xfrm>
              <a:off x="2277450" y="2667300"/>
              <a:ext cx="69825" cy="302075"/>
            </a:xfrm>
            <a:custGeom>
              <a:avLst/>
              <a:gdLst/>
              <a:ahLst/>
              <a:cxnLst/>
              <a:rect l="l" t="t" r="r" b="b"/>
              <a:pathLst>
                <a:path w="2793" h="12083" extrusionOk="0">
                  <a:moveTo>
                    <a:pt x="0" y="1"/>
                  </a:moveTo>
                  <a:lnTo>
                    <a:pt x="0" y="3258"/>
                  </a:lnTo>
                  <a:lnTo>
                    <a:pt x="2684" y="6949"/>
                  </a:lnTo>
                  <a:lnTo>
                    <a:pt x="2684" y="12083"/>
                  </a:lnTo>
                  <a:lnTo>
                    <a:pt x="2792" y="12083"/>
                  </a:lnTo>
                  <a:lnTo>
                    <a:pt x="2792" y="6902"/>
                  </a:lnTo>
                  <a:lnTo>
                    <a:pt x="93" y="3211"/>
                  </a:lnTo>
                  <a:lnTo>
                    <a:pt x="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8"/>
            <p:cNvSpPr/>
            <p:nvPr/>
          </p:nvSpPr>
          <p:spPr>
            <a:xfrm>
              <a:off x="2270850" y="2653725"/>
              <a:ext cx="14775" cy="14775"/>
            </a:xfrm>
            <a:custGeom>
              <a:avLst/>
              <a:gdLst/>
              <a:ahLst/>
              <a:cxnLst/>
              <a:rect l="l" t="t" r="r" b="b"/>
              <a:pathLst>
                <a:path w="591" h="591" extrusionOk="0">
                  <a:moveTo>
                    <a:pt x="295" y="94"/>
                  </a:moveTo>
                  <a:cubicBezTo>
                    <a:pt x="419" y="94"/>
                    <a:pt x="497" y="202"/>
                    <a:pt x="497" y="295"/>
                  </a:cubicBezTo>
                  <a:cubicBezTo>
                    <a:pt x="497" y="404"/>
                    <a:pt x="419" y="482"/>
                    <a:pt x="295" y="482"/>
                  </a:cubicBezTo>
                  <a:cubicBezTo>
                    <a:pt x="187" y="482"/>
                    <a:pt x="109" y="404"/>
                    <a:pt x="109" y="295"/>
                  </a:cubicBezTo>
                  <a:cubicBezTo>
                    <a:pt x="109" y="171"/>
                    <a:pt x="187" y="94"/>
                    <a:pt x="295" y="94"/>
                  </a:cubicBezTo>
                  <a:close/>
                  <a:moveTo>
                    <a:pt x="295" y="1"/>
                  </a:moveTo>
                  <a:cubicBezTo>
                    <a:pt x="140" y="1"/>
                    <a:pt x="1" y="140"/>
                    <a:pt x="1" y="295"/>
                  </a:cubicBezTo>
                  <a:cubicBezTo>
                    <a:pt x="1" y="450"/>
                    <a:pt x="140" y="590"/>
                    <a:pt x="295" y="590"/>
                  </a:cubicBezTo>
                  <a:cubicBezTo>
                    <a:pt x="450" y="590"/>
                    <a:pt x="590" y="466"/>
                    <a:pt x="590" y="295"/>
                  </a:cubicBezTo>
                  <a:cubicBezTo>
                    <a:pt x="590" y="140"/>
                    <a:pt x="450" y="1"/>
                    <a:pt x="2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8"/>
            <p:cNvSpPr/>
            <p:nvPr/>
          </p:nvSpPr>
          <p:spPr>
            <a:xfrm>
              <a:off x="2260000" y="2714225"/>
              <a:ext cx="69825" cy="255150"/>
            </a:xfrm>
            <a:custGeom>
              <a:avLst/>
              <a:gdLst/>
              <a:ahLst/>
              <a:cxnLst/>
              <a:rect l="l" t="t" r="r" b="b"/>
              <a:pathLst>
                <a:path w="2793" h="10206" extrusionOk="0">
                  <a:moveTo>
                    <a:pt x="0" y="0"/>
                  </a:moveTo>
                  <a:lnTo>
                    <a:pt x="0" y="1830"/>
                  </a:lnTo>
                  <a:lnTo>
                    <a:pt x="2684" y="5506"/>
                  </a:lnTo>
                  <a:lnTo>
                    <a:pt x="2684" y="10206"/>
                  </a:lnTo>
                  <a:lnTo>
                    <a:pt x="2792" y="10206"/>
                  </a:lnTo>
                  <a:lnTo>
                    <a:pt x="2792" y="5475"/>
                  </a:lnTo>
                  <a:lnTo>
                    <a:pt x="93" y="1784"/>
                  </a:lnTo>
                  <a:lnTo>
                    <a:pt x="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8"/>
            <p:cNvSpPr/>
            <p:nvPr/>
          </p:nvSpPr>
          <p:spPr>
            <a:xfrm>
              <a:off x="2253400" y="2701425"/>
              <a:ext cx="14775" cy="14375"/>
            </a:xfrm>
            <a:custGeom>
              <a:avLst/>
              <a:gdLst/>
              <a:ahLst/>
              <a:cxnLst/>
              <a:rect l="l" t="t" r="r" b="b"/>
              <a:pathLst>
                <a:path w="591" h="575" extrusionOk="0">
                  <a:moveTo>
                    <a:pt x="295" y="93"/>
                  </a:moveTo>
                  <a:cubicBezTo>
                    <a:pt x="420" y="93"/>
                    <a:pt x="497" y="187"/>
                    <a:pt x="497" y="280"/>
                  </a:cubicBezTo>
                  <a:cubicBezTo>
                    <a:pt x="497" y="404"/>
                    <a:pt x="420" y="481"/>
                    <a:pt x="295" y="481"/>
                  </a:cubicBezTo>
                  <a:cubicBezTo>
                    <a:pt x="187" y="481"/>
                    <a:pt x="109" y="404"/>
                    <a:pt x="109" y="280"/>
                  </a:cubicBezTo>
                  <a:cubicBezTo>
                    <a:pt x="109" y="171"/>
                    <a:pt x="187" y="93"/>
                    <a:pt x="295" y="93"/>
                  </a:cubicBezTo>
                  <a:close/>
                  <a:moveTo>
                    <a:pt x="295" y="0"/>
                  </a:moveTo>
                  <a:cubicBezTo>
                    <a:pt x="140" y="0"/>
                    <a:pt x="1" y="124"/>
                    <a:pt x="1" y="280"/>
                  </a:cubicBezTo>
                  <a:cubicBezTo>
                    <a:pt x="1" y="435"/>
                    <a:pt x="140" y="574"/>
                    <a:pt x="295" y="574"/>
                  </a:cubicBezTo>
                  <a:cubicBezTo>
                    <a:pt x="451" y="574"/>
                    <a:pt x="590" y="435"/>
                    <a:pt x="590" y="280"/>
                  </a:cubicBezTo>
                  <a:cubicBezTo>
                    <a:pt x="590" y="124"/>
                    <a:pt x="451" y="0"/>
                    <a:pt x="2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8"/>
            <p:cNvSpPr/>
            <p:nvPr/>
          </p:nvSpPr>
          <p:spPr>
            <a:xfrm>
              <a:off x="2361575" y="2737475"/>
              <a:ext cx="2350" cy="231900"/>
            </a:xfrm>
            <a:custGeom>
              <a:avLst/>
              <a:gdLst/>
              <a:ahLst/>
              <a:cxnLst/>
              <a:rect l="l" t="t" r="r" b="b"/>
              <a:pathLst>
                <a:path w="94" h="9276" extrusionOk="0">
                  <a:moveTo>
                    <a:pt x="1" y="1"/>
                  </a:moveTo>
                  <a:lnTo>
                    <a:pt x="1" y="9276"/>
                  </a:lnTo>
                  <a:lnTo>
                    <a:pt x="94" y="9276"/>
                  </a:lnTo>
                  <a:lnTo>
                    <a:pt x="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8"/>
            <p:cNvSpPr/>
            <p:nvPr/>
          </p:nvSpPr>
          <p:spPr>
            <a:xfrm>
              <a:off x="2355375" y="2723900"/>
              <a:ext cx="14375" cy="14775"/>
            </a:xfrm>
            <a:custGeom>
              <a:avLst/>
              <a:gdLst/>
              <a:ahLst/>
              <a:cxnLst/>
              <a:rect l="l" t="t" r="r" b="b"/>
              <a:pathLst>
                <a:path w="575" h="591" extrusionOk="0">
                  <a:moveTo>
                    <a:pt x="295" y="110"/>
                  </a:moveTo>
                  <a:cubicBezTo>
                    <a:pt x="404" y="110"/>
                    <a:pt x="482" y="203"/>
                    <a:pt x="482" y="296"/>
                  </a:cubicBezTo>
                  <a:cubicBezTo>
                    <a:pt x="482" y="420"/>
                    <a:pt x="404" y="497"/>
                    <a:pt x="295" y="497"/>
                  </a:cubicBezTo>
                  <a:cubicBezTo>
                    <a:pt x="171" y="497"/>
                    <a:pt x="94" y="420"/>
                    <a:pt x="94" y="296"/>
                  </a:cubicBezTo>
                  <a:cubicBezTo>
                    <a:pt x="94" y="172"/>
                    <a:pt x="171" y="110"/>
                    <a:pt x="295" y="110"/>
                  </a:cubicBezTo>
                  <a:close/>
                  <a:moveTo>
                    <a:pt x="295" y="1"/>
                  </a:moveTo>
                  <a:cubicBezTo>
                    <a:pt x="140" y="1"/>
                    <a:pt x="1" y="141"/>
                    <a:pt x="1" y="296"/>
                  </a:cubicBezTo>
                  <a:cubicBezTo>
                    <a:pt x="1" y="451"/>
                    <a:pt x="140" y="590"/>
                    <a:pt x="295" y="590"/>
                  </a:cubicBezTo>
                  <a:cubicBezTo>
                    <a:pt x="451" y="590"/>
                    <a:pt x="575" y="451"/>
                    <a:pt x="575" y="296"/>
                  </a:cubicBezTo>
                  <a:cubicBezTo>
                    <a:pt x="575" y="141"/>
                    <a:pt x="451" y="1"/>
                    <a:pt x="2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8"/>
            <p:cNvSpPr/>
            <p:nvPr/>
          </p:nvSpPr>
          <p:spPr>
            <a:xfrm>
              <a:off x="2377475" y="2604475"/>
              <a:ext cx="48125" cy="363350"/>
            </a:xfrm>
            <a:custGeom>
              <a:avLst/>
              <a:gdLst/>
              <a:ahLst/>
              <a:cxnLst/>
              <a:rect l="l" t="t" r="r" b="b"/>
              <a:pathLst>
                <a:path w="1925" h="14534" extrusionOk="0">
                  <a:moveTo>
                    <a:pt x="1846" y="1"/>
                  </a:moveTo>
                  <a:lnTo>
                    <a:pt x="1846" y="7089"/>
                  </a:lnTo>
                  <a:lnTo>
                    <a:pt x="1" y="10548"/>
                  </a:lnTo>
                  <a:lnTo>
                    <a:pt x="1" y="14533"/>
                  </a:lnTo>
                  <a:lnTo>
                    <a:pt x="109" y="14533"/>
                  </a:lnTo>
                  <a:lnTo>
                    <a:pt x="109" y="10563"/>
                  </a:lnTo>
                  <a:lnTo>
                    <a:pt x="1924" y="7104"/>
                  </a:lnTo>
                  <a:lnTo>
                    <a:pt x="19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8"/>
            <p:cNvSpPr/>
            <p:nvPr/>
          </p:nvSpPr>
          <p:spPr>
            <a:xfrm>
              <a:off x="2417425" y="2590925"/>
              <a:ext cx="14375" cy="14375"/>
            </a:xfrm>
            <a:custGeom>
              <a:avLst/>
              <a:gdLst/>
              <a:ahLst/>
              <a:cxnLst/>
              <a:rect l="l" t="t" r="r" b="b"/>
              <a:pathLst>
                <a:path w="575" h="575" extrusionOk="0">
                  <a:moveTo>
                    <a:pt x="295" y="109"/>
                  </a:moveTo>
                  <a:cubicBezTo>
                    <a:pt x="388" y="109"/>
                    <a:pt x="481" y="186"/>
                    <a:pt x="481" y="310"/>
                  </a:cubicBezTo>
                  <a:cubicBezTo>
                    <a:pt x="481" y="419"/>
                    <a:pt x="404" y="496"/>
                    <a:pt x="295" y="496"/>
                  </a:cubicBezTo>
                  <a:cubicBezTo>
                    <a:pt x="171" y="496"/>
                    <a:pt x="93" y="419"/>
                    <a:pt x="93" y="310"/>
                  </a:cubicBezTo>
                  <a:cubicBezTo>
                    <a:pt x="93" y="186"/>
                    <a:pt x="171" y="109"/>
                    <a:pt x="295" y="109"/>
                  </a:cubicBezTo>
                  <a:close/>
                  <a:moveTo>
                    <a:pt x="295" y="0"/>
                  </a:moveTo>
                  <a:cubicBezTo>
                    <a:pt x="140" y="0"/>
                    <a:pt x="0" y="124"/>
                    <a:pt x="0" y="279"/>
                  </a:cubicBezTo>
                  <a:cubicBezTo>
                    <a:pt x="0" y="434"/>
                    <a:pt x="140" y="574"/>
                    <a:pt x="295" y="574"/>
                  </a:cubicBezTo>
                  <a:cubicBezTo>
                    <a:pt x="450" y="574"/>
                    <a:pt x="574" y="434"/>
                    <a:pt x="574" y="279"/>
                  </a:cubicBezTo>
                  <a:cubicBezTo>
                    <a:pt x="574" y="124"/>
                    <a:pt x="450" y="0"/>
                    <a:pt x="29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8"/>
            <p:cNvSpPr/>
            <p:nvPr/>
          </p:nvSpPr>
          <p:spPr>
            <a:xfrm>
              <a:off x="2393775" y="2680100"/>
              <a:ext cx="56250" cy="287725"/>
            </a:xfrm>
            <a:custGeom>
              <a:avLst/>
              <a:gdLst/>
              <a:ahLst/>
              <a:cxnLst/>
              <a:rect l="l" t="t" r="r" b="b"/>
              <a:pathLst>
                <a:path w="2250" h="11509" extrusionOk="0">
                  <a:moveTo>
                    <a:pt x="2156" y="0"/>
                  </a:moveTo>
                  <a:lnTo>
                    <a:pt x="2156" y="4064"/>
                  </a:lnTo>
                  <a:lnTo>
                    <a:pt x="0" y="7879"/>
                  </a:lnTo>
                  <a:lnTo>
                    <a:pt x="0" y="11508"/>
                  </a:lnTo>
                  <a:lnTo>
                    <a:pt x="93" y="11508"/>
                  </a:lnTo>
                  <a:lnTo>
                    <a:pt x="93" y="7926"/>
                  </a:lnTo>
                  <a:lnTo>
                    <a:pt x="2249" y="4079"/>
                  </a:lnTo>
                  <a:lnTo>
                    <a:pt x="22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8"/>
            <p:cNvSpPr/>
            <p:nvPr/>
          </p:nvSpPr>
          <p:spPr>
            <a:xfrm>
              <a:off x="2441450" y="2666525"/>
              <a:ext cx="14775" cy="14375"/>
            </a:xfrm>
            <a:custGeom>
              <a:avLst/>
              <a:gdLst/>
              <a:ahLst/>
              <a:cxnLst/>
              <a:rect l="l" t="t" r="r" b="b"/>
              <a:pathLst>
                <a:path w="591" h="575" extrusionOk="0">
                  <a:moveTo>
                    <a:pt x="296" y="109"/>
                  </a:moveTo>
                  <a:cubicBezTo>
                    <a:pt x="420" y="109"/>
                    <a:pt x="497" y="187"/>
                    <a:pt x="497" y="311"/>
                  </a:cubicBezTo>
                  <a:cubicBezTo>
                    <a:pt x="497" y="419"/>
                    <a:pt x="420" y="497"/>
                    <a:pt x="296" y="497"/>
                  </a:cubicBezTo>
                  <a:cubicBezTo>
                    <a:pt x="187" y="497"/>
                    <a:pt x="109" y="419"/>
                    <a:pt x="109" y="311"/>
                  </a:cubicBezTo>
                  <a:cubicBezTo>
                    <a:pt x="109" y="187"/>
                    <a:pt x="187" y="109"/>
                    <a:pt x="296" y="109"/>
                  </a:cubicBezTo>
                  <a:close/>
                  <a:moveTo>
                    <a:pt x="296" y="1"/>
                  </a:moveTo>
                  <a:cubicBezTo>
                    <a:pt x="141" y="1"/>
                    <a:pt x="1" y="125"/>
                    <a:pt x="1" y="280"/>
                  </a:cubicBezTo>
                  <a:cubicBezTo>
                    <a:pt x="1" y="435"/>
                    <a:pt x="141" y="574"/>
                    <a:pt x="296" y="574"/>
                  </a:cubicBezTo>
                  <a:cubicBezTo>
                    <a:pt x="451" y="574"/>
                    <a:pt x="590" y="466"/>
                    <a:pt x="590" y="280"/>
                  </a:cubicBezTo>
                  <a:cubicBezTo>
                    <a:pt x="590" y="125"/>
                    <a:pt x="451" y="1"/>
                    <a:pt x="2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8"/>
            <p:cNvSpPr/>
            <p:nvPr/>
          </p:nvSpPr>
          <p:spPr>
            <a:xfrm>
              <a:off x="1700100" y="2441625"/>
              <a:ext cx="69825" cy="527750"/>
            </a:xfrm>
            <a:custGeom>
              <a:avLst/>
              <a:gdLst/>
              <a:ahLst/>
              <a:cxnLst/>
              <a:rect l="l" t="t" r="r" b="b"/>
              <a:pathLst>
                <a:path w="2793" h="21110" extrusionOk="0">
                  <a:moveTo>
                    <a:pt x="2699" y="1"/>
                  </a:moveTo>
                  <a:lnTo>
                    <a:pt x="2699" y="3227"/>
                  </a:lnTo>
                  <a:lnTo>
                    <a:pt x="1" y="6918"/>
                  </a:lnTo>
                  <a:lnTo>
                    <a:pt x="1" y="21110"/>
                  </a:lnTo>
                  <a:lnTo>
                    <a:pt x="94" y="21110"/>
                  </a:lnTo>
                  <a:lnTo>
                    <a:pt x="94" y="6949"/>
                  </a:lnTo>
                  <a:lnTo>
                    <a:pt x="2792" y="3258"/>
                  </a:lnTo>
                  <a:lnTo>
                    <a:pt x="27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8"/>
            <p:cNvSpPr/>
            <p:nvPr/>
          </p:nvSpPr>
          <p:spPr>
            <a:xfrm>
              <a:off x="1761750" y="2428450"/>
              <a:ext cx="14375" cy="14375"/>
            </a:xfrm>
            <a:custGeom>
              <a:avLst/>
              <a:gdLst/>
              <a:ahLst/>
              <a:cxnLst/>
              <a:rect l="l" t="t" r="r" b="b"/>
              <a:pathLst>
                <a:path w="575" h="575" extrusionOk="0">
                  <a:moveTo>
                    <a:pt x="280" y="94"/>
                  </a:moveTo>
                  <a:cubicBezTo>
                    <a:pt x="388" y="94"/>
                    <a:pt x="481" y="187"/>
                    <a:pt x="481" y="295"/>
                  </a:cubicBezTo>
                  <a:cubicBezTo>
                    <a:pt x="481" y="404"/>
                    <a:pt x="404" y="481"/>
                    <a:pt x="280" y="481"/>
                  </a:cubicBezTo>
                  <a:cubicBezTo>
                    <a:pt x="171" y="481"/>
                    <a:pt x="94" y="404"/>
                    <a:pt x="94" y="295"/>
                  </a:cubicBezTo>
                  <a:cubicBezTo>
                    <a:pt x="94" y="171"/>
                    <a:pt x="171" y="94"/>
                    <a:pt x="280" y="94"/>
                  </a:cubicBezTo>
                  <a:close/>
                  <a:moveTo>
                    <a:pt x="280" y="1"/>
                  </a:moveTo>
                  <a:cubicBezTo>
                    <a:pt x="125" y="1"/>
                    <a:pt x="1" y="140"/>
                    <a:pt x="1" y="295"/>
                  </a:cubicBezTo>
                  <a:cubicBezTo>
                    <a:pt x="1" y="450"/>
                    <a:pt x="125" y="575"/>
                    <a:pt x="280" y="575"/>
                  </a:cubicBezTo>
                  <a:cubicBezTo>
                    <a:pt x="435" y="575"/>
                    <a:pt x="559" y="450"/>
                    <a:pt x="574" y="295"/>
                  </a:cubicBezTo>
                  <a:cubicBezTo>
                    <a:pt x="574" y="140"/>
                    <a:pt x="435" y="1"/>
                    <a:pt x="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8"/>
            <p:cNvSpPr/>
            <p:nvPr/>
          </p:nvSpPr>
          <p:spPr>
            <a:xfrm>
              <a:off x="1717550" y="2488950"/>
              <a:ext cx="69825" cy="480425"/>
            </a:xfrm>
            <a:custGeom>
              <a:avLst/>
              <a:gdLst/>
              <a:ahLst/>
              <a:cxnLst/>
              <a:rect l="l" t="t" r="r" b="b"/>
              <a:pathLst>
                <a:path w="2793" h="19217" extrusionOk="0">
                  <a:moveTo>
                    <a:pt x="2699" y="0"/>
                  </a:moveTo>
                  <a:lnTo>
                    <a:pt x="2699" y="1784"/>
                  </a:lnTo>
                  <a:lnTo>
                    <a:pt x="1" y="5475"/>
                  </a:lnTo>
                  <a:lnTo>
                    <a:pt x="1" y="19217"/>
                  </a:lnTo>
                  <a:lnTo>
                    <a:pt x="78" y="19217"/>
                  </a:lnTo>
                  <a:lnTo>
                    <a:pt x="78" y="5506"/>
                  </a:lnTo>
                  <a:lnTo>
                    <a:pt x="2792" y="1799"/>
                  </a:lnTo>
                  <a:lnTo>
                    <a:pt x="279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8"/>
            <p:cNvSpPr/>
            <p:nvPr/>
          </p:nvSpPr>
          <p:spPr>
            <a:xfrm>
              <a:off x="1778425" y="2475750"/>
              <a:ext cx="14750" cy="14775"/>
            </a:xfrm>
            <a:custGeom>
              <a:avLst/>
              <a:gdLst/>
              <a:ahLst/>
              <a:cxnLst/>
              <a:rect l="l" t="t" r="r" b="b"/>
              <a:pathLst>
                <a:path w="590" h="591" extrusionOk="0">
                  <a:moveTo>
                    <a:pt x="295" y="109"/>
                  </a:moveTo>
                  <a:cubicBezTo>
                    <a:pt x="419" y="109"/>
                    <a:pt x="497" y="187"/>
                    <a:pt x="497" y="295"/>
                  </a:cubicBezTo>
                  <a:cubicBezTo>
                    <a:pt x="497" y="420"/>
                    <a:pt x="419" y="497"/>
                    <a:pt x="295" y="497"/>
                  </a:cubicBezTo>
                  <a:cubicBezTo>
                    <a:pt x="187" y="497"/>
                    <a:pt x="109" y="420"/>
                    <a:pt x="109" y="295"/>
                  </a:cubicBezTo>
                  <a:cubicBezTo>
                    <a:pt x="109" y="187"/>
                    <a:pt x="187" y="109"/>
                    <a:pt x="295" y="109"/>
                  </a:cubicBezTo>
                  <a:close/>
                  <a:moveTo>
                    <a:pt x="295" y="1"/>
                  </a:moveTo>
                  <a:cubicBezTo>
                    <a:pt x="140" y="1"/>
                    <a:pt x="1" y="140"/>
                    <a:pt x="1" y="295"/>
                  </a:cubicBezTo>
                  <a:cubicBezTo>
                    <a:pt x="1" y="451"/>
                    <a:pt x="140" y="590"/>
                    <a:pt x="295" y="590"/>
                  </a:cubicBezTo>
                  <a:cubicBezTo>
                    <a:pt x="466" y="590"/>
                    <a:pt x="590" y="451"/>
                    <a:pt x="590" y="295"/>
                  </a:cubicBezTo>
                  <a:cubicBezTo>
                    <a:pt x="590" y="140"/>
                    <a:pt x="450" y="1"/>
                    <a:pt x="29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8"/>
            <p:cNvSpPr/>
            <p:nvPr/>
          </p:nvSpPr>
          <p:spPr>
            <a:xfrm>
              <a:off x="1683050" y="2421475"/>
              <a:ext cx="2350" cy="547900"/>
            </a:xfrm>
            <a:custGeom>
              <a:avLst/>
              <a:gdLst/>
              <a:ahLst/>
              <a:cxnLst/>
              <a:rect l="l" t="t" r="r" b="b"/>
              <a:pathLst>
                <a:path w="94" h="21916" extrusionOk="0">
                  <a:moveTo>
                    <a:pt x="0" y="0"/>
                  </a:moveTo>
                  <a:lnTo>
                    <a:pt x="0" y="21916"/>
                  </a:lnTo>
                  <a:lnTo>
                    <a:pt x="93" y="21916"/>
                  </a:lnTo>
                  <a:lnTo>
                    <a:pt x="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8"/>
            <p:cNvSpPr/>
            <p:nvPr/>
          </p:nvSpPr>
          <p:spPr>
            <a:xfrm>
              <a:off x="1677225" y="2408675"/>
              <a:ext cx="14750" cy="14375"/>
            </a:xfrm>
            <a:custGeom>
              <a:avLst/>
              <a:gdLst/>
              <a:ahLst/>
              <a:cxnLst/>
              <a:rect l="l" t="t" r="r" b="b"/>
              <a:pathLst>
                <a:path w="590" h="575" extrusionOk="0">
                  <a:moveTo>
                    <a:pt x="295" y="94"/>
                  </a:moveTo>
                  <a:cubicBezTo>
                    <a:pt x="388" y="94"/>
                    <a:pt x="481" y="171"/>
                    <a:pt x="481" y="280"/>
                  </a:cubicBezTo>
                  <a:cubicBezTo>
                    <a:pt x="481" y="404"/>
                    <a:pt x="404" y="481"/>
                    <a:pt x="295" y="481"/>
                  </a:cubicBezTo>
                  <a:cubicBezTo>
                    <a:pt x="171" y="481"/>
                    <a:pt x="94" y="404"/>
                    <a:pt x="94" y="280"/>
                  </a:cubicBezTo>
                  <a:cubicBezTo>
                    <a:pt x="94" y="171"/>
                    <a:pt x="171" y="94"/>
                    <a:pt x="295" y="94"/>
                  </a:cubicBezTo>
                  <a:close/>
                  <a:moveTo>
                    <a:pt x="295" y="1"/>
                  </a:moveTo>
                  <a:cubicBezTo>
                    <a:pt x="140" y="1"/>
                    <a:pt x="1" y="125"/>
                    <a:pt x="1" y="280"/>
                  </a:cubicBezTo>
                  <a:cubicBezTo>
                    <a:pt x="1" y="435"/>
                    <a:pt x="140" y="575"/>
                    <a:pt x="295" y="575"/>
                  </a:cubicBezTo>
                  <a:cubicBezTo>
                    <a:pt x="450" y="575"/>
                    <a:pt x="559" y="435"/>
                    <a:pt x="590" y="280"/>
                  </a:cubicBezTo>
                  <a:cubicBezTo>
                    <a:pt x="590" y="125"/>
                    <a:pt x="450" y="1"/>
                    <a:pt x="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8"/>
            <p:cNvSpPr/>
            <p:nvPr/>
          </p:nvSpPr>
          <p:spPr>
            <a:xfrm>
              <a:off x="1621000" y="2356325"/>
              <a:ext cx="48500" cy="611500"/>
            </a:xfrm>
            <a:custGeom>
              <a:avLst/>
              <a:gdLst/>
              <a:ahLst/>
              <a:cxnLst/>
              <a:rect l="l" t="t" r="r" b="b"/>
              <a:pathLst>
                <a:path w="1940" h="24460" extrusionOk="0">
                  <a:moveTo>
                    <a:pt x="1" y="1"/>
                  </a:moveTo>
                  <a:lnTo>
                    <a:pt x="1" y="8019"/>
                  </a:lnTo>
                  <a:lnTo>
                    <a:pt x="1846" y="11478"/>
                  </a:lnTo>
                  <a:lnTo>
                    <a:pt x="1846" y="24459"/>
                  </a:lnTo>
                  <a:lnTo>
                    <a:pt x="1939" y="24459"/>
                  </a:lnTo>
                  <a:lnTo>
                    <a:pt x="1939" y="11447"/>
                  </a:lnTo>
                  <a:lnTo>
                    <a:pt x="94" y="8004"/>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8"/>
            <p:cNvSpPr/>
            <p:nvPr/>
          </p:nvSpPr>
          <p:spPr>
            <a:xfrm>
              <a:off x="1615175" y="2343150"/>
              <a:ext cx="14775" cy="14375"/>
            </a:xfrm>
            <a:custGeom>
              <a:avLst/>
              <a:gdLst/>
              <a:ahLst/>
              <a:cxnLst/>
              <a:rect l="l" t="t" r="r" b="b"/>
              <a:pathLst>
                <a:path w="591" h="575" extrusionOk="0">
                  <a:moveTo>
                    <a:pt x="296" y="94"/>
                  </a:moveTo>
                  <a:cubicBezTo>
                    <a:pt x="389" y="94"/>
                    <a:pt x="482" y="171"/>
                    <a:pt x="482" y="295"/>
                  </a:cubicBezTo>
                  <a:cubicBezTo>
                    <a:pt x="482" y="404"/>
                    <a:pt x="404" y="481"/>
                    <a:pt x="296" y="481"/>
                  </a:cubicBezTo>
                  <a:cubicBezTo>
                    <a:pt x="172" y="481"/>
                    <a:pt x="94" y="404"/>
                    <a:pt x="94" y="295"/>
                  </a:cubicBezTo>
                  <a:cubicBezTo>
                    <a:pt x="94" y="171"/>
                    <a:pt x="172" y="94"/>
                    <a:pt x="296" y="94"/>
                  </a:cubicBezTo>
                  <a:close/>
                  <a:moveTo>
                    <a:pt x="296" y="1"/>
                  </a:moveTo>
                  <a:cubicBezTo>
                    <a:pt x="141" y="1"/>
                    <a:pt x="1" y="140"/>
                    <a:pt x="1" y="295"/>
                  </a:cubicBezTo>
                  <a:cubicBezTo>
                    <a:pt x="1" y="450"/>
                    <a:pt x="141" y="574"/>
                    <a:pt x="296" y="574"/>
                  </a:cubicBezTo>
                  <a:cubicBezTo>
                    <a:pt x="451" y="574"/>
                    <a:pt x="559" y="450"/>
                    <a:pt x="590" y="295"/>
                  </a:cubicBezTo>
                  <a:cubicBezTo>
                    <a:pt x="590" y="140"/>
                    <a:pt x="451"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8"/>
            <p:cNvSpPr/>
            <p:nvPr/>
          </p:nvSpPr>
          <p:spPr>
            <a:xfrm>
              <a:off x="1596975" y="2431950"/>
              <a:ext cx="56625" cy="535875"/>
            </a:xfrm>
            <a:custGeom>
              <a:avLst/>
              <a:gdLst/>
              <a:ahLst/>
              <a:cxnLst/>
              <a:rect l="l" t="t" r="r" b="b"/>
              <a:pathLst>
                <a:path w="2265" h="21435" extrusionOk="0">
                  <a:moveTo>
                    <a:pt x="0" y="0"/>
                  </a:moveTo>
                  <a:lnTo>
                    <a:pt x="0" y="4994"/>
                  </a:lnTo>
                  <a:lnTo>
                    <a:pt x="2171" y="8810"/>
                  </a:lnTo>
                  <a:lnTo>
                    <a:pt x="2171" y="21434"/>
                  </a:lnTo>
                  <a:lnTo>
                    <a:pt x="2264" y="21434"/>
                  </a:lnTo>
                  <a:lnTo>
                    <a:pt x="2264" y="8794"/>
                  </a:lnTo>
                  <a:lnTo>
                    <a:pt x="93" y="4979"/>
                  </a:lnTo>
                  <a:lnTo>
                    <a:pt x="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8"/>
            <p:cNvSpPr/>
            <p:nvPr/>
          </p:nvSpPr>
          <p:spPr>
            <a:xfrm>
              <a:off x="1591150" y="2418750"/>
              <a:ext cx="14375" cy="14375"/>
            </a:xfrm>
            <a:custGeom>
              <a:avLst/>
              <a:gdLst/>
              <a:ahLst/>
              <a:cxnLst/>
              <a:rect l="l" t="t" r="r" b="b"/>
              <a:pathLst>
                <a:path w="575" h="575" extrusionOk="0">
                  <a:moveTo>
                    <a:pt x="280" y="94"/>
                  </a:moveTo>
                  <a:cubicBezTo>
                    <a:pt x="388" y="94"/>
                    <a:pt x="481" y="172"/>
                    <a:pt x="481" y="296"/>
                  </a:cubicBezTo>
                  <a:cubicBezTo>
                    <a:pt x="481" y="404"/>
                    <a:pt x="404" y="482"/>
                    <a:pt x="280" y="482"/>
                  </a:cubicBezTo>
                  <a:cubicBezTo>
                    <a:pt x="171" y="482"/>
                    <a:pt x="93" y="404"/>
                    <a:pt x="93" y="296"/>
                  </a:cubicBezTo>
                  <a:cubicBezTo>
                    <a:pt x="93" y="172"/>
                    <a:pt x="171" y="94"/>
                    <a:pt x="280" y="94"/>
                  </a:cubicBezTo>
                  <a:close/>
                  <a:moveTo>
                    <a:pt x="280" y="1"/>
                  </a:moveTo>
                  <a:cubicBezTo>
                    <a:pt x="124" y="1"/>
                    <a:pt x="0" y="140"/>
                    <a:pt x="0" y="296"/>
                  </a:cubicBezTo>
                  <a:cubicBezTo>
                    <a:pt x="0" y="451"/>
                    <a:pt x="124" y="575"/>
                    <a:pt x="280" y="575"/>
                  </a:cubicBezTo>
                  <a:cubicBezTo>
                    <a:pt x="435" y="575"/>
                    <a:pt x="574" y="451"/>
                    <a:pt x="574" y="296"/>
                  </a:cubicBezTo>
                  <a:cubicBezTo>
                    <a:pt x="574" y="140"/>
                    <a:pt x="435" y="1"/>
                    <a:pt x="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8"/>
            <p:cNvSpPr/>
            <p:nvPr/>
          </p:nvSpPr>
          <p:spPr>
            <a:xfrm>
              <a:off x="1562850" y="2967025"/>
              <a:ext cx="921275" cy="2350"/>
            </a:xfrm>
            <a:custGeom>
              <a:avLst/>
              <a:gdLst/>
              <a:ahLst/>
              <a:cxnLst/>
              <a:rect l="l" t="t" r="r" b="b"/>
              <a:pathLst>
                <a:path w="36851" h="94" extrusionOk="0">
                  <a:moveTo>
                    <a:pt x="18426" y="0"/>
                  </a:moveTo>
                  <a:lnTo>
                    <a:pt x="9213" y="16"/>
                  </a:lnTo>
                  <a:lnTo>
                    <a:pt x="4622" y="16"/>
                  </a:lnTo>
                  <a:lnTo>
                    <a:pt x="0" y="31"/>
                  </a:lnTo>
                  <a:lnTo>
                    <a:pt x="4622" y="78"/>
                  </a:lnTo>
                  <a:lnTo>
                    <a:pt x="9213" y="78"/>
                  </a:lnTo>
                  <a:lnTo>
                    <a:pt x="18426" y="94"/>
                  </a:lnTo>
                  <a:lnTo>
                    <a:pt x="27654" y="78"/>
                  </a:lnTo>
                  <a:lnTo>
                    <a:pt x="32245" y="78"/>
                  </a:lnTo>
                  <a:lnTo>
                    <a:pt x="36851" y="31"/>
                  </a:lnTo>
                  <a:lnTo>
                    <a:pt x="32245" y="16"/>
                  </a:lnTo>
                  <a:lnTo>
                    <a:pt x="27654" y="16"/>
                  </a:lnTo>
                  <a:lnTo>
                    <a:pt x="1842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8"/>
            <p:cNvSpPr/>
            <p:nvPr/>
          </p:nvSpPr>
          <p:spPr>
            <a:xfrm>
              <a:off x="2362350" y="2754450"/>
              <a:ext cx="45025" cy="135625"/>
            </a:xfrm>
            <a:custGeom>
              <a:avLst/>
              <a:gdLst/>
              <a:ahLst/>
              <a:cxnLst/>
              <a:rect l="l" t="t" r="r" b="b"/>
              <a:pathLst>
                <a:path w="1801" h="5425" extrusionOk="0">
                  <a:moveTo>
                    <a:pt x="131" y="0"/>
                  </a:moveTo>
                  <a:cubicBezTo>
                    <a:pt x="116" y="0"/>
                    <a:pt x="100" y="28"/>
                    <a:pt x="125" y="66"/>
                  </a:cubicBezTo>
                  <a:cubicBezTo>
                    <a:pt x="745" y="718"/>
                    <a:pt x="1102" y="1571"/>
                    <a:pt x="1288" y="2424"/>
                  </a:cubicBezTo>
                  <a:cubicBezTo>
                    <a:pt x="1381" y="2889"/>
                    <a:pt x="1443" y="3354"/>
                    <a:pt x="1443" y="3851"/>
                  </a:cubicBezTo>
                  <a:cubicBezTo>
                    <a:pt x="1195" y="2936"/>
                    <a:pt x="916" y="2253"/>
                    <a:pt x="63" y="1617"/>
                  </a:cubicBezTo>
                  <a:cubicBezTo>
                    <a:pt x="55" y="1594"/>
                    <a:pt x="36" y="1582"/>
                    <a:pt x="22" y="1582"/>
                  </a:cubicBezTo>
                  <a:cubicBezTo>
                    <a:pt x="9" y="1582"/>
                    <a:pt x="1" y="1594"/>
                    <a:pt x="16" y="1617"/>
                  </a:cubicBezTo>
                  <a:cubicBezTo>
                    <a:pt x="187" y="2098"/>
                    <a:pt x="280" y="2625"/>
                    <a:pt x="513" y="3091"/>
                  </a:cubicBezTo>
                  <a:cubicBezTo>
                    <a:pt x="730" y="3509"/>
                    <a:pt x="1056" y="3804"/>
                    <a:pt x="1428" y="4083"/>
                  </a:cubicBezTo>
                  <a:cubicBezTo>
                    <a:pt x="1428" y="4099"/>
                    <a:pt x="1443" y="4114"/>
                    <a:pt x="1443" y="4130"/>
                  </a:cubicBezTo>
                  <a:cubicBezTo>
                    <a:pt x="1443" y="4549"/>
                    <a:pt x="1428" y="4967"/>
                    <a:pt x="1428" y="5402"/>
                  </a:cubicBezTo>
                  <a:cubicBezTo>
                    <a:pt x="1428" y="5417"/>
                    <a:pt x="1447" y="5425"/>
                    <a:pt x="1467" y="5425"/>
                  </a:cubicBezTo>
                  <a:cubicBezTo>
                    <a:pt x="1486" y="5425"/>
                    <a:pt x="1505" y="5417"/>
                    <a:pt x="1505" y="5402"/>
                  </a:cubicBezTo>
                  <a:cubicBezTo>
                    <a:pt x="1800" y="3509"/>
                    <a:pt x="1567" y="1385"/>
                    <a:pt x="141" y="4"/>
                  </a:cubicBezTo>
                  <a:cubicBezTo>
                    <a:pt x="138" y="1"/>
                    <a:pt x="135"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8"/>
            <p:cNvSpPr/>
            <p:nvPr/>
          </p:nvSpPr>
          <p:spPr>
            <a:xfrm>
              <a:off x="2325925" y="2727075"/>
              <a:ext cx="45775" cy="45675"/>
            </a:xfrm>
            <a:custGeom>
              <a:avLst/>
              <a:gdLst/>
              <a:ahLst/>
              <a:cxnLst/>
              <a:rect l="l" t="t" r="r" b="b"/>
              <a:pathLst>
                <a:path w="1831" h="1827" extrusionOk="0">
                  <a:moveTo>
                    <a:pt x="515" y="1"/>
                  </a:moveTo>
                  <a:cubicBezTo>
                    <a:pt x="474" y="1"/>
                    <a:pt x="436" y="9"/>
                    <a:pt x="403" y="29"/>
                  </a:cubicBezTo>
                  <a:cubicBezTo>
                    <a:pt x="171" y="169"/>
                    <a:pt x="589" y="463"/>
                    <a:pt x="745" y="556"/>
                  </a:cubicBezTo>
                  <a:cubicBezTo>
                    <a:pt x="434" y="556"/>
                    <a:pt x="0" y="727"/>
                    <a:pt x="78" y="1084"/>
                  </a:cubicBezTo>
                  <a:lnTo>
                    <a:pt x="78" y="1099"/>
                  </a:lnTo>
                  <a:cubicBezTo>
                    <a:pt x="90" y="1176"/>
                    <a:pt x="156" y="1231"/>
                    <a:pt x="230" y="1231"/>
                  </a:cubicBezTo>
                  <a:cubicBezTo>
                    <a:pt x="246" y="1231"/>
                    <a:pt x="263" y="1229"/>
                    <a:pt x="279" y="1223"/>
                  </a:cubicBezTo>
                  <a:cubicBezTo>
                    <a:pt x="481" y="1177"/>
                    <a:pt x="605" y="1068"/>
                    <a:pt x="791" y="991"/>
                  </a:cubicBezTo>
                  <a:lnTo>
                    <a:pt x="791" y="991"/>
                  </a:lnTo>
                  <a:cubicBezTo>
                    <a:pt x="558" y="1161"/>
                    <a:pt x="279" y="1487"/>
                    <a:pt x="481" y="1735"/>
                  </a:cubicBezTo>
                  <a:lnTo>
                    <a:pt x="496" y="1766"/>
                  </a:lnTo>
                  <a:cubicBezTo>
                    <a:pt x="529" y="1807"/>
                    <a:pt x="575" y="1826"/>
                    <a:pt x="622" y="1826"/>
                  </a:cubicBezTo>
                  <a:cubicBezTo>
                    <a:pt x="664" y="1826"/>
                    <a:pt x="708" y="1811"/>
                    <a:pt x="745" y="1782"/>
                  </a:cubicBezTo>
                  <a:cubicBezTo>
                    <a:pt x="946" y="1658"/>
                    <a:pt x="1086" y="1270"/>
                    <a:pt x="1334" y="1270"/>
                  </a:cubicBezTo>
                  <a:cubicBezTo>
                    <a:pt x="1443" y="1306"/>
                    <a:pt x="1596" y="1402"/>
                    <a:pt x="1703" y="1402"/>
                  </a:cubicBezTo>
                  <a:cubicBezTo>
                    <a:pt x="1778" y="1402"/>
                    <a:pt x="1830" y="1355"/>
                    <a:pt x="1830" y="1208"/>
                  </a:cubicBezTo>
                  <a:cubicBezTo>
                    <a:pt x="1815" y="898"/>
                    <a:pt x="1520" y="618"/>
                    <a:pt x="1287" y="417"/>
                  </a:cubicBezTo>
                  <a:cubicBezTo>
                    <a:pt x="1154" y="323"/>
                    <a:pt x="769" y="1"/>
                    <a:pt x="5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8"/>
            <p:cNvSpPr/>
            <p:nvPr/>
          </p:nvSpPr>
          <p:spPr>
            <a:xfrm>
              <a:off x="2325925" y="2727075"/>
              <a:ext cx="45775" cy="45675"/>
            </a:xfrm>
            <a:custGeom>
              <a:avLst/>
              <a:gdLst/>
              <a:ahLst/>
              <a:cxnLst/>
              <a:rect l="l" t="t" r="r" b="b"/>
              <a:pathLst>
                <a:path w="1831" h="1827" extrusionOk="0">
                  <a:moveTo>
                    <a:pt x="515" y="1"/>
                  </a:moveTo>
                  <a:cubicBezTo>
                    <a:pt x="474" y="1"/>
                    <a:pt x="436" y="9"/>
                    <a:pt x="403" y="29"/>
                  </a:cubicBezTo>
                  <a:cubicBezTo>
                    <a:pt x="171" y="169"/>
                    <a:pt x="589" y="463"/>
                    <a:pt x="745" y="556"/>
                  </a:cubicBezTo>
                  <a:cubicBezTo>
                    <a:pt x="434" y="556"/>
                    <a:pt x="0" y="727"/>
                    <a:pt x="78" y="1084"/>
                  </a:cubicBezTo>
                  <a:lnTo>
                    <a:pt x="78" y="1099"/>
                  </a:lnTo>
                  <a:cubicBezTo>
                    <a:pt x="90" y="1176"/>
                    <a:pt x="156" y="1231"/>
                    <a:pt x="230" y="1231"/>
                  </a:cubicBezTo>
                  <a:cubicBezTo>
                    <a:pt x="246" y="1231"/>
                    <a:pt x="263" y="1229"/>
                    <a:pt x="279" y="1223"/>
                  </a:cubicBezTo>
                  <a:cubicBezTo>
                    <a:pt x="481" y="1177"/>
                    <a:pt x="605" y="1068"/>
                    <a:pt x="791" y="991"/>
                  </a:cubicBezTo>
                  <a:lnTo>
                    <a:pt x="791" y="991"/>
                  </a:lnTo>
                  <a:cubicBezTo>
                    <a:pt x="558" y="1161"/>
                    <a:pt x="279" y="1487"/>
                    <a:pt x="481" y="1735"/>
                  </a:cubicBezTo>
                  <a:lnTo>
                    <a:pt x="496" y="1766"/>
                  </a:lnTo>
                  <a:cubicBezTo>
                    <a:pt x="529" y="1807"/>
                    <a:pt x="575" y="1826"/>
                    <a:pt x="622" y="1826"/>
                  </a:cubicBezTo>
                  <a:cubicBezTo>
                    <a:pt x="664" y="1826"/>
                    <a:pt x="708" y="1811"/>
                    <a:pt x="745" y="1782"/>
                  </a:cubicBezTo>
                  <a:cubicBezTo>
                    <a:pt x="946" y="1658"/>
                    <a:pt x="1086" y="1270"/>
                    <a:pt x="1334" y="1270"/>
                  </a:cubicBezTo>
                  <a:cubicBezTo>
                    <a:pt x="1443" y="1306"/>
                    <a:pt x="1596" y="1402"/>
                    <a:pt x="1703" y="1402"/>
                  </a:cubicBezTo>
                  <a:cubicBezTo>
                    <a:pt x="1778" y="1402"/>
                    <a:pt x="1830" y="1355"/>
                    <a:pt x="1830" y="1208"/>
                  </a:cubicBezTo>
                  <a:cubicBezTo>
                    <a:pt x="1815" y="898"/>
                    <a:pt x="1520" y="618"/>
                    <a:pt x="1287" y="417"/>
                  </a:cubicBezTo>
                  <a:cubicBezTo>
                    <a:pt x="1154" y="323"/>
                    <a:pt x="769" y="1"/>
                    <a:pt x="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8"/>
            <p:cNvSpPr/>
            <p:nvPr/>
          </p:nvSpPr>
          <p:spPr>
            <a:xfrm>
              <a:off x="2334825" y="2735500"/>
              <a:ext cx="38425" cy="27250"/>
            </a:xfrm>
            <a:custGeom>
              <a:avLst/>
              <a:gdLst/>
              <a:ahLst/>
              <a:cxnLst/>
              <a:rect l="l" t="t" r="r" b="b"/>
              <a:pathLst>
                <a:path w="1537" h="1090" extrusionOk="0">
                  <a:moveTo>
                    <a:pt x="249" y="0"/>
                  </a:moveTo>
                  <a:cubicBezTo>
                    <a:pt x="141" y="0"/>
                    <a:pt x="68" y="37"/>
                    <a:pt x="63" y="126"/>
                  </a:cubicBezTo>
                  <a:cubicBezTo>
                    <a:pt x="47" y="343"/>
                    <a:pt x="513" y="452"/>
                    <a:pt x="745" y="514"/>
                  </a:cubicBezTo>
                  <a:cubicBezTo>
                    <a:pt x="466" y="530"/>
                    <a:pt x="1" y="700"/>
                    <a:pt x="109" y="933"/>
                  </a:cubicBezTo>
                  <a:cubicBezTo>
                    <a:pt x="117" y="965"/>
                    <a:pt x="164" y="975"/>
                    <a:pt x="234" y="975"/>
                  </a:cubicBezTo>
                  <a:cubicBezTo>
                    <a:pt x="358" y="975"/>
                    <a:pt x="555" y="943"/>
                    <a:pt x="741" y="943"/>
                  </a:cubicBezTo>
                  <a:cubicBezTo>
                    <a:pt x="857" y="943"/>
                    <a:pt x="968" y="955"/>
                    <a:pt x="1055" y="995"/>
                  </a:cubicBezTo>
                  <a:cubicBezTo>
                    <a:pt x="1105" y="1007"/>
                    <a:pt x="1265" y="1090"/>
                    <a:pt x="1390" y="1090"/>
                  </a:cubicBezTo>
                  <a:cubicBezTo>
                    <a:pt x="1421" y="1090"/>
                    <a:pt x="1450" y="1085"/>
                    <a:pt x="1474" y="1072"/>
                  </a:cubicBezTo>
                  <a:cubicBezTo>
                    <a:pt x="1536" y="1010"/>
                    <a:pt x="1536" y="685"/>
                    <a:pt x="1117" y="359"/>
                  </a:cubicBezTo>
                  <a:cubicBezTo>
                    <a:pt x="875" y="169"/>
                    <a:pt x="481"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8"/>
            <p:cNvSpPr/>
            <p:nvPr/>
          </p:nvSpPr>
          <p:spPr>
            <a:xfrm>
              <a:off x="2401525" y="2751050"/>
              <a:ext cx="47175" cy="134275"/>
            </a:xfrm>
            <a:custGeom>
              <a:avLst/>
              <a:gdLst/>
              <a:ahLst/>
              <a:cxnLst/>
              <a:rect l="l" t="t" r="r" b="b"/>
              <a:pathLst>
                <a:path w="1887" h="5371" extrusionOk="0">
                  <a:moveTo>
                    <a:pt x="1784" y="1"/>
                  </a:moveTo>
                  <a:cubicBezTo>
                    <a:pt x="326" y="1319"/>
                    <a:pt x="0" y="3459"/>
                    <a:pt x="233" y="5336"/>
                  </a:cubicBezTo>
                  <a:cubicBezTo>
                    <a:pt x="233" y="5359"/>
                    <a:pt x="252" y="5371"/>
                    <a:pt x="272" y="5371"/>
                  </a:cubicBezTo>
                  <a:cubicBezTo>
                    <a:pt x="291" y="5371"/>
                    <a:pt x="311" y="5359"/>
                    <a:pt x="311" y="5336"/>
                  </a:cubicBezTo>
                  <a:cubicBezTo>
                    <a:pt x="326" y="4902"/>
                    <a:pt x="326" y="4483"/>
                    <a:pt x="342" y="4080"/>
                  </a:cubicBezTo>
                  <a:lnTo>
                    <a:pt x="357" y="4018"/>
                  </a:lnTo>
                  <a:cubicBezTo>
                    <a:pt x="729" y="3769"/>
                    <a:pt x="1102" y="3475"/>
                    <a:pt x="1303" y="3072"/>
                  </a:cubicBezTo>
                  <a:cubicBezTo>
                    <a:pt x="1567" y="2622"/>
                    <a:pt x="1675" y="2094"/>
                    <a:pt x="1877" y="1614"/>
                  </a:cubicBezTo>
                  <a:cubicBezTo>
                    <a:pt x="1886" y="1595"/>
                    <a:pt x="1869" y="1588"/>
                    <a:pt x="1849" y="1588"/>
                  </a:cubicBezTo>
                  <a:cubicBezTo>
                    <a:pt x="1836" y="1588"/>
                    <a:pt x="1821" y="1592"/>
                    <a:pt x="1815" y="1598"/>
                  </a:cubicBezTo>
                  <a:cubicBezTo>
                    <a:pt x="947" y="2203"/>
                    <a:pt x="636" y="2854"/>
                    <a:pt x="357" y="3769"/>
                  </a:cubicBezTo>
                  <a:cubicBezTo>
                    <a:pt x="373" y="3304"/>
                    <a:pt x="450" y="2823"/>
                    <a:pt x="559" y="2358"/>
                  </a:cubicBezTo>
                  <a:cubicBezTo>
                    <a:pt x="760" y="1505"/>
                    <a:pt x="1179" y="668"/>
                    <a:pt x="1815" y="47"/>
                  </a:cubicBezTo>
                  <a:cubicBezTo>
                    <a:pt x="1831" y="32"/>
                    <a:pt x="1831" y="32"/>
                    <a:pt x="1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8"/>
            <p:cNvSpPr/>
            <p:nvPr/>
          </p:nvSpPr>
          <p:spPr>
            <a:xfrm>
              <a:off x="2440300" y="2724700"/>
              <a:ext cx="46175" cy="44950"/>
            </a:xfrm>
            <a:custGeom>
              <a:avLst/>
              <a:gdLst/>
              <a:ahLst/>
              <a:cxnLst/>
              <a:rect l="l" t="t" r="r" b="b"/>
              <a:pathLst>
                <a:path w="1847" h="1798" extrusionOk="0">
                  <a:moveTo>
                    <a:pt x="1345" y="0"/>
                  </a:moveTo>
                  <a:cubicBezTo>
                    <a:pt x="1103" y="0"/>
                    <a:pt x="703" y="285"/>
                    <a:pt x="559" y="403"/>
                  </a:cubicBezTo>
                  <a:cubicBezTo>
                    <a:pt x="295" y="589"/>
                    <a:pt x="16" y="869"/>
                    <a:pt x="0" y="1179"/>
                  </a:cubicBezTo>
                  <a:cubicBezTo>
                    <a:pt x="0" y="1316"/>
                    <a:pt x="53" y="1359"/>
                    <a:pt x="128" y="1359"/>
                  </a:cubicBezTo>
                  <a:cubicBezTo>
                    <a:pt x="232" y="1359"/>
                    <a:pt x="380" y="1277"/>
                    <a:pt x="497" y="1241"/>
                  </a:cubicBezTo>
                  <a:cubicBezTo>
                    <a:pt x="729" y="1256"/>
                    <a:pt x="884" y="1644"/>
                    <a:pt x="1055" y="1753"/>
                  </a:cubicBezTo>
                  <a:cubicBezTo>
                    <a:pt x="1092" y="1782"/>
                    <a:pt x="1139" y="1797"/>
                    <a:pt x="1183" y="1797"/>
                  </a:cubicBezTo>
                  <a:cubicBezTo>
                    <a:pt x="1232" y="1797"/>
                    <a:pt x="1279" y="1778"/>
                    <a:pt x="1303" y="1737"/>
                  </a:cubicBezTo>
                  <a:lnTo>
                    <a:pt x="1334" y="1722"/>
                  </a:lnTo>
                  <a:cubicBezTo>
                    <a:pt x="1520" y="1473"/>
                    <a:pt x="1288" y="1132"/>
                    <a:pt x="1040" y="946"/>
                  </a:cubicBezTo>
                  <a:lnTo>
                    <a:pt x="1040" y="946"/>
                  </a:lnTo>
                  <a:cubicBezTo>
                    <a:pt x="1210" y="1024"/>
                    <a:pt x="1350" y="1163"/>
                    <a:pt x="1520" y="1194"/>
                  </a:cubicBezTo>
                  <a:cubicBezTo>
                    <a:pt x="1546" y="1205"/>
                    <a:pt x="1571" y="1210"/>
                    <a:pt x="1595" y="1210"/>
                  </a:cubicBezTo>
                  <a:cubicBezTo>
                    <a:pt x="1670" y="1210"/>
                    <a:pt x="1729" y="1160"/>
                    <a:pt x="1753" y="1101"/>
                  </a:cubicBezTo>
                  <a:lnTo>
                    <a:pt x="1753" y="1070"/>
                  </a:lnTo>
                  <a:cubicBezTo>
                    <a:pt x="1846" y="729"/>
                    <a:pt x="1412" y="558"/>
                    <a:pt x="1102" y="527"/>
                  </a:cubicBezTo>
                  <a:cubicBezTo>
                    <a:pt x="1257" y="434"/>
                    <a:pt x="1675" y="171"/>
                    <a:pt x="1458" y="31"/>
                  </a:cubicBezTo>
                  <a:cubicBezTo>
                    <a:pt x="1427" y="10"/>
                    <a:pt x="1389" y="0"/>
                    <a:pt x="1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8"/>
            <p:cNvSpPr/>
            <p:nvPr/>
          </p:nvSpPr>
          <p:spPr>
            <a:xfrm>
              <a:off x="2440300" y="2724700"/>
              <a:ext cx="46175" cy="44950"/>
            </a:xfrm>
            <a:custGeom>
              <a:avLst/>
              <a:gdLst/>
              <a:ahLst/>
              <a:cxnLst/>
              <a:rect l="l" t="t" r="r" b="b"/>
              <a:pathLst>
                <a:path w="1847" h="1798" extrusionOk="0">
                  <a:moveTo>
                    <a:pt x="1345" y="0"/>
                  </a:moveTo>
                  <a:cubicBezTo>
                    <a:pt x="1103" y="0"/>
                    <a:pt x="703" y="285"/>
                    <a:pt x="559" y="403"/>
                  </a:cubicBezTo>
                  <a:cubicBezTo>
                    <a:pt x="295" y="589"/>
                    <a:pt x="16" y="869"/>
                    <a:pt x="0" y="1179"/>
                  </a:cubicBezTo>
                  <a:cubicBezTo>
                    <a:pt x="0" y="1316"/>
                    <a:pt x="53" y="1359"/>
                    <a:pt x="128" y="1359"/>
                  </a:cubicBezTo>
                  <a:cubicBezTo>
                    <a:pt x="232" y="1359"/>
                    <a:pt x="380" y="1277"/>
                    <a:pt x="497" y="1241"/>
                  </a:cubicBezTo>
                  <a:cubicBezTo>
                    <a:pt x="729" y="1256"/>
                    <a:pt x="884" y="1644"/>
                    <a:pt x="1055" y="1753"/>
                  </a:cubicBezTo>
                  <a:cubicBezTo>
                    <a:pt x="1092" y="1782"/>
                    <a:pt x="1139" y="1797"/>
                    <a:pt x="1183" y="1797"/>
                  </a:cubicBezTo>
                  <a:cubicBezTo>
                    <a:pt x="1232" y="1797"/>
                    <a:pt x="1279" y="1778"/>
                    <a:pt x="1303" y="1737"/>
                  </a:cubicBezTo>
                  <a:lnTo>
                    <a:pt x="1334" y="1722"/>
                  </a:lnTo>
                  <a:cubicBezTo>
                    <a:pt x="1520" y="1473"/>
                    <a:pt x="1288" y="1132"/>
                    <a:pt x="1040" y="946"/>
                  </a:cubicBezTo>
                  <a:lnTo>
                    <a:pt x="1040" y="946"/>
                  </a:lnTo>
                  <a:cubicBezTo>
                    <a:pt x="1210" y="1024"/>
                    <a:pt x="1350" y="1163"/>
                    <a:pt x="1520" y="1194"/>
                  </a:cubicBezTo>
                  <a:cubicBezTo>
                    <a:pt x="1546" y="1205"/>
                    <a:pt x="1571" y="1210"/>
                    <a:pt x="1595" y="1210"/>
                  </a:cubicBezTo>
                  <a:cubicBezTo>
                    <a:pt x="1670" y="1210"/>
                    <a:pt x="1729" y="1160"/>
                    <a:pt x="1753" y="1101"/>
                  </a:cubicBezTo>
                  <a:lnTo>
                    <a:pt x="1753" y="1070"/>
                  </a:lnTo>
                  <a:cubicBezTo>
                    <a:pt x="1846" y="729"/>
                    <a:pt x="1412" y="558"/>
                    <a:pt x="1102" y="527"/>
                  </a:cubicBezTo>
                  <a:cubicBezTo>
                    <a:pt x="1257" y="434"/>
                    <a:pt x="1675" y="171"/>
                    <a:pt x="1458" y="31"/>
                  </a:cubicBezTo>
                  <a:cubicBezTo>
                    <a:pt x="1427" y="10"/>
                    <a:pt x="1389" y="0"/>
                    <a:pt x="1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8"/>
            <p:cNvSpPr/>
            <p:nvPr/>
          </p:nvSpPr>
          <p:spPr>
            <a:xfrm>
              <a:off x="2439125" y="2732525"/>
              <a:ext cx="38425" cy="26250"/>
            </a:xfrm>
            <a:custGeom>
              <a:avLst/>
              <a:gdLst/>
              <a:ahLst/>
              <a:cxnLst/>
              <a:rect l="l" t="t" r="r" b="b"/>
              <a:pathLst>
                <a:path w="1537" h="1050" extrusionOk="0">
                  <a:moveTo>
                    <a:pt x="1304" y="1"/>
                  </a:moveTo>
                  <a:cubicBezTo>
                    <a:pt x="1073" y="1"/>
                    <a:pt x="681" y="150"/>
                    <a:pt x="451" y="307"/>
                  </a:cubicBezTo>
                  <a:cubicBezTo>
                    <a:pt x="1" y="618"/>
                    <a:pt x="1" y="943"/>
                    <a:pt x="63" y="1005"/>
                  </a:cubicBezTo>
                  <a:cubicBezTo>
                    <a:pt x="95" y="1038"/>
                    <a:pt x="139" y="1049"/>
                    <a:pt x="186" y="1049"/>
                  </a:cubicBezTo>
                  <a:cubicBezTo>
                    <a:pt x="295" y="1049"/>
                    <a:pt x="423" y="985"/>
                    <a:pt x="466" y="974"/>
                  </a:cubicBezTo>
                  <a:cubicBezTo>
                    <a:pt x="536" y="946"/>
                    <a:pt x="620" y="937"/>
                    <a:pt x="709" y="937"/>
                  </a:cubicBezTo>
                  <a:cubicBezTo>
                    <a:pt x="929" y="937"/>
                    <a:pt x="1180" y="996"/>
                    <a:pt x="1315" y="996"/>
                  </a:cubicBezTo>
                  <a:cubicBezTo>
                    <a:pt x="1369" y="996"/>
                    <a:pt x="1405" y="987"/>
                    <a:pt x="1412" y="959"/>
                  </a:cubicBezTo>
                  <a:cubicBezTo>
                    <a:pt x="1536" y="726"/>
                    <a:pt x="1056" y="556"/>
                    <a:pt x="792" y="493"/>
                  </a:cubicBezTo>
                  <a:cubicBezTo>
                    <a:pt x="1024" y="431"/>
                    <a:pt x="1490" y="354"/>
                    <a:pt x="1490" y="121"/>
                  </a:cubicBezTo>
                  <a:cubicBezTo>
                    <a:pt x="1490" y="35"/>
                    <a:pt x="1416" y="1"/>
                    <a:pt x="13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8"/>
            <p:cNvSpPr/>
            <p:nvPr/>
          </p:nvSpPr>
          <p:spPr>
            <a:xfrm>
              <a:off x="2380300" y="2714725"/>
              <a:ext cx="61950" cy="177500"/>
            </a:xfrm>
            <a:custGeom>
              <a:avLst/>
              <a:gdLst/>
              <a:ahLst/>
              <a:cxnLst/>
              <a:rect l="l" t="t" r="r" b="b"/>
              <a:pathLst>
                <a:path w="2478" h="7100" extrusionOk="0">
                  <a:moveTo>
                    <a:pt x="30" y="1"/>
                  </a:moveTo>
                  <a:cubicBezTo>
                    <a:pt x="15" y="1"/>
                    <a:pt x="0" y="30"/>
                    <a:pt x="12" y="42"/>
                  </a:cubicBezTo>
                  <a:cubicBezTo>
                    <a:pt x="710" y="895"/>
                    <a:pt x="1020" y="2058"/>
                    <a:pt x="1082" y="3144"/>
                  </a:cubicBezTo>
                  <a:cubicBezTo>
                    <a:pt x="1098" y="3811"/>
                    <a:pt x="1051" y="4462"/>
                    <a:pt x="958" y="5129"/>
                  </a:cubicBezTo>
                  <a:cubicBezTo>
                    <a:pt x="865" y="5765"/>
                    <a:pt x="694" y="6401"/>
                    <a:pt x="586" y="7037"/>
                  </a:cubicBezTo>
                  <a:cubicBezTo>
                    <a:pt x="586" y="7068"/>
                    <a:pt x="617" y="7099"/>
                    <a:pt x="632" y="7099"/>
                  </a:cubicBezTo>
                  <a:cubicBezTo>
                    <a:pt x="648" y="7099"/>
                    <a:pt x="694" y="7084"/>
                    <a:pt x="694" y="7068"/>
                  </a:cubicBezTo>
                  <a:cubicBezTo>
                    <a:pt x="880" y="6386"/>
                    <a:pt x="1036" y="5688"/>
                    <a:pt x="1129" y="4974"/>
                  </a:cubicBezTo>
                  <a:cubicBezTo>
                    <a:pt x="1175" y="4773"/>
                    <a:pt x="1191" y="4556"/>
                    <a:pt x="1253" y="4369"/>
                  </a:cubicBezTo>
                  <a:cubicBezTo>
                    <a:pt x="1982" y="3687"/>
                    <a:pt x="2338" y="3036"/>
                    <a:pt x="2478" y="1748"/>
                  </a:cubicBezTo>
                  <a:cubicBezTo>
                    <a:pt x="2478" y="1707"/>
                    <a:pt x="2464" y="1686"/>
                    <a:pt x="2446" y="1686"/>
                  </a:cubicBezTo>
                  <a:cubicBezTo>
                    <a:pt x="2437" y="1686"/>
                    <a:pt x="2426" y="1691"/>
                    <a:pt x="2416" y="1702"/>
                  </a:cubicBezTo>
                  <a:cubicBezTo>
                    <a:pt x="1656" y="2415"/>
                    <a:pt x="1439" y="3206"/>
                    <a:pt x="1253" y="3889"/>
                  </a:cubicBezTo>
                  <a:cubicBezTo>
                    <a:pt x="1253" y="3687"/>
                    <a:pt x="1470" y="1655"/>
                    <a:pt x="43" y="11"/>
                  </a:cubicBezTo>
                  <a:cubicBezTo>
                    <a:pt x="39" y="4"/>
                    <a:pt x="35" y="1"/>
                    <a:pt x="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8"/>
            <p:cNvSpPr/>
            <p:nvPr/>
          </p:nvSpPr>
          <p:spPr>
            <a:xfrm>
              <a:off x="2348800" y="2676175"/>
              <a:ext cx="48100" cy="52725"/>
            </a:xfrm>
            <a:custGeom>
              <a:avLst/>
              <a:gdLst/>
              <a:ahLst/>
              <a:cxnLst/>
              <a:rect l="l" t="t" r="r" b="b"/>
              <a:pathLst>
                <a:path w="1924" h="2109" extrusionOk="0">
                  <a:moveTo>
                    <a:pt x="930" y="0"/>
                  </a:moveTo>
                  <a:cubicBezTo>
                    <a:pt x="920" y="0"/>
                    <a:pt x="910" y="1"/>
                    <a:pt x="900" y="2"/>
                  </a:cubicBezTo>
                  <a:cubicBezTo>
                    <a:pt x="589" y="33"/>
                    <a:pt x="900" y="545"/>
                    <a:pt x="993" y="716"/>
                  </a:cubicBezTo>
                  <a:cubicBezTo>
                    <a:pt x="854" y="656"/>
                    <a:pt x="675" y="611"/>
                    <a:pt x="509" y="611"/>
                  </a:cubicBezTo>
                  <a:cubicBezTo>
                    <a:pt x="286" y="611"/>
                    <a:pt x="85" y="693"/>
                    <a:pt x="31" y="933"/>
                  </a:cubicBezTo>
                  <a:lnTo>
                    <a:pt x="31" y="948"/>
                  </a:lnTo>
                  <a:cubicBezTo>
                    <a:pt x="0" y="1057"/>
                    <a:pt x="78" y="1165"/>
                    <a:pt x="202" y="1181"/>
                  </a:cubicBezTo>
                  <a:cubicBezTo>
                    <a:pt x="278" y="1203"/>
                    <a:pt x="353" y="1209"/>
                    <a:pt x="428" y="1209"/>
                  </a:cubicBezTo>
                  <a:cubicBezTo>
                    <a:pt x="543" y="1209"/>
                    <a:pt x="656" y="1194"/>
                    <a:pt x="766" y="1194"/>
                  </a:cubicBezTo>
                  <a:cubicBezTo>
                    <a:pt x="790" y="1194"/>
                    <a:pt x="814" y="1195"/>
                    <a:pt x="838" y="1197"/>
                  </a:cubicBezTo>
                  <a:cubicBezTo>
                    <a:pt x="512" y="1274"/>
                    <a:pt x="78" y="1476"/>
                    <a:pt x="140" y="1832"/>
                  </a:cubicBezTo>
                  <a:lnTo>
                    <a:pt x="140" y="1863"/>
                  </a:lnTo>
                  <a:cubicBezTo>
                    <a:pt x="168" y="1961"/>
                    <a:pt x="258" y="2021"/>
                    <a:pt x="366" y="2021"/>
                  </a:cubicBezTo>
                  <a:cubicBezTo>
                    <a:pt x="378" y="2021"/>
                    <a:pt x="391" y="2020"/>
                    <a:pt x="403" y="2019"/>
                  </a:cubicBezTo>
                  <a:cubicBezTo>
                    <a:pt x="612" y="1992"/>
                    <a:pt x="887" y="1758"/>
                    <a:pt x="1126" y="1758"/>
                  </a:cubicBezTo>
                  <a:cubicBezTo>
                    <a:pt x="1171" y="1758"/>
                    <a:pt x="1215" y="1766"/>
                    <a:pt x="1256" y="1786"/>
                  </a:cubicBezTo>
                  <a:cubicBezTo>
                    <a:pt x="1363" y="1892"/>
                    <a:pt x="1491" y="2108"/>
                    <a:pt x="1611" y="2108"/>
                  </a:cubicBezTo>
                  <a:cubicBezTo>
                    <a:pt x="1666" y="2108"/>
                    <a:pt x="1720" y="2063"/>
                    <a:pt x="1768" y="1941"/>
                  </a:cubicBezTo>
                  <a:cubicBezTo>
                    <a:pt x="1923" y="1631"/>
                    <a:pt x="1768" y="1181"/>
                    <a:pt x="1613" y="855"/>
                  </a:cubicBezTo>
                  <a:cubicBezTo>
                    <a:pt x="1523" y="645"/>
                    <a:pt x="1230" y="0"/>
                    <a:pt x="9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8"/>
            <p:cNvSpPr/>
            <p:nvPr/>
          </p:nvSpPr>
          <p:spPr>
            <a:xfrm>
              <a:off x="2348800" y="2676175"/>
              <a:ext cx="48100" cy="52725"/>
            </a:xfrm>
            <a:custGeom>
              <a:avLst/>
              <a:gdLst/>
              <a:ahLst/>
              <a:cxnLst/>
              <a:rect l="l" t="t" r="r" b="b"/>
              <a:pathLst>
                <a:path w="1924" h="2109" extrusionOk="0">
                  <a:moveTo>
                    <a:pt x="930" y="0"/>
                  </a:moveTo>
                  <a:cubicBezTo>
                    <a:pt x="920" y="0"/>
                    <a:pt x="910" y="1"/>
                    <a:pt x="900" y="2"/>
                  </a:cubicBezTo>
                  <a:cubicBezTo>
                    <a:pt x="589" y="33"/>
                    <a:pt x="900" y="545"/>
                    <a:pt x="993" y="716"/>
                  </a:cubicBezTo>
                  <a:cubicBezTo>
                    <a:pt x="854" y="656"/>
                    <a:pt x="675" y="611"/>
                    <a:pt x="509" y="611"/>
                  </a:cubicBezTo>
                  <a:cubicBezTo>
                    <a:pt x="286" y="611"/>
                    <a:pt x="85" y="693"/>
                    <a:pt x="31" y="933"/>
                  </a:cubicBezTo>
                  <a:lnTo>
                    <a:pt x="31" y="948"/>
                  </a:lnTo>
                  <a:cubicBezTo>
                    <a:pt x="0" y="1057"/>
                    <a:pt x="78" y="1165"/>
                    <a:pt x="202" y="1181"/>
                  </a:cubicBezTo>
                  <a:cubicBezTo>
                    <a:pt x="278" y="1203"/>
                    <a:pt x="353" y="1209"/>
                    <a:pt x="428" y="1209"/>
                  </a:cubicBezTo>
                  <a:cubicBezTo>
                    <a:pt x="543" y="1209"/>
                    <a:pt x="656" y="1194"/>
                    <a:pt x="766" y="1194"/>
                  </a:cubicBezTo>
                  <a:cubicBezTo>
                    <a:pt x="790" y="1194"/>
                    <a:pt x="814" y="1195"/>
                    <a:pt x="838" y="1197"/>
                  </a:cubicBezTo>
                  <a:cubicBezTo>
                    <a:pt x="512" y="1274"/>
                    <a:pt x="78" y="1476"/>
                    <a:pt x="140" y="1832"/>
                  </a:cubicBezTo>
                  <a:lnTo>
                    <a:pt x="140" y="1863"/>
                  </a:lnTo>
                  <a:cubicBezTo>
                    <a:pt x="168" y="1961"/>
                    <a:pt x="258" y="2021"/>
                    <a:pt x="366" y="2021"/>
                  </a:cubicBezTo>
                  <a:cubicBezTo>
                    <a:pt x="378" y="2021"/>
                    <a:pt x="391" y="2020"/>
                    <a:pt x="403" y="2019"/>
                  </a:cubicBezTo>
                  <a:cubicBezTo>
                    <a:pt x="612" y="1992"/>
                    <a:pt x="887" y="1758"/>
                    <a:pt x="1126" y="1758"/>
                  </a:cubicBezTo>
                  <a:cubicBezTo>
                    <a:pt x="1171" y="1758"/>
                    <a:pt x="1215" y="1766"/>
                    <a:pt x="1256" y="1786"/>
                  </a:cubicBezTo>
                  <a:cubicBezTo>
                    <a:pt x="1363" y="1892"/>
                    <a:pt x="1491" y="2108"/>
                    <a:pt x="1611" y="2108"/>
                  </a:cubicBezTo>
                  <a:cubicBezTo>
                    <a:pt x="1666" y="2108"/>
                    <a:pt x="1720" y="2063"/>
                    <a:pt x="1768" y="1941"/>
                  </a:cubicBezTo>
                  <a:cubicBezTo>
                    <a:pt x="1923" y="1631"/>
                    <a:pt x="1768" y="1181"/>
                    <a:pt x="1613" y="855"/>
                  </a:cubicBezTo>
                  <a:cubicBezTo>
                    <a:pt x="1523" y="645"/>
                    <a:pt x="1230" y="0"/>
                    <a:pt x="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8"/>
            <p:cNvSpPr/>
            <p:nvPr/>
          </p:nvSpPr>
          <p:spPr>
            <a:xfrm>
              <a:off x="2356925" y="2685400"/>
              <a:ext cx="40750" cy="44100"/>
            </a:xfrm>
            <a:custGeom>
              <a:avLst/>
              <a:gdLst/>
              <a:ahLst/>
              <a:cxnLst/>
              <a:rect l="l" t="t" r="r" b="b"/>
              <a:pathLst>
                <a:path w="1630" h="1764" extrusionOk="0">
                  <a:moveTo>
                    <a:pt x="475" y="1"/>
                  </a:moveTo>
                  <a:cubicBezTo>
                    <a:pt x="425" y="1"/>
                    <a:pt x="385" y="21"/>
                    <a:pt x="358" y="68"/>
                  </a:cubicBezTo>
                  <a:cubicBezTo>
                    <a:pt x="233" y="300"/>
                    <a:pt x="652" y="641"/>
                    <a:pt x="869" y="828"/>
                  </a:cubicBezTo>
                  <a:cubicBezTo>
                    <a:pt x="737" y="786"/>
                    <a:pt x="553" y="750"/>
                    <a:pt x="387" y="750"/>
                  </a:cubicBezTo>
                  <a:cubicBezTo>
                    <a:pt x="184" y="750"/>
                    <a:pt x="9" y="804"/>
                    <a:pt x="1" y="967"/>
                  </a:cubicBezTo>
                  <a:cubicBezTo>
                    <a:pt x="1" y="1122"/>
                    <a:pt x="714" y="1200"/>
                    <a:pt x="962" y="1510"/>
                  </a:cubicBezTo>
                  <a:cubicBezTo>
                    <a:pt x="1005" y="1538"/>
                    <a:pt x="1166" y="1764"/>
                    <a:pt x="1312" y="1764"/>
                  </a:cubicBezTo>
                  <a:cubicBezTo>
                    <a:pt x="1325" y="1764"/>
                    <a:pt x="1338" y="1762"/>
                    <a:pt x="1350" y="1758"/>
                  </a:cubicBezTo>
                  <a:cubicBezTo>
                    <a:pt x="1443" y="1727"/>
                    <a:pt x="1629" y="1386"/>
                    <a:pt x="1335" y="828"/>
                  </a:cubicBezTo>
                  <a:cubicBezTo>
                    <a:pt x="1143" y="456"/>
                    <a:pt x="708" y="1"/>
                    <a:pt x="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8"/>
            <p:cNvSpPr/>
            <p:nvPr/>
          </p:nvSpPr>
          <p:spPr>
            <a:xfrm>
              <a:off x="2352275" y="2848775"/>
              <a:ext cx="95425" cy="119425"/>
            </a:xfrm>
            <a:custGeom>
              <a:avLst/>
              <a:gdLst/>
              <a:ahLst/>
              <a:cxnLst/>
              <a:rect l="l" t="t" r="r" b="b"/>
              <a:pathLst>
                <a:path w="3817" h="4777" extrusionOk="0">
                  <a:moveTo>
                    <a:pt x="807" y="0"/>
                  </a:moveTo>
                  <a:cubicBezTo>
                    <a:pt x="807" y="0"/>
                    <a:pt x="78" y="4358"/>
                    <a:pt x="1" y="4777"/>
                  </a:cubicBezTo>
                  <a:lnTo>
                    <a:pt x="3816" y="4777"/>
                  </a:lnTo>
                  <a:lnTo>
                    <a:pt x="32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8"/>
            <p:cNvSpPr/>
            <p:nvPr/>
          </p:nvSpPr>
          <p:spPr>
            <a:xfrm>
              <a:off x="1930425" y="2079500"/>
              <a:ext cx="554475" cy="554475"/>
            </a:xfrm>
            <a:custGeom>
              <a:avLst/>
              <a:gdLst/>
              <a:ahLst/>
              <a:cxnLst/>
              <a:rect l="l" t="t" r="r" b="b"/>
              <a:pathLst>
                <a:path w="22179" h="22179" extrusionOk="0">
                  <a:moveTo>
                    <a:pt x="0" y="0"/>
                  </a:moveTo>
                  <a:lnTo>
                    <a:pt x="0" y="22179"/>
                  </a:lnTo>
                  <a:lnTo>
                    <a:pt x="6142" y="22179"/>
                  </a:lnTo>
                  <a:lnTo>
                    <a:pt x="6142" y="20953"/>
                  </a:lnTo>
                  <a:cubicBezTo>
                    <a:pt x="6142" y="20488"/>
                    <a:pt x="6530" y="20100"/>
                    <a:pt x="7011" y="20085"/>
                  </a:cubicBezTo>
                  <a:cubicBezTo>
                    <a:pt x="7030" y="20084"/>
                    <a:pt x="7049" y="20083"/>
                    <a:pt x="7068" y="20083"/>
                  </a:cubicBezTo>
                  <a:cubicBezTo>
                    <a:pt x="7552" y="20083"/>
                    <a:pt x="7926" y="20461"/>
                    <a:pt x="7941" y="20953"/>
                  </a:cubicBezTo>
                  <a:lnTo>
                    <a:pt x="7941" y="22179"/>
                  </a:lnTo>
                  <a:lnTo>
                    <a:pt x="22148" y="22179"/>
                  </a:lnTo>
                  <a:lnTo>
                    <a:pt x="22148" y="9445"/>
                  </a:lnTo>
                  <a:lnTo>
                    <a:pt x="20783" y="9445"/>
                  </a:lnTo>
                  <a:cubicBezTo>
                    <a:pt x="20271" y="9414"/>
                    <a:pt x="19884" y="9011"/>
                    <a:pt x="19884" y="8530"/>
                  </a:cubicBezTo>
                  <a:cubicBezTo>
                    <a:pt x="19884" y="8049"/>
                    <a:pt x="20271" y="7631"/>
                    <a:pt x="20799" y="7615"/>
                  </a:cubicBezTo>
                  <a:lnTo>
                    <a:pt x="22179" y="7615"/>
                  </a:lnTo>
                  <a:lnTo>
                    <a:pt x="221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8"/>
            <p:cNvSpPr/>
            <p:nvPr/>
          </p:nvSpPr>
          <p:spPr>
            <a:xfrm>
              <a:off x="2337925" y="2458300"/>
              <a:ext cx="84175" cy="58200"/>
            </a:xfrm>
            <a:custGeom>
              <a:avLst/>
              <a:gdLst/>
              <a:ahLst/>
              <a:cxnLst/>
              <a:rect l="l" t="t" r="r" b="b"/>
              <a:pathLst>
                <a:path w="3367" h="2328" extrusionOk="0">
                  <a:moveTo>
                    <a:pt x="528" y="1"/>
                  </a:moveTo>
                  <a:lnTo>
                    <a:pt x="528" y="140"/>
                  </a:lnTo>
                  <a:lnTo>
                    <a:pt x="1" y="140"/>
                  </a:lnTo>
                  <a:lnTo>
                    <a:pt x="1" y="389"/>
                  </a:lnTo>
                  <a:lnTo>
                    <a:pt x="528" y="389"/>
                  </a:lnTo>
                  <a:lnTo>
                    <a:pt x="528" y="590"/>
                  </a:lnTo>
                  <a:lnTo>
                    <a:pt x="1" y="590"/>
                  </a:lnTo>
                  <a:lnTo>
                    <a:pt x="1" y="838"/>
                  </a:lnTo>
                  <a:lnTo>
                    <a:pt x="528" y="838"/>
                  </a:lnTo>
                  <a:lnTo>
                    <a:pt x="528" y="1056"/>
                  </a:lnTo>
                  <a:lnTo>
                    <a:pt x="1" y="1056"/>
                  </a:lnTo>
                  <a:lnTo>
                    <a:pt x="1" y="1304"/>
                  </a:lnTo>
                  <a:lnTo>
                    <a:pt x="528" y="1304"/>
                  </a:lnTo>
                  <a:lnTo>
                    <a:pt x="528" y="1505"/>
                  </a:lnTo>
                  <a:lnTo>
                    <a:pt x="1" y="1505"/>
                  </a:lnTo>
                  <a:lnTo>
                    <a:pt x="1" y="1753"/>
                  </a:lnTo>
                  <a:lnTo>
                    <a:pt x="528" y="1753"/>
                  </a:lnTo>
                  <a:lnTo>
                    <a:pt x="528" y="1940"/>
                  </a:lnTo>
                  <a:lnTo>
                    <a:pt x="1" y="1940"/>
                  </a:lnTo>
                  <a:lnTo>
                    <a:pt x="1" y="2203"/>
                  </a:lnTo>
                  <a:lnTo>
                    <a:pt x="528" y="2203"/>
                  </a:lnTo>
                  <a:lnTo>
                    <a:pt x="528" y="2327"/>
                  </a:lnTo>
                  <a:lnTo>
                    <a:pt x="2855" y="2327"/>
                  </a:lnTo>
                  <a:lnTo>
                    <a:pt x="2855" y="2203"/>
                  </a:lnTo>
                  <a:lnTo>
                    <a:pt x="3366" y="2203"/>
                  </a:lnTo>
                  <a:lnTo>
                    <a:pt x="3366" y="1940"/>
                  </a:lnTo>
                  <a:lnTo>
                    <a:pt x="2855" y="1940"/>
                  </a:lnTo>
                  <a:lnTo>
                    <a:pt x="2855" y="1753"/>
                  </a:lnTo>
                  <a:lnTo>
                    <a:pt x="3366" y="1753"/>
                  </a:lnTo>
                  <a:lnTo>
                    <a:pt x="3366" y="1505"/>
                  </a:lnTo>
                  <a:lnTo>
                    <a:pt x="2855" y="1505"/>
                  </a:lnTo>
                  <a:lnTo>
                    <a:pt x="2855" y="1304"/>
                  </a:lnTo>
                  <a:lnTo>
                    <a:pt x="3366" y="1304"/>
                  </a:lnTo>
                  <a:lnTo>
                    <a:pt x="3366" y="1056"/>
                  </a:lnTo>
                  <a:lnTo>
                    <a:pt x="2855" y="1056"/>
                  </a:lnTo>
                  <a:lnTo>
                    <a:pt x="2855" y="838"/>
                  </a:lnTo>
                  <a:lnTo>
                    <a:pt x="3366" y="838"/>
                  </a:lnTo>
                  <a:lnTo>
                    <a:pt x="3366" y="590"/>
                  </a:lnTo>
                  <a:lnTo>
                    <a:pt x="2855" y="590"/>
                  </a:lnTo>
                  <a:lnTo>
                    <a:pt x="2855" y="389"/>
                  </a:lnTo>
                  <a:lnTo>
                    <a:pt x="3366" y="389"/>
                  </a:lnTo>
                  <a:lnTo>
                    <a:pt x="3366" y="140"/>
                  </a:lnTo>
                  <a:lnTo>
                    <a:pt x="2855" y="140"/>
                  </a:lnTo>
                  <a:lnTo>
                    <a:pt x="28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8"/>
            <p:cNvSpPr/>
            <p:nvPr/>
          </p:nvSpPr>
          <p:spPr>
            <a:xfrm>
              <a:off x="2337925" y="2383475"/>
              <a:ext cx="84175" cy="58575"/>
            </a:xfrm>
            <a:custGeom>
              <a:avLst/>
              <a:gdLst/>
              <a:ahLst/>
              <a:cxnLst/>
              <a:rect l="l" t="t" r="r" b="b"/>
              <a:pathLst>
                <a:path w="3367" h="2343" extrusionOk="0">
                  <a:moveTo>
                    <a:pt x="528" y="1"/>
                  </a:moveTo>
                  <a:lnTo>
                    <a:pt x="528" y="125"/>
                  </a:lnTo>
                  <a:lnTo>
                    <a:pt x="1" y="125"/>
                  </a:lnTo>
                  <a:lnTo>
                    <a:pt x="1" y="388"/>
                  </a:lnTo>
                  <a:lnTo>
                    <a:pt x="528" y="388"/>
                  </a:lnTo>
                  <a:lnTo>
                    <a:pt x="528" y="590"/>
                  </a:lnTo>
                  <a:lnTo>
                    <a:pt x="1" y="590"/>
                  </a:lnTo>
                  <a:lnTo>
                    <a:pt x="1" y="854"/>
                  </a:lnTo>
                  <a:lnTo>
                    <a:pt x="528" y="854"/>
                  </a:lnTo>
                  <a:lnTo>
                    <a:pt x="528" y="1040"/>
                  </a:lnTo>
                  <a:lnTo>
                    <a:pt x="1" y="1040"/>
                  </a:lnTo>
                  <a:lnTo>
                    <a:pt x="1" y="1288"/>
                  </a:lnTo>
                  <a:lnTo>
                    <a:pt x="528" y="1288"/>
                  </a:lnTo>
                  <a:lnTo>
                    <a:pt x="528" y="1489"/>
                  </a:lnTo>
                  <a:lnTo>
                    <a:pt x="1" y="1489"/>
                  </a:lnTo>
                  <a:lnTo>
                    <a:pt x="1" y="1738"/>
                  </a:lnTo>
                  <a:lnTo>
                    <a:pt x="528" y="1738"/>
                  </a:lnTo>
                  <a:lnTo>
                    <a:pt x="528" y="1939"/>
                  </a:lnTo>
                  <a:lnTo>
                    <a:pt x="1" y="1939"/>
                  </a:lnTo>
                  <a:lnTo>
                    <a:pt x="1" y="2187"/>
                  </a:lnTo>
                  <a:lnTo>
                    <a:pt x="528" y="2187"/>
                  </a:lnTo>
                  <a:lnTo>
                    <a:pt x="528" y="2342"/>
                  </a:lnTo>
                  <a:lnTo>
                    <a:pt x="2855" y="2342"/>
                  </a:lnTo>
                  <a:lnTo>
                    <a:pt x="2855" y="2187"/>
                  </a:lnTo>
                  <a:lnTo>
                    <a:pt x="3366" y="2187"/>
                  </a:lnTo>
                  <a:lnTo>
                    <a:pt x="3366" y="1939"/>
                  </a:lnTo>
                  <a:lnTo>
                    <a:pt x="2855" y="1939"/>
                  </a:lnTo>
                  <a:lnTo>
                    <a:pt x="2855" y="1738"/>
                  </a:lnTo>
                  <a:lnTo>
                    <a:pt x="3366" y="1738"/>
                  </a:lnTo>
                  <a:lnTo>
                    <a:pt x="3366" y="1489"/>
                  </a:lnTo>
                  <a:lnTo>
                    <a:pt x="2855" y="1489"/>
                  </a:lnTo>
                  <a:lnTo>
                    <a:pt x="2855" y="1288"/>
                  </a:lnTo>
                  <a:lnTo>
                    <a:pt x="3366" y="1288"/>
                  </a:lnTo>
                  <a:lnTo>
                    <a:pt x="3366" y="1040"/>
                  </a:lnTo>
                  <a:lnTo>
                    <a:pt x="2855" y="1040"/>
                  </a:lnTo>
                  <a:lnTo>
                    <a:pt x="2855" y="854"/>
                  </a:lnTo>
                  <a:lnTo>
                    <a:pt x="3366" y="854"/>
                  </a:lnTo>
                  <a:lnTo>
                    <a:pt x="3366" y="590"/>
                  </a:lnTo>
                  <a:lnTo>
                    <a:pt x="2855" y="590"/>
                  </a:lnTo>
                  <a:lnTo>
                    <a:pt x="2855" y="388"/>
                  </a:lnTo>
                  <a:lnTo>
                    <a:pt x="3366" y="388"/>
                  </a:lnTo>
                  <a:lnTo>
                    <a:pt x="3366" y="125"/>
                  </a:lnTo>
                  <a:lnTo>
                    <a:pt x="2855" y="125"/>
                  </a:lnTo>
                  <a:lnTo>
                    <a:pt x="28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8"/>
            <p:cNvSpPr/>
            <p:nvPr/>
          </p:nvSpPr>
          <p:spPr>
            <a:xfrm>
              <a:off x="2010675" y="2455600"/>
              <a:ext cx="78350" cy="105100"/>
            </a:xfrm>
            <a:custGeom>
              <a:avLst/>
              <a:gdLst/>
              <a:ahLst/>
              <a:cxnLst/>
              <a:rect l="l" t="t" r="r" b="b"/>
              <a:pathLst>
                <a:path w="3134" h="4204" extrusionOk="0">
                  <a:moveTo>
                    <a:pt x="513" y="0"/>
                  </a:moveTo>
                  <a:lnTo>
                    <a:pt x="513" y="186"/>
                  </a:lnTo>
                  <a:lnTo>
                    <a:pt x="1" y="186"/>
                  </a:lnTo>
                  <a:lnTo>
                    <a:pt x="1" y="435"/>
                  </a:lnTo>
                  <a:lnTo>
                    <a:pt x="513" y="435"/>
                  </a:lnTo>
                  <a:lnTo>
                    <a:pt x="513" y="636"/>
                  </a:lnTo>
                  <a:lnTo>
                    <a:pt x="1" y="636"/>
                  </a:lnTo>
                  <a:lnTo>
                    <a:pt x="1" y="884"/>
                  </a:lnTo>
                  <a:lnTo>
                    <a:pt x="513" y="884"/>
                  </a:lnTo>
                  <a:lnTo>
                    <a:pt x="513" y="1086"/>
                  </a:lnTo>
                  <a:lnTo>
                    <a:pt x="1" y="1086"/>
                  </a:lnTo>
                  <a:lnTo>
                    <a:pt x="1" y="1334"/>
                  </a:lnTo>
                  <a:lnTo>
                    <a:pt x="513" y="1334"/>
                  </a:lnTo>
                  <a:lnTo>
                    <a:pt x="513" y="1536"/>
                  </a:lnTo>
                  <a:lnTo>
                    <a:pt x="1" y="1536"/>
                  </a:lnTo>
                  <a:lnTo>
                    <a:pt x="1" y="1784"/>
                  </a:lnTo>
                  <a:lnTo>
                    <a:pt x="513" y="1784"/>
                  </a:lnTo>
                  <a:lnTo>
                    <a:pt x="513" y="1970"/>
                  </a:lnTo>
                  <a:lnTo>
                    <a:pt x="1" y="1970"/>
                  </a:lnTo>
                  <a:lnTo>
                    <a:pt x="1" y="2234"/>
                  </a:lnTo>
                  <a:lnTo>
                    <a:pt x="513" y="2234"/>
                  </a:lnTo>
                  <a:lnTo>
                    <a:pt x="513" y="2420"/>
                  </a:lnTo>
                  <a:lnTo>
                    <a:pt x="1" y="2420"/>
                  </a:lnTo>
                  <a:lnTo>
                    <a:pt x="1" y="2699"/>
                  </a:lnTo>
                  <a:lnTo>
                    <a:pt x="513" y="2699"/>
                  </a:lnTo>
                  <a:lnTo>
                    <a:pt x="513" y="2885"/>
                  </a:lnTo>
                  <a:lnTo>
                    <a:pt x="1" y="2885"/>
                  </a:lnTo>
                  <a:lnTo>
                    <a:pt x="1" y="3133"/>
                  </a:lnTo>
                  <a:lnTo>
                    <a:pt x="513" y="3133"/>
                  </a:lnTo>
                  <a:lnTo>
                    <a:pt x="513" y="3335"/>
                  </a:lnTo>
                  <a:lnTo>
                    <a:pt x="1" y="3335"/>
                  </a:lnTo>
                  <a:lnTo>
                    <a:pt x="1" y="3583"/>
                  </a:lnTo>
                  <a:lnTo>
                    <a:pt x="513" y="3583"/>
                  </a:lnTo>
                  <a:lnTo>
                    <a:pt x="513" y="3785"/>
                  </a:lnTo>
                  <a:lnTo>
                    <a:pt x="1" y="3785"/>
                  </a:lnTo>
                  <a:lnTo>
                    <a:pt x="1" y="4017"/>
                  </a:lnTo>
                  <a:lnTo>
                    <a:pt x="513" y="4017"/>
                  </a:lnTo>
                  <a:lnTo>
                    <a:pt x="513" y="4203"/>
                  </a:lnTo>
                  <a:lnTo>
                    <a:pt x="2622" y="4203"/>
                  </a:lnTo>
                  <a:lnTo>
                    <a:pt x="2622" y="4017"/>
                  </a:lnTo>
                  <a:lnTo>
                    <a:pt x="3118" y="4017"/>
                  </a:lnTo>
                  <a:lnTo>
                    <a:pt x="3118" y="3754"/>
                  </a:lnTo>
                  <a:lnTo>
                    <a:pt x="2622" y="3754"/>
                  </a:lnTo>
                  <a:lnTo>
                    <a:pt x="2622" y="3568"/>
                  </a:lnTo>
                  <a:lnTo>
                    <a:pt x="3118" y="3568"/>
                  </a:lnTo>
                  <a:lnTo>
                    <a:pt x="3118" y="3319"/>
                  </a:lnTo>
                  <a:lnTo>
                    <a:pt x="2622" y="3319"/>
                  </a:lnTo>
                  <a:lnTo>
                    <a:pt x="2622" y="3118"/>
                  </a:lnTo>
                  <a:lnTo>
                    <a:pt x="3118" y="3118"/>
                  </a:lnTo>
                  <a:lnTo>
                    <a:pt x="3118" y="2870"/>
                  </a:lnTo>
                  <a:lnTo>
                    <a:pt x="2622" y="2870"/>
                  </a:lnTo>
                  <a:lnTo>
                    <a:pt x="2622" y="2668"/>
                  </a:lnTo>
                  <a:lnTo>
                    <a:pt x="3118" y="2668"/>
                  </a:lnTo>
                  <a:lnTo>
                    <a:pt x="3118" y="2420"/>
                  </a:lnTo>
                  <a:lnTo>
                    <a:pt x="2622" y="2420"/>
                  </a:lnTo>
                  <a:lnTo>
                    <a:pt x="2622" y="2234"/>
                  </a:lnTo>
                  <a:lnTo>
                    <a:pt x="3118" y="2234"/>
                  </a:lnTo>
                  <a:lnTo>
                    <a:pt x="3118" y="1970"/>
                  </a:lnTo>
                  <a:lnTo>
                    <a:pt x="2622" y="1970"/>
                  </a:lnTo>
                  <a:lnTo>
                    <a:pt x="2622" y="1784"/>
                  </a:lnTo>
                  <a:lnTo>
                    <a:pt x="3118" y="1784"/>
                  </a:lnTo>
                  <a:lnTo>
                    <a:pt x="3118" y="1536"/>
                  </a:lnTo>
                  <a:lnTo>
                    <a:pt x="2622" y="1536"/>
                  </a:lnTo>
                  <a:lnTo>
                    <a:pt x="2622" y="1334"/>
                  </a:lnTo>
                  <a:lnTo>
                    <a:pt x="3118" y="1334"/>
                  </a:lnTo>
                  <a:lnTo>
                    <a:pt x="3118" y="1086"/>
                  </a:lnTo>
                  <a:lnTo>
                    <a:pt x="2622" y="1086"/>
                  </a:lnTo>
                  <a:lnTo>
                    <a:pt x="2622" y="884"/>
                  </a:lnTo>
                  <a:lnTo>
                    <a:pt x="3118" y="884"/>
                  </a:lnTo>
                  <a:lnTo>
                    <a:pt x="3118" y="636"/>
                  </a:lnTo>
                  <a:lnTo>
                    <a:pt x="2622" y="636"/>
                  </a:lnTo>
                  <a:lnTo>
                    <a:pt x="2622" y="450"/>
                  </a:lnTo>
                  <a:lnTo>
                    <a:pt x="2622" y="435"/>
                  </a:lnTo>
                  <a:lnTo>
                    <a:pt x="3134" y="435"/>
                  </a:lnTo>
                  <a:lnTo>
                    <a:pt x="3134" y="186"/>
                  </a:lnTo>
                  <a:lnTo>
                    <a:pt x="2637" y="186"/>
                  </a:lnTo>
                  <a:lnTo>
                    <a:pt x="2637" y="0"/>
                  </a:lnTo>
                  <a:lnTo>
                    <a:pt x="1862" y="0"/>
                  </a:lnTo>
                  <a:cubicBezTo>
                    <a:pt x="1862" y="155"/>
                    <a:pt x="1722" y="279"/>
                    <a:pt x="1567" y="279"/>
                  </a:cubicBezTo>
                  <a:cubicBezTo>
                    <a:pt x="1412" y="279"/>
                    <a:pt x="1288" y="155"/>
                    <a:pt x="1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8"/>
            <p:cNvSpPr/>
            <p:nvPr/>
          </p:nvSpPr>
          <p:spPr>
            <a:xfrm>
              <a:off x="2337925" y="2163250"/>
              <a:ext cx="84175" cy="58175"/>
            </a:xfrm>
            <a:custGeom>
              <a:avLst/>
              <a:gdLst/>
              <a:ahLst/>
              <a:cxnLst/>
              <a:rect l="l" t="t" r="r" b="b"/>
              <a:pathLst>
                <a:path w="3367" h="2327" extrusionOk="0">
                  <a:moveTo>
                    <a:pt x="528" y="0"/>
                  </a:moveTo>
                  <a:lnTo>
                    <a:pt x="528" y="140"/>
                  </a:lnTo>
                  <a:lnTo>
                    <a:pt x="1" y="140"/>
                  </a:lnTo>
                  <a:lnTo>
                    <a:pt x="1" y="388"/>
                  </a:lnTo>
                  <a:lnTo>
                    <a:pt x="528" y="388"/>
                  </a:lnTo>
                  <a:lnTo>
                    <a:pt x="528" y="589"/>
                  </a:lnTo>
                  <a:lnTo>
                    <a:pt x="1" y="589"/>
                  </a:lnTo>
                  <a:lnTo>
                    <a:pt x="1" y="838"/>
                  </a:lnTo>
                  <a:lnTo>
                    <a:pt x="528" y="838"/>
                  </a:lnTo>
                  <a:lnTo>
                    <a:pt x="528" y="1055"/>
                  </a:lnTo>
                  <a:lnTo>
                    <a:pt x="1" y="1055"/>
                  </a:lnTo>
                  <a:lnTo>
                    <a:pt x="1" y="1303"/>
                  </a:lnTo>
                  <a:lnTo>
                    <a:pt x="528" y="1303"/>
                  </a:lnTo>
                  <a:lnTo>
                    <a:pt x="528" y="1489"/>
                  </a:lnTo>
                  <a:lnTo>
                    <a:pt x="1" y="1489"/>
                  </a:lnTo>
                  <a:lnTo>
                    <a:pt x="1" y="1753"/>
                  </a:lnTo>
                  <a:lnTo>
                    <a:pt x="528" y="1753"/>
                  </a:lnTo>
                  <a:lnTo>
                    <a:pt x="528" y="1939"/>
                  </a:lnTo>
                  <a:lnTo>
                    <a:pt x="1" y="1939"/>
                  </a:lnTo>
                  <a:lnTo>
                    <a:pt x="1" y="2187"/>
                  </a:lnTo>
                  <a:lnTo>
                    <a:pt x="528" y="2187"/>
                  </a:lnTo>
                  <a:lnTo>
                    <a:pt x="528" y="2327"/>
                  </a:lnTo>
                  <a:lnTo>
                    <a:pt x="2855" y="2327"/>
                  </a:lnTo>
                  <a:lnTo>
                    <a:pt x="2855" y="2187"/>
                  </a:lnTo>
                  <a:lnTo>
                    <a:pt x="3366" y="2187"/>
                  </a:lnTo>
                  <a:lnTo>
                    <a:pt x="3366" y="1939"/>
                  </a:lnTo>
                  <a:lnTo>
                    <a:pt x="2855" y="1939"/>
                  </a:lnTo>
                  <a:lnTo>
                    <a:pt x="2855" y="1753"/>
                  </a:lnTo>
                  <a:lnTo>
                    <a:pt x="3366" y="1753"/>
                  </a:lnTo>
                  <a:lnTo>
                    <a:pt x="3366" y="1489"/>
                  </a:lnTo>
                  <a:lnTo>
                    <a:pt x="2855" y="1489"/>
                  </a:lnTo>
                  <a:lnTo>
                    <a:pt x="2855" y="1303"/>
                  </a:lnTo>
                  <a:lnTo>
                    <a:pt x="3366" y="1303"/>
                  </a:lnTo>
                  <a:lnTo>
                    <a:pt x="3366" y="1055"/>
                  </a:lnTo>
                  <a:lnTo>
                    <a:pt x="2855" y="1055"/>
                  </a:lnTo>
                  <a:lnTo>
                    <a:pt x="2855" y="838"/>
                  </a:lnTo>
                  <a:lnTo>
                    <a:pt x="3366" y="838"/>
                  </a:lnTo>
                  <a:lnTo>
                    <a:pt x="3366" y="589"/>
                  </a:lnTo>
                  <a:lnTo>
                    <a:pt x="2855" y="589"/>
                  </a:lnTo>
                  <a:lnTo>
                    <a:pt x="2855" y="388"/>
                  </a:lnTo>
                  <a:lnTo>
                    <a:pt x="3366" y="388"/>
                  </a:lnTo>
                  <a:lnTo>
                    <a:pt x="3366" y="140"/>
                  </a:lnTo>
                  <a:lnTo>
                    <a:pt x="2855" y="140"/>
                  </a:lnTo>
                  <a:lnTo>
                    <a:pt x="28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8"/>
            <p:cNvSpPr/>
            <p:nvPr/>
          </p:nvSpPr>
          <p:spPr>
            <a:xfrm>
              <a:off x="2037425" y="2165575"/>
              <a:ext cx="208250" cy="208625"/>
            </a:xfrm>
            <a:custGeom>
              <a:avLst/>
              <a:gdLst/>
              <a:ahLst/>
              <a:cxnLst/>
              <a:rect l="l" t="t" r="r" b="b"/>
              <a:pathLst>
                <a:path w="8330" h="8345" extrusionOk="0">
                  <a:moveTo>
                    <a:pt x="652" y="0"/>
                  </a:moveTo>
                  <a:lnTo>
                    <a:pt x="652" y="527"/>
                  </a:lnTo>
                  <a:lnTo>
                    <a:pt x="497" y="527"/>
                  </a:lnTo>
                  <a:lnTo>
                    <a:pt x="497" y="683"/>
                  </a:lnTo>
                  <a:lnTo>
                    <a:pt x="1" y="683"/>
                  </a:lnTo>
                  <a:lnTo>
                    <a:pt x="1" y="931"/>
                  </a:lnTo>
                  <a:lnTo>
                    <a:pt x="497" y="931"/>
                  </a:lnTo>
                  <a:lnTo>
                    <a:pt x="497" y="1132"/>
                  </a:lnTo>
                  <a:lnTo>
                    <a:pt x="1" y="1132"/>
                  </a:lnTo>
                  <a:lnTo>
                    <a:pt x="1" y="1381"/>
                  </a:lnTo>
                  <a:lnTo>
                    <a:pt x="497" y="1381"/>
                  </a:lnTo>
                  <a:lnTo>
                    <a:pt x="497" y="1582"/>
                  </a:lnTo>
                  <a:lnTo>
                    <a:pt x="1" y="1582"/>
                  </a:lnTo>
                  <a:lnTo>
                    <a:pt x="1" y="1830"/>
                  </a:lnTo>
                  <a:lnTo>
                    <a:pt x="497" y="1830"/>
                  </a:lnTo>
                  <a:lnTo>
                    <a:pt x="497" y="2016"/>
                  </a:lnTo>
                  <a:lnTo>
                    <a:pt x="1" y="2016"/>
                  </a:lnTo>
                  <a:lnTo>
                    <a:pt x="1" y="2280"/>
                  </a:lnTo>
                  <a:lnTo>
                    <a:pt x="497" y="2280"/>
                  </a:lnTo>
                  <a:lnTo>
                    <a:pt x="497" y="2466"/>
                  </a:lnTo>
                  <a:lnTo>
                    <a:pt x="1" y="2466"/>
                  </a:lnTo>
                  <a:lnTo>
                    <a:pt x="1" y="2745"/>
                  </a:lnTo>
                  <a:lnTo>
                    <a:pt x="497" y="2745"/>
                  </a:lnTo>
                  <a:lnTo>
                    <a:pt x="497" y="2931"/>
                  </a:lnTo>
                  <a:lnTo>
                    <a:pt x="1" y="2931"/>
                  </a:lnTo>
                  <a:lnTo>
                    <a:pt x="1" y="3180"/>
                  </a:lnTo>
                  <a:lnTo>
                    <a:pt x="497" y="3180"/>
                  </a:lnTo>
                  <a:lnTo>
                    <a:pt x="497" y="3381"/>
                  </a:lnTo>
                  <a:lnTo>
                    <a:pt x="1" y="3381"/>
                  </a:lnTo>
                  <a:lnTo>
                    <a:pt x="1" y="3629"/>
                  </a:lnTo>
                  <a:lnTo>
                    <a:pt x="497" y="3629"/>
                  </a:lnTo>
                  <a:lnTo>
                    <a:pt x="497" y="3831"/>
                  </a:lnTo>
                  <a:lnTo>
                    <a:pt x="1" y="3831"/>
                  </a:lnTo>
                  <a:lnTo>
                    <a:pt x="1" y="4079"/>
                  </a:lnTo>
                  <a:lnTo>
                    <a:pt x="497" y="4079"/>
                  </a:lnTo>
                  <a:lnTo>
                    <a:pt x="497" y="4265"/>
                  </a:lnTo>
                  <a:lnTo>
                    <a:pt x="1" y="4265"/>
                  </a:lnTo>
                  <a:lnTo>
                    <a:pt x="1" y="4529"/>
                  </a:lnTo>
                  <a:lnTo>
                    <a:pt x="497" y="4529"/>
                  </a:lnTo>
                  <a:lnTo>
                    <a:pt x="497" y="4715"/>
                  </a:lnTo>
                  <a:lnTo>
                    <a:pt x="1" y="4715"/>
                  </a:lnTo>
                  <a:lnTo>
                    <a:pt x="1" y="4994"/>
                  </a:lnTo>
                  <a:lnTo>
                    <a:pt x="497" y="4994"/>
                  </a:lnTo>
                  <a:lnTo>
                    <a:pt x="497" y="5180"/>
                  </a:lnTo>
                  <a:lnTo>
                    <a:pt x="1" y="5180"/>
                  </a:lnTo>
                  <a:lnTo>
                    <a:pt x="1" y="5429"/>
                  </a:lnTo>
                  <a:lnTo>
                    <a:pt x="497" y="5429"/>
                  </a:lnTo>
                  <a:lnTo>
                    <a:pt x="497" y="5630"/>
                  </a:lnTo>
                  <a:lnTo>
                    <a:pt x="1" y="5630"/>
                  </a:lnTo>
                  <a:lnTo>
                    <a:pt x="1" y="5878"/>
                  </a:lnTo>
                  <a:lnTo>
                    <a:pt x="497" y="5878"/>
                  </a:lnTo>
                  <a:lnTo>
                    <a:pt x="497" y="6080"/>
                  </a:lnTo>
                  <a:lnTo>
                    <a:pt x="1" y="6080"/>
                  </a:lnTo>
                  <a:lnTo>
                    <a:pt x="1" y="6328"/>
                  </a:lnTo>
                  <a:lnTo>
                    <a:pt x="497" y="6328"/>
                  </a:lnTo>
                  <a:lnTo>
                    <a:pt x="497" y="6514"/>
                  </a:lnTo>
                  <a:lnTo>
                    <a:pt x="1" y="6514"/>
                  </a:lnTo>
                  <a:lnTo>
                    <a:pt x="1" y="6778"/>
                  </a:lnTo>
                  <a:lnTo>
                    <a:pt x="497" y="6778"/>
                  </a:lnTo>
                  <a:lnTo>
                    <a:pt x="497" y="6964"/>
                  </a:lnTo>
                  <a:lnTo>
                    <a:pt x="1" y="6964"/>
                  </a:lnTo>
                  <a:lnTo>
                    <a:pt x="1" y="7243"/>
                  </a:lnTo>
                  <a:lnTo>
                    <a:pt x="497" y="7243"/>
                  </a:lnTo>
                  <a:lnTo>
                    <a:pt x="497" y="7429"/>
                  </a:lnTo>
                  <a:lnTo>
                    <a:pt x="1" y="7429"/>
                  </a:lnTo>
                  <a:lnTo>
                    <a:pt x="1" y="7677"/>
                  </a:lnTo>
                  <a:lnTo>
                    <a:pt x="497" y="7677"/>
                  </a:lnTo>
                  <a:lnTo>
                    <a:pt x="497" y="7832"/>
                  </a:lnTo>
                  <a:lnTo>
                    <a:pt x="652" y="7832"/>
                  </a:lnTo>
                  <a:lnTo>
                    <a:pt x="652" y="8344"/>
                  </a:lnTo>
                  <a:lnTo>
                    <a:pt x="916" y="8344"/>
                  </a:lnTo>
                  <a:lnTo>
                    <a:pt x="916" y="7832"/>
                  </a:lnTo>
                  <a:lnTo>
                    <a:pt x="1102" y="7832"/>
                  </a:lnTo>
                  <a:lnTo>
                    <a:pt x="1102" y="8344"/>
                  </a:lnTo>
                  <a:lnTo>
                    <a:pt x="1350" y="8344"/>
                  </a:lnTo>
                  <a:lnTo>
                    <a:pt x="1350" y="7832"/>
                  </a:lnTo>
                  <a:lnTo>
                    <a:pt x="1552" y="7832"/>
                  </a:lnTo>
                  <a:lnTo>
                    <a:pt x="1552" y="8344"/>
                  </a:lnTo>
                  <a:lnTo>
                    <a:pt x="1816" y="8344"/>
                  </a:lnTo>
                  <a:lnTo>
                    <a:pt x="1816" y="7832"/>
                  </a:lnTo>
                  <a:lnTo>
                    <a:pt x="2017" y="7832"/>
                  </a:lnTo>
                  <a:lnTo>
                    <a:pt x="2017" y="8344"/>
                  </a:lnTo>
                  <a:lnTo>
                    <a:pt x="2265" y="8344"/>
                  </a:lnTo>
                  <a:lnTo>
                    <a:pt x="2265" y="7832"/>
                  </a:lnTo>
                  <a:lnTo>
                    <a:pt x="2467" y="7832"/>
                  </a:lnTo>
                  <a:lnTo>
                    <a:pt x="2467" y="8344"/>
                  </a:lnTo>
                  <a:lnTo>
                    <a:pt x="2715" y="8344"/>
                  </a:lnTo>
                  <a:lnTo>
                    <a:pt x="2715" y="7832"/>
                  </a:lnTo>
                  <a:lnTo>
                    <a:pt x="2901" y="7832"/>
                  </a:lnTo>
                  <a:lnTo>
                    <a:pt x="2901" y="8344"/>
                  </a:lnTo>
                  <a:lnTo>
                    <a:pt x="3165" y="8344"/>
                  </a:lnTo>
                  <a:lnTo>
                    <a:pt x="3165" y="7832"/>
                  </a:lnTo>
                  <a:lnTo>
                    <a:pt x="3351" y="7832"/>
                  </a:lnTo>
                  <a:lnTo>
                    <a:pt x="3351" y="8344"/>
                  </a:lnTo>
                  <a:lnTo>
                    <a:pt x="3599" y="8344"/>
                  </a:lnTo>
                  <a:lnTo>
                    <a:pt x="3599" y="7832"/>
                  </a:lnTo>
                  <a:lnTo>
                    <a:pt x="3816" y="7832"/>
                  </a:lnTo>
                  <a:lnTo>
                    <a:pt x="3816" y="8344"/>
                  </a:lnTo>
                  <a:lnTo>
                    <a:pt x="4064" y="8344"/>
                  </a:lnTo>
                  <a:lnTo>
                    <a:pt x="4064" y="7832"/>
                  </a:lnTo>
                  <a:lnTo>
                    <a:pt x="4266" y="7832"/>
                  </a:lnTo>
                  <a:lnTo>
                    <a:pt x="4266" y="8344"/>
                  </a:lnTo>
                  <a:lnTo>
                    <a:pt x="4514" y="8344"/>
                  </a:lnTo>
                  <a:lnTo>
                    <a:pt x="4514" y="7832"/>
                  </a:lnTo>
                  <a:lnTo>
                    <a:pt x="4716" y="7832"/>
                  </a:lnTo>
                  <a:lnTo>
                    <a:pt x="4716" y="8344"/>
                  </a:lnTo>
                  <a:lnTo>
                    <a:pt x="4964" y="8344"/>
                  </a:lnTo>
                  <a:lnTo>
                    <a:pt x="4964" y="7832"/>
                  </a:lnTo>
                  <a:lnTo>
                    <a:pt x="5150" y="7832"/>
                  </a:lnTo>
                  <a:lnTo>
                    <a:pt x="5150" y="8344"/>
                  </a:lnTo>
                  <a:lnTo>
                    <a:pt x="5414" y="8344"/>
                  </a:lnTo>
                  <a:lnTo>
                    <a:pt x="5414" y="7832"/>
                  </a:lnTo>
                  <a:lnTo>
                    <a:pt x="5600" y="7832"/>
                  </a:lnTo>
                  <a:lnTo>
                    <a:pt x="5600" y="8344"/>
                  </a:lnTo>
                  <a:lnTo>
                    <a:pt x="5879" y="8344"/>
                  </a:lnTo>
                  <a:lnTo>
                    <a:pt x="5879" y="7832"/>
                  </a:lnTo>
                  <a:lnTo>
                    <a:pt x="6065" y="7832"/>
                  </a:lnTo>
                  <a:lnTo>
                    <a:pt x="6065" y="8344"/>
                  </a:lnTo>
                  <a:lnTo>
                    <a:pt x="6313" y="8344"/>
                  </a:lnTo>
                  <a:lnTo>
                    <a:pt x="6313" y="7832"/>
                  </a:lnTo>
                  <a:lnTo>
                    <a:pt x="6515" y="7832"/>
                  </a:lnTo>
                  <a:lnTo>
                    <a:pt x="6515" y="8344"/>
                  </a:lnTo>
                  <a:lnTo>
                    <a:pt x="6763" y="8344"/>
                  </a:lnTo>
                  <a:lnTo>
                    <a:pt x="6763" y="7832"/>
                  </a:lnTo>
                  <a:lnTo>
                    <a:pt x="6965" y="7832"/>
                  </a:lnTo>
                  <a:lnTo>
                    <a:pt x="6965" y="8344"/>
                  </a:lnTo>
                  <a:lnTo>
                    <a:pt x="7213" y="8344"/>
                  </a:lnTo>
                  <a:lnTo>
                    <a:pt x="7213" y="7832"/>
                  </a:lnTo>
                  <a:lnTo>
                    <a:pt x="7399" y="7832"/>
                  </a:lnTo>
                  <a:lnTo>
                    <a:pt x="7399" y="8344"/>
                  </a:lnTo>
                  <a:lnTo>
                    <a:pt x="7663" y="8344"/>
                  </a:lnTo>
                  <a:lnTo>
                    <a:pt x="7663" y="7832"/>
                  </a:lnTo>
                  <a:lnTo>
                    <a:pt x="7818" y="7832"/>
                  </a:lnTo>
                  <a:lnTo>
                    <a:pt x="7818" y="7677"/>
                  </a:lnTo>
                  <a:lnTo>
                    <a:pt x="8330" y="7677"/>
                  </a:lnTo>
                  <a:lnTo>
                    <a:pt x="8330" y="7429"/>
                  </a:lnTo>
                  <a:lnTo>
                    <a:pt x="7818" y="7429"/>
                  </a:lnTo>
                  <a:lnTo>
                    <a:pt x="7818" y="7243"/>
                  </a:lnTo>
                  <a:lnTo>
                    <a:pt x="8330" y="7243"/>
                  </a:lnTo>
                  <a:lnTo>
                    <a:pt x="8330" y="6964"/>
                  </a:lnTo>
                  <a:lnTo>
                    <a:pt x="7818" y="6964"/>
                  </a:lnTo>
                  <a:lnTo>
                    <a:pt x="7818" y="6778"/>
                  </a:lnTo>
                  <a:lnTo>
                    <a:pt x="8330" y="6778"/>
                  </a:lnTo>
                  <a:lnTo>
                    <a:pt x="8330" y="6514"/>
                  </a:lnTo>
                  <a:lnTo>
                    <a:pt x="7818" y="6514"/>
                  </a:lnTo>
                  <a:lnTo>
                    <a:pt x="7818" y="6328"/>
                  </a:lnTo>
                  <a:lnTo>
                    <a:pt x="8330" y="6328"/>
                  </a:lnTo>
                  <a:lnTo>
                    <a:pt x="8330" y="6080"/>
                  </a:lnTo>
                  <a:lnTo>
                    <a:pt x="7818" y="6080"/>
                  </a:lnTo>
                  <a:lnTo>
                    <a:pt x="7818" y="5878"/>
                  </a:lnTo>
                  <a:lnTo>
                    <a:pt x="8330" y="5878"/>
                  </a:lnTo>
                  <a:lnTo>
                    <a:pt x="8330" y="5630"/>
                  </a:lnTo>
                  <a:lnTo>
                    <a:pt x="7818" y="5630"/>
                  </a:lnTo>
                  <a:lnTo>
                    <a:pt x="7818" y="5429"/>
                  </a:lnTo>
                  <a:lnTo>
                    <a:pt x="8330" y="5429"/>
                  </a:lnTo>
                  <a:lnTo>
                    <a:pt x="8330" y="5180"/>
                  </a:lnTo>
                  <a:lnTo>
                    <a:pt x="7818" y="5180"/>
                  </a:lnTo>
                  <a:lnTo>
                    <a:pt x="7818" y="4994"/>
                  </a:lnTo>
                  <a:lnTo>
                    <a:pt x="8330" y="4994"/>
                  </a:lnTo>
                  <a:lnTo>
                    <a:pt x="8330" y="4715"/>
                  </a:lnTo>
                  <a:lnTo>
                    <a:pt x="7818" y="4715"/>
                  </a:lnTo>
                  <a:lnTo>
                    <a:pt x="7818" y="4529"/>
                  </a:lnTo>
                  <a:lnTo>
                    <a:pt x="8330" y="4529"/>
                  </a:lnTo>
                  <a:lnTo>
                    <a:pt x="8330" y="4265"/>
                  </a:lnTo>
                  <a:lnTo>
                    <a:pt x="7818" y="4265"/>
                  </a:lnTo>
                  <a:lnTo>
                    <a:pt x="7818" y="4079"/>
                  </a:lnTo>
                  <a:lnTo>
                    <a:pt x="8330" y="4079"/>
                  </a:lnTo>
                  <a:lnTo>
                    <a:pt x="8330" y="3831"/>
                  </a:lnTo>
                  <a:lnTo>
                    <a:pt x="7818" y="3831"/>
                  </a:lnTo>
                  <a:lnTo>
                    <a:pt x="7818" y="3629"/>
                  </a:lnTo>
                  <a:lnTo>
                    <a:pt x="8330" y="3629"/>
                  </a:lnTo>
                  <a:lnTo>
                    <a:pt x="8330" y="3381"/>
                  </a:lnTo>
                  <a:lnTo>
                    <a:pt x="7818" y="3381"/>
                  </a:lnTo>
                  <a:lnTo>
                    <a:pt x="7818" y="3180"/>
                  </a:lnTo>
                  <a:lnTo>
                    <a:pt x="8330" y="3180"/>
                  </a:lnTo>
                  <a:lnTo>
                    <a:pt x="8330" y="2931"/>
                  </a:lnTo>
                  <a:lnTo>
                    <a:pt x="7818" y="2931"/>
                  </a:lnTo>
                  <a:lnTo>
                    <a:pt x="7818" y="2745"/>
                  </a:lnTo>
                  <a:lnTo>
                    <a:pt x="8330" y="2745"/>
                  </a:lnTo>
                  <a:lnTo>
                    <a:pt x="8330" y="2466"/>
                  </a:lnTo>
                  <a:lnTo>
                    <a:pt x="7818" y="2466"/>
                  </a:lnTo>
                  <a:lnTo>
                    <a:pt x="7818" y="2280"/>
                  </a:lnTo>
                  <a:lnTo>
                    <a:pt x="8330" y="2280"/>
                  </a:lnTo>
                  <a:lnTo>
                    <a:pt x="8330" y="2016"/>
                  </a:lnTo>
                  <a:lnTo>
                    <a:pt x="7818" y="2016"/>
                  </a:lnTo>
                  <a:lnTo>
                    <a:pt x="7818" y="1830"/>
                  </a:lnTo>
                  <a:lnTo>
                    <a:pt x="8330" y="1830"/>
                  </a:lnTo>
                  <a:lnTo>
                    <a:pt x="8330" y="1582"/>
                  </a:lnTo>
                  <a:lnTo>
                    <a:pt x="7818" y="1582"/>
                  </a:lnTo>
                  <a:lnTo>
                    <a:pt x="7818" y="1381"/>
                  </a:lnTo>
                  <a:lnTo>
                    <a:pt x="8330" y="1381"/>
                  </a:lnTo>
                  <a:lnTo>
                    <a:pt x="8330" y="1132"/>
                  </a:lnTo>
                  <a:lnTo>
                    <a:pt x="7818" y="1132"/>
                  </a:lnTo>
                  <a:lnTo>
                    <a:pt x="7818" y="931"/>
                  </a:lnTo>
                  <a:lnTo>
                    <a:pt x="8330" y="931"/>
                  </a:lnTo>
                  <a:lnTo>
                    <a:pt x="8330" y="683"/>
                  </a:lnTo>
                  <a:lnTo>
                    <a:pt x="7818" y="683"/>
                  </a:lnTo>
                  <a:lnTo>
                    <a:pt x="7818" y="527"/>
                  </a:lnTo>
                  <a:lnTo>
                    <a:pt x="7663" y="527"/>
                  </a:lnTo>
                  <a:lnTo>
                    <a:pt x="7663" y="0"/>
                  </a:lnTo>
                  <a:lnTo>
                    <a:pt x="7399" y="0"/>
                  </a:lnTo>
                  <a:lnTo>
                    <a:pt x="7399" y="527"/>
                  </a:lnTo>
                  <a:lnTo>
                    <a:pt x="7213" y="527"/>
                  </a:lnTo>
                  <a:lnTo>
                    <a:pt x="7213" y="0"/>
                  </a:lnTo>
                  <a:lnTo>
                    <a:pt x="6965" y="0"/>
                  </a:lnTo>
                  <a:lnTo>
                    <a:pt x="6965" y="527"/>
                  </a:lnTo>
                  <a:lnTo>
                    <a:pt x="6763" y="527"/>
                  </a:lnTo>
                  <a:lnTo>
                    <a:pt x="6763" y="0"/>
                  </a:lnTo>
                  <a:lnTo>
                    <a:pt x="6515" y="0"/>
                  </a:lnTo>
                  <a:lnTo>
                    <a:pt x="6515" y="527"/>
                  </a:lnTo>
                  <a:lnTo>
                    <a:pt x="6313" y="527"/>
                  </a:lnTo>
                  <a:lnTo>
                    <a:pt x="6313" y="0"/>
                  </a:lnTo>
                  <a:lnTo>
                    <a:pt x="6065" y="0"/>
                  </a:lnTo>
                  <a:lnTo>
                    <a:pt x="6065" y="527"/>
                  </a:lnTo>
                  <a:lnTo>
                    <a:pt x="5879" y="527"/>
                  </a:lnTo>
                  <a:lnTo>
                    <a:pt x="5879" y="0"/>
                  </a:lnTo>
                  <a:lnTo>
                    <a:pt x="5600" y="0"/>
                  </a:lnTo>
                  <a:lnTo>
                    <a:pt x="5600" y="527"/>
                  </a:lnTo>
                  <a:lnTo>
                    <a:pt x="5414" y="527"/>
                  </a:lnTo>
                  <a:lnTo>
                    <a:pt x="5414" y="0"/>
                  </a:lnTo>
                  <a:lnTo>
                    <a:pt x="5150" y="0"/>
                  </a:lnTo>
                  <a:lnTo>
                    <a:pt x="5150" y="527"/>
                  </a:lnTo>
                  <a:lnTo>
                    <a:pt x="4964" y="527"/>
                  </a:lnTo>
                  <a:lnTo>
                    <a:pt x="4964" y="0"/>
                  </a:lnTo>
                  <a:lnTo>
                    <a:pt x="4716" y="0"/>
                  </a:lnTo>
                  <a:lnTo>
                    <a:pt x="4716" y="527"/>
                  </a:lnTo>
                  <a:lnTo>
                    <a:pt x="4514" y="527"/>
                  </a:lnTo>
                  <a:lnTo>
                    <a:pt x="4514" y="0"/>
                  </a:lnTo>
                  <a:lnTo>
                    <a:pt x="4266" y="0"/>
                  </a:lnTo>
                  <a:lnTo>
                    <a:pt x="4266" y="527"/>
                  </a:lnTo>
                  <a:lnTo>
                    <a:pt x="4064" y="527"/>
                  </a:lnTo>
                  <a:lnTo>
                    <a:pt x="4064" y="0"/>
                  </a:lnTo>
                  <a:lnTo>
                    <a:pt x="3816" y="0"/>
                  </a:lnTo>
                  <a:lnTo>
                    <a:pt x="3816" y="527"/>
                  </a:lnTo>
                  <a:lnTo>
                    <a:pt x="3599" y="527"/>
                  </a:lnTo>
                  <a:lnTo>
                    <a:pt x="3599" y="0"/>
                  </a:lnTo>
                  <a:lnTo>
                    <a:pt x="3351" y="0"/>
                  </a:lnTo>
                  <a:lnTo>
                    <a:pt x="3351" y="527"/>
                  </a:lnTo>
                  <a:lnTo>
                    <a:pt x="3165" y="527"/>
                  </a:lnTo>
                  <a:lnTo>
                    <a:pt x="3165" y="0"/>
                  </a:lnTo>
                  <a:lnTo>
                    <a:pt x="2901" y="0"/>
                  </a:lnTo>
                  <a:lnTo>
                    <a:pt x="2901" y="527"/>
                  </a:lnTo>
                  <a:lnTo>
                    <a:pt x="2715" y="527"/>
                  </a:lnTo>
                  <a:lnTo>
                    <a:pt x="2715" y="0"/>
                  </a:lnTo>
                  <a:lnTo>
                    <a:pt x="2467" y="0"/>
                  </a:lnTo>
                  <a:lnTo>
                    <a:pt x="2467" y="527"/>
                  </a:lnTo>
                  <a:lnTo>
                    <a:pt x="2265" y="527"/>
                  </a:lnTo>
                  <a:lnTo>
                    <a:pt x="2265" y="0"/>
                  </a:lnTo>
                  <a:lnTo>
                    <a:pt x="2017" y="0"/>
                  </a:lnTo>
                  <a:lnTo>
                    <a:pt x="2017" y="527"/>
                  </a:lnTo>
                  <a:lnTo>
                    <a:pt x="1816" y="527"/>
                  </a:lnTo>
                  <a:lnTo>
                    <a:pt x="1816" y="0"/>
                  </a:lnTo>
                  <a:lnTo>
                    <a:pt x="1552" y="0"/>
                  </a:lnTo>
                  <a:lnTo>
                    <a:pt x="1552" y="527"/>
                  </a:lnTo>
                  <a:lnTo>
                    <a:pt x="1350" y="527"/>
                  </a:lnTo>
                  <a:lnTo>
                    <a:pt x="1350" y="0"/>
                  </a:lnTo>
                  <a:lnTo>
                    <a:pt x="1102" y="0"/>
                  </a:lnTo>
                  <a:lnTo>
                    <a:pt x="1102" y="527"/>
                  </a:lnTo>
                  <a:lnTo>
                    <a:pt x="916" y="527"/>
                  </a:lnTo>
                  <a:lnTo>
                    <a:pt x="9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8"/>
            <p:cNvSpPr/>
            <p:nvPr/>
          </p:nvSpPr>
          <p:spPr>
            <a:xfrm>
              <a:off x="2047525" y="2176425"/>
              <a:ext cx="182650" cy="182650"/>
            </a:xfrm>
            <a:custGeom>
              <a:avLst/>
              <a:gdLst/>
              <a:ahLst/>
              <a:cxnLst/>
              <a:rect l="l" t="t" r="r" b="b"/>
              <a:pathLst>
                <a:path w="7306" h="7306" extrusionOk="0">
                  <a:moveTo>
                    <a:pt x="0" y="0"/>
                  </a:moveTo>
                  <a:lnTo>
                    <a:pt x="0" y="7305"/>
                  </a:lnTo>
                  <a:lnTo>
                    <a:pt x="7305" y="7305"/>
                  </a:lnTo>
                  <a:lnTo>
                    <a:pt x="73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8"/>
            <p:cNvSpPr/>
            <p:nvPr/>
          </p:nvSpPr>
          <p:spPr>
            <a:xfrm>
              <a:off x="2051400" y="2359050"/>
              <a:ext cx="6225" cy="12825"/>
            </a:xfrm>
            <a:custGeom>
              <a:avLst/>
              <a:gdLst/>
              <a:ahLst/>
              <a:cxnLst/>
              <a:rect l="l" t="t" r="r" b="b"/>
              <a:pathLst>
                <a:path w="249" h="513" extrusionOk="0">
                  <a:moveTo>
                    <a:pt x="0" y="0"/>
                  </a:moveTo>
                  <a:lnTo>
                    <a:pt x="0" y="512"/>
                  </a:lnTo>
                  <a:lnTo>
                    <a:pt x="248" y="512"/>
                  </a:lnTo>
                  <a:lnTo>
                    <a:pt x="2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8"/>
            <p:cNvSpPr/>
            <p:nvPr/>
          </p:nvSpPr>
          <p:spPr>
            <a:xfrm>
              <a:off x="2063025" y="2359050"/>
              <a:ext cx="6225" cy="12825"/>
            </a:xfrm>
            <a:custGeom>
              <a:avLst/>
              <a:gdLst/>
              <a:ahLst/>
              <a:cxnLst/>
              <a:rect l="l" t="t" r="r" b="b"/>
              <a:pathLst>
                <a:path w="249" h="513" extrusionOk="0">
                  <a:moveTo>
                    <a:pt x="1" y="0"/>
                  </a:moveTo>
                  <a:lnTo>
                    <a:pt x="1" y="512"/>
                  </a:lnTo>
                  <a:lnTo>
                    <a:pt x="249" y="512"/>
                  </a:lnTo>
                  <a:lnTo>
                    <a:pt x="2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8"/>
            <p:cNvSpPr/>
            <p:nvPr/>
          </p:nvSpPr>
          <p:spPr>
            <a:xfrm>
              <a:off x="2074275" y="2359050"/>
              <a:ext cx="6225" cy="12825"/>
            </a:xfrm>
            <a:custGeom>
              <a:avLst/>
              <a:gdLst/>
              <a:ahLst/>
              <a:cxnLst/>
              <a:rect l="l" t="t" r="r" b="b"/>
              <a:pathLst>
                <a:path w="249" h="513" extrusionOk="0">
                  <a:moveTo>
                    <a:pt x="0" y="0"/>
                  </a:moveTo>
                  <a:lnTo>
                    <a:pt x="0" y="512"/>
                  </a:lnTo>
                  <a:lnTo>
                    <a:pt x="249" y="512"/>
                  </a:lnTo>
                  <a:lnTo>
                    <a:pt x="2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8"/>
            <p:cNvSpPr/>
            <p:nvPr/>
          </p:nvSpPr>
          <p:spPr>
            <a:xfrm>
              <a:off x="2085525" y="2359050"/>
              <a:ext cx="6225" cy="12825"/>
            </a:xfrm>
            <a:custGeom>
              <a:avLst/>
              <a:gdLst/>
              <a:ahLst/>
              <a:cxnLst/>
              <a:rect l="l" t="t" r="r" b="b"/>
              <a:pathLst>
                <a:path w="249" h="513" extrusionOk="0">
                  <a:moveTo>
                    <a:pt x="0" y="0"/>
                  </a:moveTo>
                  <a:lnTo>
                    <a:pt x="0" y="512"/>
                  </a:lnTo>
                  <a:lnTo>
                    <a:pt x="248" y="512"/>
                  </a:lnTo>
                  <a:lnTo>
                    <a:pt x="2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8"/>
            <p:cNvSpPr/>
            <p:nvPr/>
          </p:nvSpPr>
          <p:spPr>
            <a:xfrm>
              <a:off x="2096375" y="2359050"/>
              <a:ext cx="6225" cy="12825"/>
            </a:xfrm>
            <a:custGeom>
              <a:avLst/>
              <a:gdLst/>
              <a:ahLst/>
              <a:cxnLst/>
              <a:rect l="l" t="t" r="r" b="b"/>
              <a:pathLst>
                <a:path w="249" h="513" extrusionOk="0">
                  <a:moveTo>
                    <a:pt x="0" y="0"/>
                  </a:moveTo>
                  <a:lnTo>
                    <a:pt x="0" y="512"/>
                  </a:lnTo>
                  <a:lnTo>
                    <a:pt x="249" y="512"/>
                  </a:lnTo>
                  <a:lnTo>
                    <a:pt x="2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8"/>
            <p:cNvSpPr/>
            <p:nvPr/>
          </p:nvSpPr>
          <p:spPr>
            <a:xfrm>
              <a:off x="2107625" y="2359050"/>
              <a:ext cx="6225" cy="12825"/>
            </a:xfrm>
            <a:custGeom>
              <a:avLst/>
              <a:gdLst/>
              <a:ahLst/>
              <a:cxnLst/>
              <a:rect l="l" t="t" r="r" b="b"/>
              <a:pathLst>
                <a:path w="249" h="513" extrusionOk="0">
                  <a:moveTo>
                    <a:pt x="0" y="0"/>
                  </a:moveTo>
                  <a:lnTo>
                    <a:pt x="0" y="512"/>
                  </a:lnTo>
                  <a:lnTo>
                    <a:pt x="248" y="512"/>
                  </a:lnTo>
                  <a:lnTo>
                    <a:pt x="2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8"/>
            <p:cNvSpPr/>
            <p:nvPr/>
          </p:nvSpPr>
          <p:spPr>
            <a:xfrm>
              <a:off x="2119250" y="2359050"/>
              <a:ext cx="6225" cy="12825"/>
            </a:xfrm>
            <a:custGeom>
              <a:avLst/>
              <a:gdLst/>
              <a:ahLst/>
              <a:cxnLst/>
              <a:rect l="l" t="t" r="r" b="b"/>
              <a:pathLst>
                <a:path w="249" h="513" extrusionOk="0">
                  <a:moveTo>
                    <a:pt x="0" y="0"/>
                  </a:moveTo>
                  <a:lnTo>
                    <a:pt x="0" y="512"/>
                  </a:lnTo>
                  <a:lnTo>
                    <a:pt x="249" y="512"/>
                  </a:lnTo>
                  <a:lnTo>
                    <a:pt x="2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8"/>
            <p:cNvSpPr/>
            <p:nvPr/>
          </p:nvSpPr>
          <p:spPr>
            <a:xfrm>
              <a:off x="2130500" y="2359050"/>
              <a:ext cx="6225" cy="12825"/>
            </a:xfrm>
            <a:custGeom>
              <a:avLst/>
              <a:gdLst/>
              <a:ahLst/>
              <a:cxnLst/>
              <a:rect l="l" t="t" r="r" b="b"/>
              <a:pathLst>
                <a:path w="249" h="513" extrusionOk="0">
                  <a:moveTo>
                    <a:pt x="0" y="0"/>
                  </a:moveTo>
                  <a:lnTo>
                    <a:pt x="0" y="512"/>
                  </a:lnTo>
                  <a:lnTo>
                    <a:pt x="248" y="512"/>
                  </a:lnTo>
                  <a:lnTo>
                    <a:pt x="2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8"/>
            <p:cNvSpPr/>
            <p:nvPr/>
          </p:nvSpPr>
          <p:spPr>
            <a:xfrm>
              <a:off x="2141350" y="2359050"/>
              <a:ext cx="6625" cy="12825"/>
            </a:xfrm>
            <a:custGeom>
              <a:avLst/>
              <a:gdLst/>
              <a:ahLst/>
              <a:cxnLst/>
              <a:rect l="l" t="t" r="r" b="b"/>
              <a:pathLst>
                <a:path w="265" h="513" extrusionOk="0">
                  <a:moveTo>
                    <a:pt x="1" y="0"/>
                  </a:moveTo>
                  <a:lnTo>
                    <a:pt x="1" y="512"/>
                  </a:lnTo>
                  <a:lnTo>
                    <a:pt x="264" y="512"/>
                  </a:lnTo>
                  <a:lnTo>
                    <a:pt x="26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8"/>
            <p:cNvSpPr/>
            <p:nvPr/>
          </p:nvSpPr>
          <p:spPr>
            <a:xfrm>
              <a:off x="2152600" y="2359050"/>
              <a:ext cx="6225" cy="12825"/>
            </a:xfrm>
            <a:custGeom>
              <a:avLst/>
              <a:gdLst/>
              <a:ahLst/>
              <a:cxnLst/>
              <a:rect l="l" t="t" r="r" b="b"/>
              <a:pathLst>
                <a:path w="249" h="513" extrusionOk="0">
                  <a:moveTo>
                    <a:pt x="0" y="0"/>
                  </a:moveTo>
                  <a:lnTo>
                    <a:pt x="0" y="512"/>
                  </a:lnTo>
                  <a:lnTo>
                    <a:pt x="248" y="512"/>
                  </a:lnTo>
                  <a:lnTo>
                    <a:pt x="2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8"/>
            <p:cNvSpPr/>
            <p:nvPr/>
          </p:nvSpPr>
          <p:spPr>
            <a:xfrm>
              <a:off x="2163850" y="2359050"/>
              <a:ext cx="6225" cy="12825"/>
            </a:xfrm>
            <a:custGeom>
              <a:avLst/>
              <a:gdLst/>
              <a:ahLst/>
              <a:cxnLst/>
              <a:rect l="l" t="t" r="r" b="b"/>
              <a:pathLst>
                <a:path w="249" h="513" extrusionOk="0">
                  <a:moveTo>
                    <a:pt x="0" y="0"/>
                  </a:moveTo>
                  <a:lnTo>
                    <a:pt x="0" y="512"/>
                  </a:lnTo>
                  <a:lnTo>
                    <a:pt x="248" y="512"/>
                  </a:lnTo>
                  <a:lnTo>
                    <a:pt x="2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8"/>
            <p:cNvSpPr/>
            <p:nvPr/>
          </p:nvSpPr>
          <p:spPr>
            <a:xfrm>
              <a:off x="2175475" y="2359050"/>
              <a:ext cx="6225" cy="12825"/>
            </a:xfrm>
            <a:custGeom>
              <a:avLst/>
              <a:gdLst/>
              <a:ahLst/>
              <a:cxnLst/>
              <a:rect l="l" t="t" r="r" b="b"/>
              <a:pathLst>
                <a:path w="249" h="513" extrusionOk="0">
                  <a:moveTo>
                    <a:pt x="0" y="0"/>
                  </a:moveTo>
                  <a:lnTo>
                    <a:pt x="0" y="512"/>
                  </a:lnTo>
                  <a:lnTo>
                    <a:pt x="249" y="512"/>
                  </a:lnTo>
                  <a:lnTo>
                    <a:pt x="2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8"/>
            <p:cNvSpPr/>
            <p:nvPr/>
          </p:nvSpPr>
          <p:spPr>
            <a:xfrm>
              <a:off x="2186725" y="2359050"/>
              <a:ext cx="6225" cy="12825"/>
            </a:xfrm>
            <a:custGeom>
              <a:avLst/>
              <a:gdLst/>
              <a:ahLst/>
              <a:cxnLst/>
              <a:rect l="l" t="t" r="r" b="b"/>
              <a:pathLst>
                <a:path w="249" h="513" extrusionOk="0">
                  <a:moveTo>
                    <a:pt x="0" y="0"/>
                  </a:moveTo>
                  <a:lnTo>
                    <a:pt x="0" y="512"/>
                  </a:lnTo>
                  <a:lnTo>
                    <a:pt x="248" y="512"/>
                  </a:lnTo>
                  <a:lnTo>
                    <a:pt x="2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8"/>
            <p:cNvSpPr/>
            <p:nvPr/>
          </p:nvSpPr>
          <p:spPr>
            <a:xfrm>
              <a:off x="2197950" y="2359050"/>
              <a:ext cx="6250" cy="12825"/>
            </a:xfrm>
            <a:custGeom>
              <a:avLst/>
              <a:gdLst/>
              <a:ahLst/>
              <a:cxnLst/>
              <a:rect l="l" t="t" r="r" b="b"/>
              <a:pathLst>
                <a:path w="250" h="513" extrusionOk="0">
                  <a:moveTo>
                    <a:pt x="1" y="0"/>
                  </a:moveTo>
                  <a:lnTo>
                    <a:pt x="1" y="512"/>
                  </a:lnTo>
                  <a:lnTo>
                    <a:pt x="249" y="512"/>
                  </a:lnTo>
                  <a:lnTo>
                    <a:pt x="2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8"/>
            <p:cNvSpPr/>
            <p:nvPr/>
          </p:nvSpPr>
          <p:spPr>
            <a:xfrm>
              <a:off x="2208825" y="2359050"/>
              <a:ext cx="6600" cy="12825"/>
            </a:xfrm>
            <a:custGeom>
              <a:avLst/>
              <a:gdLst/>
              <a:ahLst/>
              <a:cxnLst/>
              <a:rect l="l" t="t" r="r" b="b"/>
              <a:pathLst>
                <a:path w="264" h="513" extrusionOk="0">
                  <a:moveTo>
                    <a:pt x="0" y="0"/>
                  </a:moveTo>
                  <a:lnTo>
                    <a:pt x="0" y="512"/>
                  </a:lnTo>
                  <a:lnTo>
                    <a:pt x="264" y="512"/>
                  </a:lnTo>
                  <a:lnTo>
                    <a:pt x="26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8"/>
            <p:cNvSpPr/>
            <p:nvPr/>
          </p:nvSpPr>
          <p:spPr>
            <a:xfrm>
              <a:off x="2220450" y="2359050"/>
              <a:ext cx="6225" cy="12825"/>
            </a:xfrm>
            <a:custGeom>
              <a:avLst/>
              <a:gdLst/>
              <a:ahLst/>
              <a:cxnLst/>
              <a:rect l="l" t="t" r="r" b="b"/>
              <a:pathLst>
                <a:path w="249" h="513" extrusionOk="0">
                  <a:moveTo>
                    <a:pt x="0" y="0"/>
                  </a:moveTo>
                  <a:lnTo>
                    <a:pt x="0" y="512"/>
                  </a:lnTo>
                  <a:lnTo>
                    <a:pt x="249" y="512"/>
                  </a:lnTo>
                  <a:lnTo>
                    <a:pt x="2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8"/>
            <p:cNvSpPr/>
            <p:nvPr/>
          </p:nvSpPr>
          <p:spPr>
            <a:xfrm>
              <a:off x="2034725" y="2180300"/>
              <a:ext cx="12825" cy="6225"/>
            </a:xfrm>
            <a:custGeom>
              <a:avLst/>
              <a:gdLst/>
              <a:ahLst/>
              <a:cxnLst/>
              <a:rect l="l" t="t" r="r" b="b"/>
              <a:pathLst>
                <a:path w="513" h="249" extrusionOk="0">
                  <a:moveTo>
                    <a:pt x="0" y="1"/>
                  </a:moveTo>
                  <a:lnTo>
                    <a:pt x="0" y="249"/>
                  </a:lnTo>
                  <a:lnTo>
                    <a:pt x="512" y="249"/>
                  </a:lnTo>
                  <a:lnTo>
                    <a:pt x="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8"/>
            <p:cNvSpPr/>
            <p:nvPr/>
          </p:nvSpPr>
          <p:spPr>
            <a:xfrm>
              <a:off x="2034725" y="2191550"/>
              <a:ext cx="12825" cy="6225"/>
            </a:xfrm>
            <a:custGeom>
              <a:avLst/>
              <a:gdLst/>
              <a:ahLst/>
              <a:cxnLst/>
              <a:rect l="l" t="t" r="r" b="b"/>
              <a:pathLst>
                <a:path w="513" h="249" extrusionOk="0">
                  <a:moveTo>
                    <a:pt x="0" y="0"/>
                  </a:moveTo>
                  <a:lnTo>
                    <a:pt x="0" y="248"/>
                  </a:lnTo>
                  <a:lnTo>
                    <a:pt x="512" y="248"/>
                  </a:lnTo>
                  <a:lnTo>
                    <a:pt x="5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8"/>
            <p:cNvSpPr/>
            <p:nvPr/>
          </p:nvSpPr>
          <p:spPr>
            <a:xfrm>
              <a:off x="2034725" y="2202400"/>
              <a:ext cx="12825" cy="6225"/>
            </a:xfrm>
            <a:custGeom>
              <a:avLst/>
              <a:gdLst/>
              <a:ahLst/>
              <a:cxnLst/>
              <a:rect l="l" t="t" r="r" b="b"/>
              <a:pathLst>
                <a:path w="513" h="249" extrusionOk="0">
                  <a:moveTo>
                    <a:pt x="0" y="1"/>
                  </a:moveTo>
                  <a:lnTo>
                    <a:pt x="0" y="249"/>
                  </a:lnTo>
                  <a:lnTo>
                    <a:pt x="512" y="249"/>
                  </a:lnTo>
                  <a:lnTo>
                    <a:pt x="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8"/>
            <p:cNvSpPr/>
            <p:nvPr/>
          </p:nvSpPr>
          <p:spPr>
            <a:xfrm>
              <a:off x="2034725" y="2214025"/>
              <a:ext cx="12825" cy="6625"/>
            </a:xfrm>
            <a:custGeom>
              <a:avLst/>
              <a:gdLst/>
              <a:ahLst/>
              <a:cxnLst/>
              <a:rect l="l" t="t" r="r" b="b"/>
              <a:pathLst>
                <a:path w="513" h="265" extrusionOk="0">
                  <a:moveTo>
                    <a:pt x="0" y="1"/>
                  </a:moveTo>
                  <a:lnTo>
                    <a:pt x="0" y="265"/>
                  </a:lnTo>
                  <a:lnTo>
                    <a:pt x="512" y="265"/>
                  </a:lnTo>
                  <a:lnTo>
                    <a:pt x="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8"/>
            <p:cNvSpPr/>
            <p:nvPr/>
          </p:nvSpPr>
          <p:spPr>
            <a:xfrm>
              <a:off x="2034725" y="2225275"/>
              <a:ext cx="12825" cy="6225"/>
            </a:xfrm>
            <a:custGeom>
              <a:avLst/>
              <a:gdLst/>
              <a:ahLst/>
              <a:cxnLst/>
              <a:rect l="l" t="t" r="r" b="b"/>
              <a:pathLst>
                <a:path w="513" h="249" extrusionOk="0">
                  <a:moveTo>
                    <a:pt x="0" y="1"/>
                  </a:moveTo>
                  <a:lnTo>
                    <a:pt x="0" y="249"/>
                  </a:lnTo>
                  <a:lnTo>
                    <a:pt x="512" y="249"/>
                  </a:lnTo>
                  <a:lnTo>
                    <a:pt x="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8"/>
            <p:cNvSpPr/>
            <p:nvPr/>
          </p:nvSpPr>
          <p:spPr>
            <a:xfrm>
              <a:off x="2034725" y="2236525"/>
              <a:ext cx="12825" cy="6225"/>
            </a:xfrm>
            <a:custGeom>
              <a:avLst/>
              <a:gdLst/>
              <a:ahLst/>
              <a:cxnLst/>
              <a:rect l="l" t="t" r="r" b="b"/>
              <a:pathLst>
                <a:path w="513" h="249" extrusionOk="0">
                  <a:moveTo>
                    <a:pt x="0" y="0"/>
                  </a:moveTo>
                  <a:lnTo>
                    <a:pt x="0" y="249"/>
                  </a:lnTo>
                  <a:lnTo>
                    <a:pt x="512" y="249"/>
                  </a:lnTo>
                  <a:lnTo>
                    <a:pt x="5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8"/>
            <p:cNvSpPr/>
            <p:nvPr/>
          </p:nvSpPr>
          <p:spPr>
            <a:xfrm>
              <a:off x="2034725" y="2247775"/>
              <a:ext cx="12825" cy="6225"/>
            </a:xfrm>
            <a:custGeom>
              <a:avLst/>
              <a:gdLst/>
              <a:ahLst/>
              <a:cxnLst/>
              <a:rect l="l" t="t" r="r" b="b"/>
              <a:pathLst>
                <a:path w="513" h="249" extrusionOk="0">
                  <a:moveTo>
                    <a:pt x="0" y="0"/>
                  </a:moveTo>
                  <a:lnTo>
                    <a:pt x="0" y="248"/>
                  </a:lnTo>
                  <a:lnTo>
                    <a:pt x="512" y="248"/>
                  </a:lnTo>
                  <a:lnTo>
                    <a:pt x="5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8"/>
            <p:cNvSpPr/>
            <p:nvPr/>
          </p:nvSpPr>
          <p:spPr>
            <a:xfrm>
              <a:off x="2034725" y="2258625"/>
              <a:ext cx="12825" cy="6225"/>
            </a:xfrm>
            <a:custGeom>
              <a:avLst/>
              <a:gdLst/>
              <a:ahLst/>
              <a:cxnLst/>
              <a:rect l="l" t="t" r="r" b="b"/>
              <a:pathLst>
                <a:path w="513" h="249" extrusionOk="0">
                  <a:moveTo>
                    <a:pt x="0" y="0"/>
                  </a:moveTo>
                  <a:lnTo>
                    <a:pt x="0" y="249"/>
                  </a:lnTo>
                  <a:lnTo>
                    <a:pt x="512" y="249"/>
                  </a:lnTo>
                  <a:lnTo>
                    <a:pt x="5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8"/>
            <p:cNvSpPr/>
            <p:nvPr/>
          </p:nvSpPr>
          <p:spPr>
            <a:xfrm>
              <a:off x="2034725" y="2270250"/>
              <a:ext cx="12825" cy="6225"/>
            </a:xfrm>
            <a:custGeom>
              <a:avLst/>
              <a:gdLst/>
              <a:ahLst/>
              <a:cxnLst/>
              <a:rect l="l" t="t" r="r" b="b"/>
              <a:pathLst>
                <a:path w="513" h="249" extrusionOk="0">
                  <a:moveTo>
                    <a:pt x="0" y="1"/>
                  </a:moveTo>
                  <a:lnTo>
                    <a:pt x="0" y="249"/>
                  </a:lnTo>
                  <a:lnTo>
                    <a:pt x="512" y="249"/>
                  </a:lnTo>
                  <a:lnTo>
                    <a:pt x="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8"/>
            <p:cNvSpPr/>
            <p:nvPr/>
          </p:nvSpPr>
          <p:spPr>
            <a:xfrm>
              <a:off x="2034725" y="2281500"/>
              <a:ext cx="12825" cy="6225"/>
            </a:xfrm>
            <a:custGeom>
              <a:avLst/>
              <a:gdLst/>
              <a:ahLst/>
              <a:cxnLst/>
              <a:rect l="l" t="t" r="r" b="b"/>
              <a:pathLst>
                <a:path w="513" h="249" extrusionOk="0">
                  <a:moveTo>
                    <a:pt x="0" y="1"/>
                  </a:moveTo>
                  <a:lnTo>
                    <a:pt x="0" y="249"/>
                  </a:lnTo>
                  <a:lnTo>
                    <a:pt x="512" y="249"/>
                  </a:lnTo>
                  <a:lnTo>
                    <a:pt x="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8"/>
            <p:cNvSpPr/>
            <p:nvPr/>
          </p:nvSpPr>
          <p:spPr>
            <a:xfrm>
              <a:off x="2034725" y="2292750"/>
              <a:ext cx="12825" cy="6225"/>
            </a:xfrm>
            <a:custGeom>
              <a:avLst/>
              <a:gdLst/>
              <a:ahLst/>
              <a:cxnLst/>
              <a:rect l="l" t="t" r="r" b="b"/>
              <a:pathLst>
                <a:path w="513" h="249" extrusionOk="0">
                  <a:moveTo>
                    <a:pt x="0" y="0"/>
                  </a:moveTo>
                  <a:lnTo>
                    <a:pt x="0" y="248"/>
                  </a:lnTo>
                  <a:lnTo>
                    <a:pt x="512" y="248"/>
                  </a:lnTo>
                  <a:lnTo>
                    <a:pt x="5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8"/>
            <p:cNvSpPr/>
            <p:nvPr/>
          </p:nvSpPr>
          <p:spPr>
            <a:xfrm>
              <a:off x="2034725" y="2304000"/>
              <a:ext cx="12825" cy="6225"/>
            </a:xfrm>
            <a:custGeom>
              <a:avLst/>
              <a:gdLst/>
              <a:ahLst/>
              <a:cxnLst/>
              <a:rect l="l" t="t" r="r" b="b"/>
              <a:pathLst>
                <a:path w="513" h="249" extrusionOk="0">
                  <a:moveTo>
                    <a:pt x="0" y="0"/>
                  </a:moveTo>
                  <a:lnTo>
                    <a:pt x="0" y="248"/>
                  </a:lnTo>
                  <a:lnTo>
                    <a:pt x="512" y="248"/>
                  </a:lnTo>
                  <a:lnTo>
                    <a:pt x="5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8"/>
            <p:cNvSpPr/>
            <p:nvPr/>
          </p:nvSpPr>
          <p:spPr>
            <a:xfrm>
              <a:off x="2034725" y="2314850"/>
              <a:ext cx="12825" cy="6225"/>
            </a:xfrm>
            <a:custGeom>
              <a:avLst/>
              <a:gdLst/>
              <a:ahLst/>
              <a:cxnLst/>
              <a:rect l="l" t="t" r="r" b="b"/>
              <a:pathLst>
                <a:path w="513" h="249" extrusionOk="0">
                  <a:moveTo>
                    <a:pt x="0" y="0"/>
                  </a:moveTo>
                  <a:lnTo>
                    <a:pt x="0" y="248"/>
                  </a:lnTo>
                  <a:lnTo>
                    <a:pt x="512" y="248"/>
                  </a:lnTo>
                  <a:lnTo>
                    <a:pt x="5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8"/>
            <p:cNvSpPr/>
            <p:nvPr/>
          </p:nvSpPr>
          <p:spPr>
            <a:xfrm>
              <a:off x="2034725" y="2326475"/>
              <a:ext cx="12825" cy="6225"/>
            </a:xfrm>
            <a:custGeom>
              <a:avLst/>
              <a:gdLst/>
              <a:ahLst/>
              <a:cxnLst/>
              <a:rect l="l" t="t" r="r" b="b"/>
              <a:pathLst>
                <a:path w="513" h="249" extrusionOk="0">
                  <a:moveTo>
                    <a:pt x="0" y="1"/>
                  </a:moveTo>
                  <a:lnTo>
                    <a:pt x="0" y="249"/>
                  </a:lnTo>
                  <a:lnTo>
                    <a:pt x="512" y="249"/>
                  </a:lnTo>
                  <a:lnTo>
                    <a:pt x="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8"/>
            <p:cNvSpPr/>
            <p:nvPr/>
          </p:nvSpPr>
          <p:spPr>
            <a:xfrm>
              <a:off x="2034725" y="2337725"/>
              <a:ext cx="12825" cy="6225"/>
            </a:xfrm>
            <a:custGeom>
              <a:avLst/>
              <a:gdLst/>
              <a:ahLst/>
              <a:cxnLst/>
              <a:rect l="l" t="t" r="r" b="b"/>
              <a:pathLst>
                <a:path w="513" h="249" extrusionOk="0">
                  <a:moveTo>
                    <a:pt x="0" y="0"/>
                  </a:moveTo>
                  <a:lnTo>
                    <a:pt x="0" y="249"/>
                  </a:lnTo>
                  <a:lnTo>
                    <a:pt x="512" y="249"/>
                  </a:lnTo>
                  <a:lnTo>
                    <a:pt x="5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8"/>
            <p:cNvSpPr/>
            <p:nvPr/>
          </p:nvSpPr>
          <p:spPr>
            <a:xfrm>
              <a:off x="2034725" y="2348975"/>
              <a:ext cx="12825" cy="6225"/>
            </a:xfrm>
            <a:custGeom>
              <a:avLst/>
              <a:gdLst/>
              <a:ahLst/>
              <a:cxnLst/>
              <a:rect l="l" t="t" r="r" b="b"/>
              <a:pathLst>
                <a:path w="513" h="249" extrusionOk="0">
                  <a:moveTo>
                    <a:pt x="0" y="0"/>
                  </a:moveTo>
                  <a:lnTo>
                    <a:pt x="0" y="248"/>
                  </a:lnTo>
                  <a:lnTo>
                    <a:pt x="512" y="248"/>
                  </a:lnTo>
                  <a:lnTo>
                    <a:pt x="5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8"/>
            <p:cNvSpPr/>
            <p:nvPr/>
          </p:nvSpPr>
          <p:spPr>
            <a:xfrm>
              <a:off x="2220450" y="2163625"/>
              <a:ext cx="6225" cy="12825"/>
            </a:xfrm>
            <a:custGeom>
              <a:avLst/>
              <a:gdLst/>
              <a:ahLst/>
              <a:cxnLst/>
              <a:rect l="l" t="t" r="r" b="b"/>
              <a:pathLst>
                <a:path w="249" h="513" extrusionOk="0">
                  <a:moveTo>
                    <a:pt x="0" y="1"/>
                  </a:moveTo>
                  <a:lnTo>
                    <a:pt x="0" y="512"/>
                  </a:lnTo>
                  <a:lnTo>
                    <a:pt x="249" y="512"/>
                  </a:lnTo>
                  <a:lnTo>
                    <a:pt x="2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8"/>
            <p:cNvSpPr/>
            <p:nvPr/>
          </p:nvSpPr>
          <p:spPr>
            <a:xfrm>
              <a:off x="2208825" y="2163625"/>
              <a:ext cx="6600" cy="12825"/>
            </a:xfrm>
            <a:custGeom>
              <a:avLst/>
              <a:gdLst/>
              <a:ahLst/>
              <a:cxnLst/>
              <a:rect l="l" t="t" r="r" b="b"/>
              <a:pathLst>
                <a:path w="264" h="513" extrusionOk="0">
                  <a:moveTo>
                    <a:pt x="0" y="1"/>
                  </a:moveTo>
                  <a:lnTo>
                    <a:pt x="0" y="512"/>
                  </a:lnTo>
                  <a:lnTo>
                    <a:pt x="264" y="512"/>
                  </a:lnTo>
                  <a:lnTo>
                    <a:pt x="2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8"/>
            <p:cNvSpPr/>
            <p:nvPr/>
          </p:nvSpPr>
          <p:spPr>
            <a:xfrm>
              <a:off x="2197950" y="2163625"/>
              <a:ext cx="6250" cy="12825"/>
            </a:xfrm>
            <a:custGeom>
              <a:avLst/>
              <a:gdLst/>
              <a:ahLst/>
              <a:cxnLst/>
              <a:rect l="l" t="t" r="r" b="b"/>
              <a:pathLst>
                <a:path w="250" h="513" extrusionOk="0">
                  <a:moveTo>
                    <a:pt x="1" y="1"/>
                  </a:moveTo>
                  <a:lnTo>
                    <a:pt x="1" y="512"/>
                  </a:lnTo>
                  <a:lnTo>
                    <a:pt x="249" y="512"/>
                  </a:lnTo>
                  <a:lnTo>
                    <a:pt x="2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8"/>
            <p:cNvSpPr/>
            <p:nvPr/>
          </p:nvSpPr>
          <p:spPr>
            <a:xfrm>
              <a:off x="2186725" y="2163625"/>
              <a:ext cx="6225" cy="12825"/>
            </a:xfrm>
            <a:custGeom>
              <a:avLst/>
              <a:gdLst/>
              <a:ahLst/>
              <a:cxnLst/>
              <a:rect l="l" t="t" r="r" b="b"/>
              <a:pathLst>
                <a:path w="249" h="513" extrusionOk="0">
                  <a:moveTo>
                    <a:pt x="0" y="1"/>
                  </a:moveTo>
                  <a:lnTo>
                    <a:pt x="0" y="512"/>
                  </a:lnTo>
                  <a:lnTo>
                    <a:pt x="248" y="512"/>
                  </a:lnTo>
                  <a:lnTo>
                    <a:pt x="2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8"/>
            <p:cNvSpPr/>
            <p:nvPr/>
          </p:nvSpPr>
          <p:spPr>
            <a:xfrm>
              <a:off x="2175475" y="2163625"/>
              <a:ext cx="6225" cy="12825"/>
            </a:xfrm>
            <a:custGeom>
              <a:avLst/>
              <a:gdLst/>
              <a:ahLst/>
              <a:cxnLst/>
              <a:rect l="l" t="t" r="r" b="b"/>
              <a:pathLst>
                <a:path w="249" h="513" extrusionOk="0">
                  <a:moveTo>
                    <a:pt x="0" y="1"/>
                  </a:moveTo>
                  <a:lnTo>
                    <a:pt x="0" y="512"/>
                  </a:lnTo>
                  <a:lnTo>
                    <a:pt x="249" y="512"/>
                  </a:lnTo>
                  <a:lnTo>
                    <a:pt x="2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8"/>
            <p:cNvSpPr/>
            <p:nvPr/>
          </p:nvSpPr>
          <p:spPr>
            <a:xfrm>
              <a:off x="2163850" y="2163625"/>
              <a:ext cx="6225" cy="12825"/>
            </a:xfrm>
            <a:custGeom>
              <a:avLst/>
              <a:gdLst/>
              <a:ahLst/>
              <a:cxnLst/>
              <a:rect l="l" t="t" r="r" b="b"/>
              <a:pathLst>
                <a:path w="249" h="513" extrusionOk="0">
                  <a:moveTo>
                    <a:pt x="0" y="1"/>
                  </a:moveTo>
                  <a:lnTo>
                    <a:pt x="0" y="512"/>
                  </a:lnTo>
                  <a:lnTo>
                    <a:pt x="248" y="512"/>
                  </a:lnTo>
                  <a:lnTo>
                    <a:pt x="2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8"/>
            <p:cNvSpPr/>
            <p:nvPr/>
          </p:nvSpPr>
          <p:spPr>
            <a:xfrm>
              <a:off x="2152600" y="2163625"/>
              <a:ext cx="6225" cy="12825"/>
            </a:xfrm>
            <a:custGeom>
              <a:avLst/>
              <a:gdLst/>
              <a:ahLst/>
              <a:cxnLst/>
              <a:rect l="l" t="t" r="r" b="b"/>
              <a:pathLst>
                <a:path w="249" h="513" extrusionOk="0">
                  <a:moveTo>
                    <a:pt x="0" y="1"/>
                  </a:moveTo>
                  <a:lnTo>
                    <a:pt x="0" y="512"/>
                  </a:lnTo>
                  <a:lnTo>
                    <a:pt x="248" y="512"/>
                  </a:lnTo>
                  <a:lnTo>
                    <a:pt x="2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8"/>
            <p:cNvSpPr/>
            <p:nvPr/>
          </p:nvSpPr>
          <p:spPr>
            <a:xfrm>
              <a:off x="2141350" y="2163625"/>
              <a:ext cx="6625" cy="12825"/>
            </a:xfrm>
            <a:custGeom>
              <a:avLst/>
              <a:gdLst/>
              <a:ahLst/>
              <a:cxnLst/>
              <a:rect l="l" t="t" r="r" b="b"/>
              <a:pathLst>
                <a:path w="265" h="513" extrusionOk="0">
                  <a:moveTo>
                    <a:pt x="1" y="1"/>
                  </a:moveTo>
                  <a:lnTo>
                    <a:pt x="1" y="512"/>
                  </a:lnTo>
                  <a:lnTo>
                    <a:pt x="264" y="512"/>
                  </a:lnTo>
                  <a:lnTo>
                    <a:pt x="2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8"/>
            <p:cNvSpPr/>
            <p:nvPr/>
          </p:nvSpPr>
          <p:spPr>
            <a:xfrm>
              <a:off x="2130500" y="2163625"/>
              <a:ext cx="6225" cy="12825"/>
            </a:xfrm>
            <a:custGeom>
              <a:avLst/>
              <a:gdLst/>
              <a:ahLst/>
              <a:cxnLst/>
              <a:rect l="l" t="t" r="r" b="b"/>
              <a:pathLst>
                <a:path w="249" h="513" extrusionOk="0">
                  <a:moveTo>
                    <a:pt x="0" y="1"/>
                  </a:moveTo>
                  <a:lnTo>
                    <a:pt x="0" y="512"/>
                  </a:lnTo>
                  <a:lnTo>
                    <a:pt x="248" y="512"/>
                  </a:lnTo>
                  <a:lnTo>
                    <a:pt x="2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8"/>
            <p:cNvSpPr/>
            <p:nvPr/>
          </p:nvSpPr>
          <p:spPr>
            <a:xfrm>
              <a:off x="2119250" y="2163625"/>
              <a:ext cx="6225" cy="12825"/>
            </a:xfrm>
            <a:custGeom>
              <a:avLst/>
              <a:gdLst/>
              <a:ahLst/>
              <a:cxnLst/>
              <a:rect l="l" t="t" r="r" b="b"/>
              <a:pathLst>
                <a:path w="249" h="513" extrusionOk="0">
                  <a:moveTo>
                    <a:pt x="0" y="1"/>
                  </a:moveTo>
                  <a:lnTo>
                    <a:pt x="0" y="512"/>
                  </a:lnTo>
                  <a:lnTo>
                    <a:pt x="249" y="512"/>
                  </a:lnTo>
                  <a:lnTo>
                    <a:pt x="2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8"/>
            <p:cNvSpPr/>
            <p:nvPr/>
          </p:nvSpPr>
          <p:spPr>
            <a:xfrm>
              <a:off x="2107625" y="2163625"/>
              <a:ext cx="6225" cy="12825"/>
            </a:xfrm>
            <a:custGeom>
              <a:avLst/>
              <a:gdLst/>
              <a:ahLst/>
              <a:cxnLst/>
              <a:rect l="l" t="t" r="r" b="b"/>
              <a:pathLst>
                <a:path w="249" h="513" extrusionOk="0">
                  <a:moveTo>
                    <a:pt x="0" y="1"/>
                  </a:moveTo>
                  <a:lnTo>
                    <a:pt x="0" y="512"/>
                  </a:lnTo>
                  <a:lnTo>
                    <a:pt x="248" y="512"/>
                  </a:lnTo>
                  <a:lnTo>
                    <a:pt x="2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8"/>
            <p:cNvSpPr/>
            <p:nvPr/>
          </p:nvSpPr>
          <p:spPr>
            <a:xfrm>
              <a:off x="2096375" y="2163625"/>
              <a:ext cx="6225" cy="12825"/>
            </a:xfrm>
            <a:custGeom>
              <a:avLst/>
              <a:gdLst/>
              <a:ahLst/>
              <a:cxnLst/>
              <a:rect l="l" t="t" r="r" b="b"/>
              <a:pathLst>
                <a:path w="249" h="513" extrusionOk="0">
                  <a:moveTo>
                    <a:pt x="0" y="1"/>
                  </a:moveTo>
                  <a:lnTo>
                    <a:pt x="0" y="512"/>
                  </a:lnTo>
                  <a:lnTo>
                    <a:pt x="249" y="512"/>
                  </a:lnTo>
                  <a:lnTo>
                    <a:pt x="2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8"/>
            <p:cNvSpPr/>
            <p:nvPr/>
          </p:nvSpPr>
          <p:spPr>
            <a:xfrm>
              <a:off x="2085525" y="2163625"/>
              <a:ext cx="6225" cy="12825"/>
            </a:xfrm>
            <a:custGeom>
              <a:avLst/>
              <a:gdLst/>
              <a:ahLst/>
              <a:cxnLst/>
              <a:rect l="l" t="t" r="r" b="b"/>
              <a:pathLst>
                <a:path w="249" h="513" extrusionOk="0">
                  <a:moveTo>
                    <a:pt x="0" y="1"/>
                  </a:moveTo>
                  <a:lnTo>
                    <a:pt x="0" y="512"/>
                  </a:lnTo>
                  <a:lnTo>
                    <a:pt x="248" y="512"/>
                  </a:lnTo>
                  <a:lnTo>
                    <a:pt x="2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8"/>
            <p:cNvSpPr/>
            <p:nvPr/>
          </p:nvSpPr>
          <p:spPr>
            <a:xfrm>
              <a:off x="2074275" y="2163625"/>
              <a:ext cx="6225" cy="12825"/>
            </a:xfrm>
            <a:custGeom>
              <a:avLst/>
              <a:gdLst/>
              <a:ahLst/>
              <a:cxnLst/>
              <a:rect l="l" t="t" r="r" b="b"/>
              <a:pathLst>
                <a:path w="249" h="513" extrusionOk="0">
                  <a:moveTo>
                    <a:pt x="0" y="1"/>
                  </a:moveTo>
                  <a:lnTo>
                    <a:pt x="0" y="512"/>
                  </a:lnTo>
                  <a:lnTo>
                    <a:pt x="249" y="512"/>
                  </a:lnTo>
                  <a:lnTo>
                    <a:pt x="2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8"/>
            <p:cNvSpPr/>
            <p:nvPr/>
          </p:nvSpPr>
          <p:spPr>
            <a:xfrm>
              <a:off x="2063025" y="2163625"/>
              <a:ext cx="6225" cy="12825"/>
            </a:xfrm>
            <a:custGeom>
              <a:avLst/>
              <a:gdLst/>
              <a:ahLst/>
              <a:cxnLst/>
              <a:rect l="l" t="t" r="r" b="b"/>
              <a:pathLst>
                <a:path w="249" h="513" extrusionOk="0">
                  <a:moveTo>
                    <a:pt x="1" y="1"/>
                  </a:moveTo>
                  <a:lnTo>
                    <a:pt x="1" y="512"/>
                  </a:lnTo>
                  <a:lnTo>
                    <a:pt x="249" y="512"/>
                  </a:lnTo>
                  <a:lnTo>
                    <a:pt x="2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8"/>
            <p:cNvSpPr/>
            <p:nvPr/>
          </p:nvSpPr>
          <p:spPr>
            <a:xfrm>
              <a:off x="2051400" y="2163625"/>
              <a:ext cx="6225" cy="12825"/>
            </a:xfrm>
            <a:custGeom>
              <a:avLst/>
              <a:gdLst/>
              <a:ahLst/>
              <a:cxnLst/>
              <a:rect l="l" t="t" r="r" b="b"/>
              <a:pathLst>
                <a:path w="249" h="513" extrusionOk="0">
                  <a:moveTo>
                    <a:pt x="0" y="1"/>
                  </a:moveTo>
                  <a:lnTo>
                    <a:pt x="0" y="512"/>
                  </a:lnTo>
                  <a:lnTo>
                    <a:pt x="248" y="512"/>
                  </a:lnTo>
                  <a:lnTo>
                    <a:pt x="2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8"/>
            <p:cNvSpPr/>
            <p:nvPr/>
          </p:nvSpPr>
          <p:spPr>
            <a:xfrm>
              <a:off x="2230925" y="2348975"/>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8"/>
            <p:cNvSpPr/>
            <p:nvPr/>
          </p:nvSpPr>
          <p:spPr>
            <a:xfrm>
              <a:off x="2230925" y="2337725"/>
              <a:ext cx="12425" cy="6225"/>
            </a:xfrm>
            <a:custGeom>
              <a:avLst/>
              <a:gdLst/>
              <a:ahLst/>
              <a:cxnLst/>
              <a:rect l="l" t="t" r="r" b="b"/>
              <a:pathLst>
                <a:path w="497" h="249" extrusionOk="0">
                  <a:moveTo>
                    <a:pt x="0" y="0"/>
                  </a:moveTo>
                  <a:lnTo>
                    <a:pt x="0" y="249"/>
                  </a:lnTo>
                  <a:lnTo>
                    <a:pt x="497" y="249"/>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8"/>
            <p:cNvSpPr/>
            <p:nvPr/>
          </p:nvSpPr>
          <p:spPr>
            <a:xfrm>
              <a:off x="2230925" y="2326475"/>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8"/>
            <p:cNvSpPr/>
            <p:nvPr/>
          </p:nvSpPr>
          <p:spPr>
            <a:xfrm>
              <a:off x="2230925" y="2314850"/>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8"/>
            <p:cNvSpPr/>
            <p:nvPr/>
          </p:nvSpPr>
          <p:spPr>
            <a:xfrm>
              <a:off x="2230925" y="2304000"/>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8"/>
            <p:cNvSpPr/>
            <p:nvPr/>
          </p:nvSpPr>
          <p:spPr>
            <a:xfrm>
              <a:off x="2230925" y="2292750"/>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8"/>
            <p:cNvSpPr/>
            <p:nvPr/>
          </p:nvSpPr>
          <p:spPr>
            <a:xfrm>
              <a:off x="2230925" y="2281500"/>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8"/>
            <p:cNvSpPr/>
            <p:nvPr/>
          </p:nvSpPr>
          <p:spPr>
            <a:xfrm>
              <a:off x="2230925" y="2270250"/>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8"/>
            <p:cNvSpPr/>
            <p:nvPr/>
          </p:nvSpPr>
          <p:spPr>
            <a:xfrm>
              <a:off x="2230925" y="2258625"/>
              <a:ext cx="12425" cy="6225"/>
            </a:xfrm>
            <a:custGeom>
              <a:avLst/>
              <a:gdLst/>
              <a:ahLst/>
              <a:cxnLst/>
              <a:rect l="l" t="t" r="r" b="b"/>
              <a:pathLst>
                <a:path w="497" h="249" extrusionOk="0">
                  <a:moveTo>
                    <a:pt x="0" y="0"/>
                  </a:moveTo>
                  <a:lnTo>
                    <a:pt x="0" y="249"/>
                  </a:lnTo>
                  <a:lnTo>
                    <a:pt x="497" y="249"/>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8"/>
            <p:cNvSpPr/>
            <p:nvPr/>
          </p:nvSpPr>
          <p:spPr>
            <a:xfrm>
              <a:off x="2230925" y="2247775"/>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8"/>
            <p:cNvSpPr/>
            <p:nvPr/>
          </p:nvSpPr>
          <p:spPr>
            <a:xfrm>
              <a:off x="2230925" y="2236525"/>
              <a:ext cx="12425" cy="6225"/>
            </a:xfrm>
            <a:custGeom>
              <a:avLst/>
              <a:gdLst/>
              <a:ahLst/>
              <a:cxnLst/>
              <a:rect l="l" t="t" r="r" b="b"/>
              <a:pathLst>
                <a:path w="497" h="249" extrusionOk="0">
                  <a:moveTo>
                    <a:pt x="0" y="0"/>
                  </a:moveTo>
                  <a:lnTo>
                    <a:pt x="0" y="249"/>
                  </a:lnTo>
                  <a:lnTo>
                    <a:pt x="497" y="249"/>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8"/>
            <p:cNvSpPr/>
            <p:nvPr/>
          </p:nvSpPr>
          <p:spPr>
            <a:xfrm>
              <a:off x="2230925" y="2225275"/>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8"/>
            <p:cNvSpPr/>
            <p:nvPr/>
          </p:nvSpPr>
          <p:spPr>
            <a:xfrm>
              <a:off x="2230925" y="2214025"/>
              <a:ext cx="12425" cy="6625"/>
            </a:xfrm>
            <a:custGeom>
              <a:avLst/>
              <a:gdLst/>
              <a:ahLst/>
              <a:cxnLst/>
              <a:rect l="l" t="t" r="r" b="b"/>
              <a:pathLst>
                <a:path w="497" h="265" extrusionOk="0">
                  <a:moveTo>
                    <a:pt x="0" y="1"/>
                  </a:moveTo>
                  <a:lnTo>
                    <a:pt x="0" y="265"/>
                  </a:lnTo>
                  <a:lnTo>
                    <a:pt x="497" y="265"/>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8"/>
            <p:cNvSpPr/>
            <p:nvPr/>
          </p:nvSpPr>
          <p:spPr>
            <a:xfrm>
              <a:off x="2230925" y="2202400"/>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8"/>
            <p:cNvSpPr/>
            <p:nvPr/>
          </p:nvSpPr>
          <p:spPr>
            <a:xfrm>
              <a:off x="2230925" y="2191550"/>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8"/>
            <p:cNvSpPr/>
            <p:nvPr/>
          </p:nvSpPr>
          <p:spPr>
            <a:xfrm>
              <a:off x="2230925" y="2180300"/>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8"/>
            <p:cNvSpPr/>
            <p:nvPr/>
          </p:nvSpPr>
          <p:spPr>
            <a:xfrm>
              <a:off x="2054875" y="2184950"/>
              <a:ext cx="12450" cy="12825"/>
            </a:xfrm>
            <a:custGeom>
              <a:avLst/>
              <a:gdLst/>
              <a:ahLst/>
              <a:cxnLst/>
              <a:rect l="l" t="t" r="r" b="b"/>
              <a:pathLst>
                <a:path w="498" h="513" extrusionOk="0">
                  <a:moveTo>
                    <a:pt x="249" y="1"/>
                  </a:moveTo>
                  <a:cubicBezTo>
                    <a:pt x="109" y="1"/>
                    <a:pt x="1" y="125"/>
                    <a:pt x="1" y="264"/>
                  </a:cubicBezTo>
                  <a:cubicBezTo>
                    <a:pt x="1" y="388"/>
                    <a:pt x="109" y="512"/>
                    <a:pt x="249" y="512"/>
                  </a:cubicBezTo>
                  <a:cubicBezTo>
                    <a:pt x="389" y="512"/>
                    <a:pt x="497" y="388"/>
                    <a:pt x="497" y="264"/>
                  </a:cubicBezTo>
                  <a:cubicBezTo>
                    <a:pt x="497" y="125"/>
                    <a:pt x="389" y="1"/>
                    <a:pt x="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8"/>
            <p:cNvSpPr/>
            <p:nvPr/>
          </p:nvSpPr>
          <p:spPr>
            <a:xfrm>
              <a:off x="2243325" y="2154700"/>
              <a:ext cx="41125" cy="29900"/>
            </a:xfrm>
            <a:custGeom>
              <a:avLst/>
              <a:gdLst/>
              <a:ahLst/>
              <a:cxnLst/>
              <a:rect l="l" t="t" r="r" b="b"/>
              <a:pathLst>
                <a:path w="1645" h="1196" extrusionOk="0">
                  <a:moveTo>
                    <a:pt x="1598" y="1"/>
                  </a:moveTo>
                  <a:lnTo>
                    <a:pt x="481" y="1102"/>
                  </a:lnTo>
                  <a:lnTo>
                    <a:pt x="1" y="1102"/>
                  </a:lnTo>
                  <a:lnTo>
                    <a:pt x="1" y="1195"/>
                  </a:lnTo>
                  <a:lnTo>
                    <a:pt x="512" y="1195"/>
                  </a:lnTo>
                  <a:lnTo>
                    <a:pt x="1645" y="47"/>
                  </a:lnTo>
                  <a:lnTo>
                    <a:pt x="15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8"/>
            <p:cNvSpPr/>
            <p:nvPr/>
          </p:nvSpPr>
          <p:spPr>
            <a:xfrm>
              <a:off x="2243325" y="2153925"/>
              <a:ext cx="55475" cy="41900"/>
            </a:xfrm>
            <a:custGeom>
              <a:avLst/>
              <a:gdLst/>
              <a:ahLst/>
              <a:cxnLst/>
              <a:rect l="l" t="t" r="r" b="b"/>
              <a:pathLst>
                <a:path w="2219" h="1676" extrusionOk="0">
                  <a:moveTo>
                    <a:pt x="2156" y="1"/>
                  </a:moveTo>
                  <a:lnTo>
                    <a:pt x="590" y="1583"/>
                  </a:lnTo>
                  <a:lnTo>
                    <a:pt x="1" y="1583"/>
                  </a:lnTo>
                  <a:lnTo>
                    <a:pt x="1" y="1676"/>
                  </a:lnTo>
                  <a:lnTo>
                    <a:pt x="605" y="1676"/>
                  </a:lnTo>
                  <a:lnTo>
                    <a:pt x="2218" y="63"/>
                  </a:lnTo>
                  <a:lnTo>
                    <a:pt x="2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8"/>
            <p:cNvSpPr/>
            <p:nvPr/>
          </p:nvSpPr>
          <p:spPr>
            <a:xfrm>
              <a:off x="2243325" y="2333850"/>
              <a:ext cx="116350" cy="19400"/>
            </a:xfrm>
            <a:custGeom>
              <a:avLst/>
              <a:gdLst/>
              <a:ahLst/>
              <a:cxnLst/>
              <a:rect l="l" t="t" r="r" b="b"/>
              <a:pathLst>
                <a:path w="4654" h="776" extrusionOk="0">
                  <a:moveTo>
                    <a:pt x="1474" y="0"/>
                  </a:moveTo>
                  <a:lnTo>
                    <a:pt x="792" y="683"/>
                  </a:lnTo>
                  <a:lnTo>
                    <a:pt x="1" y="683"/>
                  </a:lnTo>
                  <a:lnTo>
                    <a:pt x="1" y="776"/>
                  </a:lnTo>
                  <a:lnTo>
                    <a:pt x="838" y="776"/>
                  </a:lnTo>
                  <a:lnTo>
                    <a:pt x="1520" y="78"/>
                  </a:lnTo>
                  <a:lnTo>
                    <a:pt x="4653" y="78"/>
                  </a:lnTo>
                  <a:lnTo>
                    <a:pt x="46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8"/>
            <p:cNvSpPr/>
            <p:nvPr/>
          </p:nvSpPr>
          <p:spPr>
            <a:xfrm>
              <a:off x="2243325" y="2312900"/>
              <a:ext cx="116350" cy="29125"/>
            </a:xfrm>
            <a:custGeom>
              <a:avLst/>
              <a:gdLst/>
              <a:ahLst/>
              <a:cxnLst/>
              <a:rect l="l" t="t" r="r" b="b"/>
              <a:pathLst>
                <a:path w="4654" h="1165" extrusionOk="0">
                  <a:moveTo>
                    <a:pt x="1567" y="1"/>
                  </a:moveTo>
                  <a:lnTo>
                    <a:pt x="512" y="1071"/>
                  </a:lnTo>
                  <a:lnTo>
                    <a:pt x="1" y="1071"/>
                  </a:lnTo>
                  <a:lnTo>
                    <a:pt x="1" y="1164"/>
                  </a:lnTo>
                  <a:lnTo>
                    <a:pt x="543" y="1164"/>
                  </a:lnTo>
                  <a:lnTo>
                    <a:pt x="1614" y="109"/>
                  </a:lnTo>
                  <a:lnTo>
                    <a:pt x="4653" y="109"/>
                  </a:lnTo>
                  <a:lnTo>
                    <a:pt x="46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8"/>
            <p:cNvSpPr/>
            <p:nvPr/>
          </p:nvSpPr>
          <p:spPr>
            <a:xfrm>
              <a:off x="2359650" y="2327650"/>
              <a:ext cx="31425" cy="13975"/>
            </a:xfrm>
            <a:custGeom>
              <a:avLst/>
              <a:gdLst/>
              <a:ahLst/>
              <a:cxnLst/>
              <a:rect l="l" t="t" r="r" b="b"/>
              <a:pathLst>
                <a:path w="1257" h="559" extrusionOk="0">
                  <a:moveTo>
                    <a:pt x="0" y="0"/>
                  </a:moveTo>
                  <a:lnTo>
                    <a:pt x="0" y="559"/>
                  </a:lnTo>
                  <a:lnTo>
                    <a:pt x="1257" y="559"/>
                  </a:lnTo>
                  <a:lnTo>
                    <a:pt x="12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8"/>
            <p:cNvSpPr/>
            <p:nvPr/>
          </p:nvSpPr>
          <p:spPr>
            <a:xfrm>
              <a:off x="2359650" y="2327650"/>
              <a:ext cx="31425" cy="13975"/>
            </a:xfrm>
            <a:custGeom>
              <a:avLst/>
              <a:gdLst/>
              <a:ahLst/>
              <a:cxnLst/>
              <a:rect l="l" t="t" r="r" b="b"/>
              <a:pathLst>
                <a:path w="1257" h="559" extrusionOk="0">
                  <a:moveTo>
                    <a:pt x="0" y="0"/>
                  </a:moveTo>
                  <a:lnTo>
                    <a:pt x="0" y="559"/>
                  </a:lnTo>
                  <a:lnTo>
                    <a:pt x="1257" y="559"/>
                  </a:lnTo>
                  <a:lnTo>
                    <a:pt x="12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8"/>
            <p:cNvSpPr/>
            <p:nvPr/>
          </p:nvSpPr>
          <p:spPr>
            <a:xfrm>
              <a:off x="2359650" y="2327650"/>
              <a:ext cx="6625" cy="13975"/>
            </a:xfrm>
            <a:custGeom>
              <a:avLst/>
              <a:gdLst/>
              <a:ahLst/>
              <a:cxnLst/>
              <a:rect l="l" t="t" r="r" b="b"/>
              <a:pathLst>
                <a:path w="265" h="559" extrusionOk="0">
                  <a:moveTo>
                    <a:pt x="0" y="0"/>
                  </a:moveTo>
                  <a:lnTo>
                    <a:pt x="0" y="559"/>
                  </a:lnTo>
                  <a:lnTo>
                    <a:pt x="264" y="559"/>
                  </a:lnTo>
                  <a:lnTo>
                    <a:pt x="2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8"/>
            <p:cNvSpPr/>
            <p:nvPr/>
          </p:nvSpPr>
          <p:spPr>
            <a:xfrm>
              <a:off x="2384850" y="2327650"/>
              <a:ext cx="6625" cy="13975"/>
            </a:xfrm>
            <a:custGeom>
              <a:avLst/>
              <a:gdLst/>
              <a:ahLst/>
              <a:cxnLst/>
              <a:rect l="l" t="t" r="r" b="b"/>
              <a:pathLst>
                <a:path w="265" h="559" extrusionOk="0">
                  <a:moveTo>
                    <a:pt x="1" y="0"/>
                  </a:moveTo>
                  <a:lnTo>
                    <a:pt x="1" y="559"/>
                  </a:lnTo>
                  <a:lnTo>
                    <a:pt x="264" y="559"/>
                  </a:lnTo>
                  <a:lnTo>
                    <a:pt x="2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8"/>
            <p:cNvSpPr/>
            <p:nvPr/>
          </p:nvSpPr>
          <p:spPr>
            <a:xfrm>
              <a:off x="2359650" y="2307100"/>
              <a:ext cx="31425" cy="13975"/>
            </a:xfrm>
            <a:custGeom>
              <a:avLst/>
              <a:gdLst/>
              <a:ahLst/>
              <a:cxnLst/>
              <a:rect l="l" t="t" r="r" b="b"/>
              <a:pathLst>
                <a:path w="1257" h="559" extrusionOk="0">
                  <a:moveTo>
                    <a:pt x="0" y="0"/>
                  </a:moveTo>
                  <a:lnTo>
                    <a:pt x="0" y="558"/>
                  </a:lnTo>
                  <a:lnTo>
                    <a:pt x="1257" y="558"/>
                  </a:lnTo>
                  <a:lnTo>
                    <a:pt x="12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8"/>
            <p:cNvSpPr/>
            <p:nvPr/>
          </p:nvSpPr>
          <p:spPr>
            <a:xfrm>
              <a:off x="2359650" y="2307100"/>
              <a:ext cx="31425" cy="13975"/>
            </a:xfrm>
            <a:custGeom>
              <a:avLst/>
              <a:gdLst/>
              <a:ahLst/>
              <a:cxnLst/>
              <a:rect l="l" t="t" r="r" b="b"/>
              <a:pathLst>
                <a:path w="1257" h="559" extrusionOk="0">
                  <a:moveTo>
                    <a:pt x="0" y="0"/>
                  </a:moveTo>
                  <a:lnTo>
                    <a:pt x="0" y="558"/>
                  </a:lnTo>
                  <a:lnTo>
                    <a:pt x="1257" y="558"/>
                  </a:lnTo>
                  <a:lnTo>
                    <a:pt x="12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8"/>
            <p:cNvSpPr/>
            <p:nvPr/>
          </p:nvSpPr>
          <p:spPr>
            <a:xfrm>
              <a:off x="2359650" y="2307100"/>
              <a:ext cx="6625" cy="13975"/>
            </a:xfrm>
            <a:custGeom>
              <a:avLst/>
              <a:gdLst/>
              <a:ahLst/>
              <a:cxnLst/>
              <a:rect l="l" t="t" r="r" b="b"/>
              <a:pathLst>
                <a:path w="265" h="559" extrusionOk="0">
                  <a:moveTo>
                    <a:pt x="0" y="0"/>
                  </a:moveTo>
                  <a:lnTo>
                    <a:pt x="0" y="558"/>
                  </a:lnTo>
                  <a:lnTo>
                    <a:pt x="264" y="558"/>
                  </a:lnTo>
                  <a:lnTo>
                    <a:pt x="2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8"/>
            <p:cNvSpPr/>
            <p:nvPr/>
          </p:nvSpPr>
          <p:spPr>
            <a:xfrm>
              <a:off x="2384850" y="2307100"/>
              <a:ext cx="6625" cy="13975"/>
            </a:xfrm>
            <a:custGeom>
              <a:avLst/>
              <a:gdLst/>
              <a:ahLst/>
              <a:cxnLst/>
              <a:rect l="l" t="t" r="r" b="b"/>
              <a:pathLst>
                <a:path w="265" h="559" extrusionOk="0">
                  <a:moveTo>
                    <a:pt x="1" y="0"/>
                  </a:moveTo>
                  <a:lnTo>
                    <a:pt x="1" y="558"/>
                  </a:lnTo>
                  <a:lnTo>
                    <a:pt x="264" y="558"/>
                  </a:lnTo>
                  <a:lnTo>
                    <a:pt x="2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8"/>
            <p:cNvSpPr/>
            <p:nvPr/>
          </p:nvSpPr>
          <p:spPr>
            <a:xfrm>
              <a:off x="1960275" y="2207050"/>
              <a:ext cx="13975" cy="45400"/>
            </a:xfrm>
            <a:custGeom>
              <a:avLst/>
              <a:gdLst/>
              <a:ahLst/>
              <a:cxnLst/>
              <a:rect l="l" t="t" r="r" b="b"/>
              <a:pathLst>
                <a:path w="559" h="1816" extrusionOk="0">
                  <a:moveTo>
                    <a:pt x="1" y="1"/>
                  </a:moveTo>
                  <a:lnTo>
                    <a:pt x="1" y="1815"/>
                  </a:lnTo>
                  <a:lnTo>
                    <a:pt x="559" y="1815"/>
                  </a:lnTo>
                  <a:lnTo>
                    <a:pt x="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8"/>
            <p:cNvSpPr/>
            <p:nvPr/>
          </p:nvSpPr>
          <p:spPr>
            <a:xfrm>
              <a:off x="1960275" y="2207050"/>
              <a:ext cx="13975" cy="45400"/>
            </a:xfrm>
            <a:custGeom>
              <a:avLst/>
              <a:gdLst/>
              <a:ahLst/>
              <a:cxnLst/>
              <a:rect l="l" t="t" r="r" b="b"/>
              <a:pathLst>
                <a:path w="559" h="1816" extrusionOk="0">
                  <a:moveTo>
                    <a:pt x="1" y="1"/>
                  </a:moveTo>
                  <a:lnTo>
                    <a:pt x="1" y="1815"/>
                  </a:lnTo>
                  <a:lnTo>
                    <a:pt x="559" y="1815"/>
                  </a:lnTo>
                  <a:lnTo>
                    <a:pt x="5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8"/>
            <p:cNvSpPr/>
            <p:nvPr/>
          </p:nvSpPr>
          <p:spPr>
            <a:xfrm>
              <a:off x="1960675" y="2207050"/>
              <a:ext cx="13975" cy="9725"/>
            </a:xfrm>
            <a:custGeom>
              <a:avLst/>
              <a:gdLst/>
              <a:ahLst/>
              <a:cxnLst/>
              <a:rect l="l" t="t" r="r" b="b"/>
              <a:pathLst>
                <a:path w="559" h="389" extrusionOk="0">
                  <a:moveTo>
                    <a:pt x="0" y="1"/>
                  </a:moveTo>
                  <a:lnTo>
                    <a:pt x="0" y="388"/>
                  </a:lnTo>
                  <a:lnTo>
                    <a:pt x="558" y="388"/>
                  </a:lnTo>
                  <a:lnTo>
                    <a:pt x="5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8"/>
            <p:cNvSpPr/>
            <p:nvPr/>
          </p:nvSpPr>
          <p:spPr>
            <a:xfrm>
              <a:off x="1960675" y="2242725"/>
              <a:ext cx="13975" cy="9725"/>
            </a:xfrm>
            <a:custGeom>
              <a:avLst/>
              <a:gdLst/>
              <a:ahLst/>
              <a:cxnLst/>
              <a:rect l="l" t="t" r="r" b="b"/>
              <a:pathLst>
                <a:path w="559" h="389" extrusionOk="0">
                  <a:moveTo>
                    <a:pt x="0" y="1"/>
                  </a:moveTo>
                  <a:lnTo>
                    <a:pt x="0" y="388"/>
                  </a:lnTo>
                  <a:lnTo>
                    <a:pt x="558" y="388"/>
                  </a:lnTo>
                  <a:lnTo>
                    <a:pt x="5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8"/>
            <p:cNvSpPr/>
            <p:nvPr/>
          </p:nvSpPr>
          <p:spPr>
            <a:xfrm>
              <a:off x="1960275" y="2309425"/>
              <a:ext cx="13975" cy="45775"/>
            </a:xfrm>
            <a:custGeom>
              <a:avLst/>
              <a:gdLst/>
              <a:ahLst/>
              <a:cxnLst/>
              <a:rect l="l" t="t" r="r" b="b"/>
              <a:pathLst>
                <a:path w="559" h="1831" extrusionOk="0">
                  <a:moveTo>
                    <a:pt x="1" y="0"/>
                  </a:moveTo>
                  <a:lnTo>
                    <a:pt x="1" y="1830"/>
                  </a:lnTo>
                  <a:lnTo>
                    <a:pt x="559" y="1830"/>
                  </a:lnTo>
                  <a:lnTo>
                    <a:pt x="5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8"/>
            <p:cNvSpPr/>
            <p:nvPr/>
          </p:nvSpPr>
          <p:spPr>
            <a:xfrm>
              <a:off x="1960275" y="2309425"/>
              <a:ext cx="13975" cy="45775"/>
            </a:xfrm>
            <a:custGeom>
              <a:avLst/>
              <a:gdLst/>
              <a:ahLst/>
              <a:cxnLst/>
              <a:rect l="l" t="t" r="r" b="b"/>
              <a:pathLst>
                <a:path w="559" h="1831" extrusionOk="0">
                  <a:moveTo>
                    <a:pt x="1" y="0"/>
                  </a:moveTo>
                  <a:lnTo>
                    <a:pt x="1" y="1830"/>
                  </a:lnTo>
                  <a:lnTo>
                    <a:pt x="559" y="1830"/>
                  </a:lnTo>
                  <a:lnTo>
                    <a:pt x="5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8"/>
            <p:cNvSpPr/>
            <p:nvPr/>
          </p:nvSpPr>
          <p:spPr>
            <a:xfrm>
              <a:off x="1960675" y="2309425"/>
              <a:ext cx="13975" cy="9700"/>
            </a:xfrm>
            <a:custGeom>
              <a:avLst/>
              <a:gdLst/>
              <a:ahLst/>
              <a:cxnLst/>
              <a:rect l="l" t="t" r="r" b="b"/>
              <a:pathLst>
                <a:path w="559" h="388" extrusionOk="0">
                  <a:moveTo>
                    <a:pt x="0" y="0"/>
                  </a:moveTo>
                  <a:lnTo>
                    <a:pt x="0" y="388"/>
                  </a:lnTo>
                  <a:lnTo>
                    <a:pt x="558" y="388"/>
                  </a:lnTo>
                  <a:lnTo>
                    <a:pt x="5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8"/>
            <p:cNvSpPr/>
            <p:nvPr/>
          </p:nvSpPr>
          <p:spPr>
            <a:xfrm>
              <a:off x="1960675" y="2345475"/>
              <a:ext cx="13975" cy="9725"/>
            </a:xfrm>
            <a:custGeom>
              <a:avLst/>
              <a:gdLst/>
              <a:ahLst/>
              <a:cxnLst/>
              <a:rect l="l" t="t" r="r" b="b"/>
              <a:pathLst>
                <a:path w="559" h="389" extrusionOk="0">
                  <a:moveTo>
                    <a:pt x="0" y="1"/>
                  </a:moveTo>
                  <a:lnTo>
                    <a:pt x="0" y="388"/>
                  </a:lnTo>
                  <a:lnTo>
                    <a:pt x="558" y="388"/>
                  </a:lnTo>
                  <a:lnTo>
                    <a:pt x="5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8"/>
            <p:cNvSpPr/>
            <p:nvPr/>
          </p:nvSpPr>
          <p:spPr>
            <a:xfrm>
              <a:off x="2359650" y="2286925"/>
              <a:ext cx="31425" cy="13975"/>
            </a:xfrm>
            <a:custGeom>
              <a:avLst/>
              <a:gdLst/>
              <a:ahLst/>
              <a:cxnLst/>
              <a:rect l="l" t="t" r="r" b="b"/>
              <a:pathLst>
                <a:path w="1257" h="559" extrusionOk="0">
                  <a:moveTo>
                    <a:pt x="0" y="1"/>
                  </a:moveTo>
                  <a:lnTo>
                    <a:pt x="0" y="559"/>
                  </a:lnTo>
                  <a:lnTo>
                    <a:pt x="1257" y="559"/>
                  </a:lnTo>
                  <a:lnTo>
                    <a:pt x="12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8"/>
            <p:cNvSpPr/>
            <p:nvPr/>
          </p:nvSpPr>
          <p:spPr>
            <a:xfrm>
              <a:off x="2359650" y="2286925"/>
              <a:ext cx="31425" cy="13975"/>
            </a:xfrm>
            <a:custGeom>
              <a:avLst/>
              <a:gdLst/>
              <a:ahLst/>
              <a:cxnLst/>
              <a:rect l="l" t="t" r="r" b="b"/>
              <a:pathLst>
                <a:path w="1257" h="559" extrusionOk="0">
                  <a:moveTo>
                    <a:pt x="0" y="1"/>
                  </a:moveTo>
                  <a:lnTo>
                    <a:pt x="0" y="559"/>
                  </a:lnTo>
                  <a:lnTo>
                    <a:pt x="1257" y="559"/>
                  </a:lnTo>
                  <a:lnTo>
                    <a:pt x="1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8"/>
            <p:cNvSpPr/>
            <p:nvPr/>
          </p:nvSpPr>
          <p:spPr>
            <a:xfrm>
              <a:off x="2359650" y="2286925"/>
              <a:ext cx="6625" cy="13975"/>
            </a:xfrm>
            <a:custGeom>
              <a:avLst/>
              <a:gdLst/>
              <a:ahLst/>
              <a:cxnLst/>
              <a:rect l="l" t="t" r="r" b="b"/>
              <a:pathLst>
                <a:path w="265" h="559" extrusionOk="0">
                  <a:moveTo>
                    <a:pt x="0" y="1"/>
                  </a:moveTo>
                  <a:lnTo>
                    <a:pt x="0" y="559"/>
                  </a:lnTo>
                  <a:lnTo>
                    <a:pt x="264" y="559"/>
                  </a:lnTo>
                  <a:lnTo>
                    <a:pt x="2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8"/>
            <p:cNvSpPr/>
            <p:nvPr/>
          </p:nvSpPr>
          <p:spPr>
            <a:xfrm>
              <a:off x="2384850" y="2286925"/>
              <a:ext cx="6625" cy="13975"/>
            </a:xfrm>
            <a:custGeom>
              <a:avLst/>
              <a:gdLst/>
              <a:ahLst/>
              <a:cxnLst/>
              <a:rect l="l" t="t" r="r" b="b"/>
              <a:pathLst>
                <a:path w="265" h="559" extrusionOk="0">
                  <a:moveTo>
                    <a:pt x="1" y="1"/>
                  </a:moveTo>
                  <a:lnTo>
                    <a:pt x="1" y="559"/>
                  </a:lnTo>
                  <a:lnTo>
                    <a:pt x="264" y="559"/>
                  </a:lnTo>
                  <a:lnTo>
                    <a:pt x="2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8"/>
            <p:cNvSpPr/>
            <p:nvPr/>
          </p:nvSpPr>
          <p:spPr>
            <a:xfrm>
              <a:off x="2359650" y="2266375"/>
              <a:ext cx="31425" cy="14375"/>
            </a:xfrm>
            <a:custGeom>
              <a:avLst/>
              <a:gdLst/>
              <a:ahLst/>
              <a:cxnLst/>
              <a:rect l="l" t="t" r="r" b="b"/>
              <a:pathLst>
                <a:path w="1257" h="575" extrusionOk="0">
                  <a:moveTo>
                    <a:pt x="0" y="1"/>
                  </a:moveTo>
                  <a:lnTo>
                    <a:pt x="0" y="574"/>
                  </a:lnTo>
                  <a:lnTo>
                    <a:pt x="1257" y="574"/>
                  </a:lnTo>
                  <a:lnTo>
                    <a:pt x="12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8"/>
            <p:cNvSpPr/>
            <p:nvPr/>
          </p:nvSpPr>
          <p:spPr>
            <a:xfrm>
              <a:off x="2359650" y="2266375"/>
              <a:ext cx="31425" cy="14375"/>
            </a:xfrm>
            <a:custGeom>
              <a:avLst/>
              <a:gdLst/>
              <a:ahLst/>
              <a:cxnLst/>
              <a:rect l="l" t="t" r="r" b="b"/>
              <a:pathLst>
                <a:path w="1257" h="575" extrusionOk="0">
                  <a:moveTo>
                    <a:pt x="0" y="1"/>
                  </a:moveTo>
                  <a:lnTo>
                    <a:pt x="0" y="574"/>
                  </a:lnTo>
                  <a:lnTo>
                    <a:pt x="1257" y="574"/>
                  </a:lnTo>
                  <a:lnTo>
                    <a:pt x="1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8"/>
            <p:cNvSpPr/>
            <p:nvPr/>
          </p:nvSpPr>
          <p:spPr>
            <a:xfrm>
              <a:off x="2359650" y="2266375"/>
              <a:ext cx="6625" cy="14375"/>
            </a:xfrm>
            <a:custGeom>
              <a:avLst/>
              <a:gdLst/>
              <a:ahLst/>
              <a:cxnLst/>
              <a:rect l="l" t="t" r="r" b="b"/>
              <a:pathLst>
                <a:path w="265" h="575" extrusionOk="0">
                  <a:moveTo>
                    <a:pt x="0" y="1"/>
                  </a:moveTo>
                  <a:lnTo>
                    <a:pt x="0" y="574"/>
                  </a:lnTo>
                  <a:lnTo>
                    <a:pt x="264" y="574"/>
                  </a:lnTo>
                  <a:lnTo>
                    <a:pt x="2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8"/>
            <p:cNvSpPr/>
            <p:nvPr/>
          </p:nvSpPr>
          <p:spPr>
            <a:xfrm>
              <a:off x="2384850" y="2266375"/>
              <a:ext cx="6625" cy="14375"/>
            </a:xfrm>
            <a:custGeom>
              <a:avLst/>
              <a:gdLst/>
              <a:ahLst/>
              <a:cxnLst/>
              <a:rect l="l" t="t" r="r" b="b"/>
              <a:pathLst>
                <a:path w="265" h="575" extrusionOk="0">
                  <a:moveTo>
                    <a:pt x="1" y="1"/>
                  </a:moveTo>
                  <a:lnTo>
                    <a:pt x="1" y="574"/>
                  </a:lnTo>
                  <a:lnTo>
                    <a:pt x="264" y="574"/>
                  </a:lnTo>
                  <a:lnTo>
                    <a:pt x="2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8"/>
            <p:cNvSpPr/>
            <p:nvPr/>
          </p:nvSpPr>
          <p:spPr>
            <a:xfrm>
              <a:off x="2359650" y="2246225"/>
              <a:ext cx="31425" cy="13975"/>
            </a:xfrm>
            <a:custGeom>
              <a:avLst/>
              <a:gdLst/>
              <a:ahLst/>
              <a:cxnLst/>
              <a:rect l="l" t="t" r="r" b="b"/>
              <a:pathLst>
                <a:path w="1257" h="559" extrusionOk="0">
                  <a:moveTo>
                    <a:pt x="0" y="0"/>
                  </a:moveTo>
                  <a:lnTo>
                    <a:pt x="0" y="558"/>
                  </a:lnTo>
                  <a:lnTo>
                    <a:pt x="1257" y="558"/>
                  </a:lnTo>
                  <a:lnTo>
                    <a:pt x="12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8"/>
            <p:cNvSpPr/>
            <p:nvPr/>
          </p:nvSpPr>
          <p:spPr>
            <a:xfrm>
              <a:off x="2359650" y="2246225"/>
              <a:ext cx="31425" cy="13975"/>
            </a:xfrm>
            <a:custGeom>
              <a:avLst/>
              <a:gdLst/>
              <a:ahLst/>
              <a:cxnLst/>
              <a:rect l="l" t="t" r="r" b="b"/>
              <a:pathLst>
                <a:path w="1257" h="559" extrusionOk="0">
                  <a:moveTo>
                    <a:pt x="0" y="0"/>
                  </a:moveTo>
                  <a:lnTo>
                    <a:pt x="0" y="558"/>
                  </a:lnTo>
                  <a:lnTo>
                    <a:pt x="1257" y="558"/>
                  </a:lnTo>
                  <a:lnTo>
                    <a:pt x="12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8"/>
            <p:cNvSpPr/>
            <p:nvPr/>
          </p:nvSpPr>
          <p:spPr>
            <a:xfrm>
              <a:off x="2359650" y="2246225"/>
              <a:ext cx="6625" cy="13975"/>
            </a:xfrm>
            <a:custGeom>
              <a:avLst/>
              <a:gdLst/>
              <a:ahLst/>
              <a:cxnLst/>
              <a:rect l="l" t="t" r="r" b="b"/>
              <a:pathLst>
                <a:path w="265" h="559" extrusionOk="0">
                  <a:moveTo>
                    <a:pt x="0" y="0"/>
                  </a:moveTo>
                  <a:lnTo>
                    <a:pt x="0" y="558"/>
                  </a:lnTo>
                  <a:lnTo>
                    <a:pt x="264" y="558"/>
                  </a:lnTo>
                  <a:lnTo>
                    <a:pt x="2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8"/>
            <p:cNvSpPr/>
            <p:nvPr/>
          </p:nvSpPr>
          <p:spPr>
            <a:xfrm>
              <a:off x="2384850" y="2246225"/>
              <a:ext cx="6625" cy="13975"/>
            </a:xfrm>
            <a:custGeom>
              <a:avLst/>
              <a:gdLst/>
              <a:ahLst/>
              <a:cxnLst/>
              <a:rect l="l" t="t" r="r" b="b"/>
              <a:pathLst>
                <a:path w="265" h="559" extrusionOk="0">
                  <a:moveTo>
                    <a:pt x="1" y="0"/>
                  </a:moveTo>
                  <a:lnTo>
                    <a:pt x="1" y="558"/>
                  </a:lnTo>
                  <a:lnTo>
                    <a:pt x="264" y="558"/>
                  </a:lnTo>
                  <a:lnTo>
                    <a:pt x="2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8"/>
            <p:cNvSpPr/>
            <p:nvPr/>
          </p:nvSpPr>
          <p:spPr>
            <a:xfrm>
              <a:off x="2021550" y="2453275"/>
              <a:ext cx="52750" cy="105875"/>
            </a:xfrm>
            <a:custGeom>
              <a:avLst/>
              <a:gdLst/>
              <a:ahLst/>
              <a:cxnLst/>
              <a:rect l="l" t="t" r="r" b="b"/>
              <a:pathLst>
                <a:path w="2110" h="4235" extrusionOk="0">
                  <a:moveTo>
                    <a:pt x="0" y="0"/>
                  </a:moveTo>
                  <a:lnTo>
                    <a:pt x="0" y="4234"/>
                  </a:lnTo>
                  <a:lnTo>
                    <a:pt x="2109" y="4234"/>
                  </a:lnTo>
                  <a:lnTo>
                    <a:pt x="2109" y="0"/>
                  </a:lnTo>
                  <a:lnTo>
                    <a:pt x="1349" y="0"/>
                  </a:lnTo>
                  <a:cubicBezTo>
                    <a:pt x="1349" y="155"/>
                    <a:pt x="1210" y="279"/>
                    <a:pt x="1055" y="279"/>
                  </a:cubicBezTo>
                  <a:cubicBezTo>
                    <a:pt x="900" y="279"/>
                    <a:pt x="776" y="155"/>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8"/>
            <p:cNvSpPr/>
            <p:nvPr/>
          </p:nvSpPr>
          <p:spPr>
            <a:xfrm>
              <a:off x="2008350" y="2457925"/>
              <a:ext cx="12450" cy="6225"/>
            </a:xfrm>
            <a:custGeom>
              <a:avLst/>
              <a:gdLst/>
              <a:ahLst/>
              <a:cxnLst/>
              <a:rect l="l" t="t" r="r" b="b"/>
              <a:pathLst>
                <a:path w="498" h="249" extrusionOk="0">
                  <a:moveTo>
                    <a:pt x="1" y="0"/>
                  </a:moveTo>
                  <a:lnTo>
                    <a:pt x="1" y="249"/>
                  </a:lnTo>
                  <a:lnTo>
                    <a:pt x="497" y="249"/>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8"/>
            <p:cNvSpPr/>
            <p:nvPr/>
          </p:nvSpPr>
          <p:spPr>
            <a:xfrm>
              <a:off x="2008350" y="2469175"/>
              <a:ext cx="12450" cy="6225"/>
            </a:xfrm>
            <a:custGeom>
              <a:avLst/>
              <a:gdLst/>
              <a:ahLst/>
              <a:cxnLst/>
              <a:rect l="l" t="t" r="r" b="b"/>
              <a:pathLst>
                <a:path w="498" h="249" extrusionOk="0">
                  <a:moveTo>
                    <a:pt x="1" y="0"/>
                  </a:moveTo>
                  <a:lnTo>
                    <a:pt x="1"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8"/>
            <p:cNvSpPr/>
            <p:nvPr/>
          </p:nvSpPr>
          <p:spPr>
            <a:xfrm>
              <a:off x="2008350" y="2480400"/>
              <a:ext cx="12450" cy="6250"/>
            </a:xfrm>
            <a:custGeom>
              <a:avLst/>
              <a:gdLst/>
              <a:ahLst/>
              <a:cxnLst/>
              <a:rect l="l" t="t" r="r" b="b"/>
              <a:pathLst>
                <a:path w="498" h="250" extrusionOk="0">
                  <a:moveTo>
                    <a:pt x="1" y="1"/>
                  </a:moveTo>
                  <a:lnTo>
                    <a:pt x="1"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8"/>
            <p:cNvSpPr/>
            <p:nvPr/>
          </p:nvSpPr>
          <p:spPr>
            <a:xfrm>
              <a:off x="2008350" y="2491275"/>
              <a:ext cx="12450" cy="6225"/>
            </a:xfrm>
            <a:custGeom>
              <a:avLst/>
              <a:gdLst/>
              <a:ahLst/>
              <a:cxnLst/>
              <a:rect l="l" t="t" r="r" b="b"/>
              <a:pathLst>
                <a:path w="498" h="249" extrusionOk="0">
                  <a:moveTo>
                    <a:pt x="1" y="0"/>
                  </a:moveTo>
                  <a:lnTo>
                    <a:pt x="1"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8"/>
            <p:cNvSpPr/>
            <p:nvPr/>
          </p:nvSpPr>
          <p:spPr>
            <a:xfrm>
              <a:off x="2008350" y="2502900"/>
              <a:ext cx="12450" cy="6225"/>
            </a:xfrm>
            <a:custGeom>
              <a:avLst/>
              <a:gdLst/>
              <a:ahLst/>
              <a:cxnLst/>
              <a:rect l="l" t="t" r="r" b="b"/>
              <a:pathLst>
                <a:path w="498" h="249" extrusionOk="0">
                  <a:moveTo>
                    <a:pt x="1" y="0"/>
                  </a:moveTo>
                  <a:lnTo>
                    <a:pt x="1" y="249"/>
                  </a:lnTo>
                  <a:lnTo>
                    <a:pt x="497" y="249"/>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8"/>
            <p:cNvSpPr/>
            <p:nvPr/>
          </p:nvSpPr>
          <p:spPr>
            <a:xfrm>
              <a:off x="2008350" y="2514150"/>
              <a:ext cx="12450" cy="6225"/>
            </a:xfrm>
            <a:custGeom>
              <a:avLst/>
              <a:gdLst/>
              <a:ahLst/>
              <a:cxnLst/>
              <a:rect l="l" t="t" r="r" b="b"/>
              <a:pathLst>
                <a:path w="498" h="249" extrusionOk="0">
                  <a:moveTo>
                    <a:pt x="1" y="0"/>
                  </a:moveTo>
                  <a:lnTo>
                    <a:pt x="1"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8"/>
            <p:cNvSpPr/>
            <p:nvPr/>
          </p:nvSpPr>
          <p:spPr>
            <a:xfrm>
              <a:off x="2008350" y="2525400"/>
              <a:ext cx="12450" cy="6225"/>
            </a:xfrm>
            <a:custGeom>
              <a:avLst/>
              <a:gdLst/>
              <a:ahLst/>
              <a:cxnLst/>
              <a:rect l="l" t="t" r="r" b="b"/>
              <a:pathLst>
                <a:path w="498" h="249" extrusionOk="0">
                  <a:moveTo>
                    <a:pt x="1" y="0"/>
                  </a:moveTo>
                  <a:lnTo>
                    <a:pt x="1"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8"/>
            <p:cNvSpPr/>
            <p:nvPr/>
          </p:nvSpPr>
          <p:spPr>
            <a:xfrm>
              <a:off x="2008350" y="2536625"/>
              <a:ext cx="12450" cy="6225"/>
            </a:xfrm>
            <a:custGeom>
              <a:avLst/>
              <a:gdLst/>
              <a:ahLst/>
              <a:cxnLst/>
              <a:rect l="l" t="t" r="r" b="b"/>
              <a:pathLst>
                <a:path w="498" h="249" extrusionOk="0">
                  <a:moveTo>
                    <a:pt x="1" y="1"/>
                  </a:moveTo>
                  <a:lnTo>
                    <a:pt x="1"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8"/>
            <p:cNvSpPr/>
            <p:nvPr/>
          </p:nvSpPr>
          <p:spPr>
            <a:xfrm>
              <a:off x="2008350" y="2547500"/>
              <a:ext cx="12450" cy="6225"/>
            </a:xfrm>
            <a:custGeom>
              <a:avLst/>
              <a:gdLst/>
              <a:ahLst/>
              <a:cxnLst/>
              <a:rect l="l" t="t" r="r" b="b"/>
              <a:pathLst>
                <a:path w="498" h="249" extrusionOk="0">
                  <a:moveTo>
                    <a:pt x="1" y="0"/>
                  </a:moveTo>
                  <a:lnTo>
                    <a:pt x="1"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8"/>
            <p:cNvSpPr/>
            <p:nvPr/>
          </p:nvSpPr>
          <p:spPr>
            <a:xfrm>
              <a:off x="2074275" y="2457925"/>
              <a:ext cx="12425" cy="6225"/>
            </a:xfrm>
            <a:custGeom>
              <a:avLst/>
              <a:gdLst/>
              <a:ahLst/>
              <a:cxnLst/>
              <a:rect l="l" t="t" r="r" b="b"/>
              <a:pathLst>
                <a:path w="497" h="249" extrusionOk="0">
                  <a:moveTo>
                    <a:pt x="0" y="0"/>
                  </a:moveTo>
                  <a:lnTo>
                    <a:pt x="0" y="249"/>
                  </a:lnTo>
                  <a:lnTo>
                    <a:pt x="497" y="249"/>
                  </a:lnTo>
                  <a:lnTo>
                    <a:pt x="49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8"/>
            <p:cNvSpPr/>
            <p:nvPr/>
          </p:nvSpPr>
          <p:spPr>
            <a:xfrm>
              <a:off x="2074275" y="2469175"/>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8"/>
            <p:cNvSpPr/>
            <p:nvPr/>
          </p:nvSpPr>
          <p:spPr>
            <a:xfrm>
              <a:off x="2074275" y="2480400"/>
              <a:ext cx="12425" cy="6250"/>
            </a:xfrm>
            <a:custGeom>
              <a:avLst/>
              <a:gdLst/>
              <a:ahLst/>
              <a:cxnLst/>
              <a:rect l="l" t="t" r="r" b="b"/>
              <a:pathLst>
                <a:path w="497" h="250"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8"/>
            <p:cNvSpPr/>
            <p:nvPr/>
          </p:nvSpPr>
          <p:spPr>
            <a:xfrm>
              <a:off x="2074275" y="2491275"/>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8"/>
            <p:cNvSpPr/>
            <p:nvPr/>
          </p:nvSpPr>
          <p:spPr>
            <a:xfrm>
              <a:off x="2074275" y="2502900"/>
              <a:ext cx="12425" cy="6225"/>
            </a:xfrm>
            <a:custGeom>
              <a:avLst/>
              <a:gdLst/>
              <a:ahLst/>
              <a:cxnLst/>
              <a:rect l="l" t="t" r="r" b="b"/>
              <a:pathLst>
                <a:path w="497" h="249" extrusionOk="0">
                  <a:moveTo>
                    <a:pt x="0" y="0"/>
                  </a:moveTo>
                  <a:lnTo>
                    <a:pt x="0" y="249"/>
                  </a:lnTo>
                  <a:lnTo>
                    <a:pt x="497" y="249"/>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8"/>
            <p:cNvSpPr/>
            <p:nvPr/>
          </p:nvSpPr>
          <p:spPr>
            <a:xfrm>
              <a:off x="2074275" y="2514150"/>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8"/>
            <p:cNvSpPr/>
            <p:nvPr/>
          </p:nvSpPr>
          <p:spPr>
            <a:xfrm>
              <a:off x="2074275" y="2525400"/>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8"/>
            <p:cNvSpPr/>
            <p:nvPr/>
          </p:nvSpPr>
          <p:spPr>
            <a:xfrm>
              <a:off x="2074275" y="2536625"/>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8"/>
            <p:cNvSpPr/>
            <p:nvPr/>
          </p:nvSpPr>
          <p:spPr>
            <a:xfrm>
              <a:off x="2074275" y="2547500"/>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8"/>
            <p:cNvSpPr/>
            <p:nvPr/>
          </p:nvSpPr>
          <p:spPr>
            <a:xfrm>
              <a:off x="2348400" y="2380750"/>
              <a:ext cx="58575" cy="58975"/>
            </a:xfrm>
            <a:custGeom>
              <a:avLst/>
              <a:gdLst/>
              <a:ahLst/>
              <a:cxnLst/>
              <a:rect l="l" t="t" r="r" b="b"/>
              <a:pathLst>
                <a:path w="2343" h="2359" extrusionOk="0">
                  <a:moveTo>
                    <a:pt x="1" y="1"/>
                  </a:moveTo>
                  <a:lnTo>
                    <a:pt x="1" y="2358"/>
                  </a:lnTo>
                  <a:lnTo>
                    <a:pt x="2343" y="2358"/>
                  </a:lnTo>
                  <a:lnTo>
                    <a:pt x="23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8"/>
            <p:cNvSpPr/>
            <p:nvPr/>
          </p:nvSpPr>
          <p:spPr>
            <a:xfrm>
              <a:off x="2407350" y="2429225"/>
              <a:ext cx="12425" cy="6625"/>
            </a:xfrm>
            <a:custGeom>
              <a:avLst/>
              <a:gdLst/>
              <a:ahLst/>
              <a:cxnLst/>
              <a:rect l="l" t="t" r="r" b="b"/>
              <a:pathLst>
                <a:path w="497" h="265" extrusionOk="0">
                  <a:moveTo>
                    <a:pt x="0" y="1"/>
                  </a:moveTo>
                  <a:lnTo>
                    <a:pt x="0" y="264"/>
                  </a:lnTo>
                  <a:lnTo>
                    <a:pt x="496" y="264"/>
                  </a:lnTo>
                  <a:lnTo>
                    <a:pt x="4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8"/>
            <p:cNvSpPr/>
            <p:nvPr/>
          </p:nvSpPr>
          <p:spPr>
            <a:xfrm>
              <a:off x="2407350" y="2417975"/>
              <a:ext cx="12425" cy="6625"/>
            </a:xfrm>
            <a:custGeom>
              <a:avLst/>
              <a:gdLst/>
              <a:ahLst/>
              <a:cxnLst/>
              <a:rect l="l" t="t" r="r" b="b"/>
              <a:pathLst>
                <a:path w="497" h="265" extrusionOk="0">
                  <a:moveTo>
                    <a:pt x="0" y="1"/>
                  </a:moveTo>
                  <a:lnTo>
                    <a:pt x="0" y="265"/>
                  </a:lnTo>
                  <a:lnTo>
                    <a:pt x="496" y="265"/>
                  </a:lnTo>
                  <a:lnTo>
                    <a:pt x="4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8"/>
            <p:cNvSpPr/>
            <p:nvPr/>
          </p:nvSpPr>
          <p:spPr>
            <a:xfrm>
              <a:off x="2407350" y="2407125"/>
              <a:ext cx="12425" cy="6225"/>
            </a:xfrm>
            <a:custGeom>
              <a:avLst/>
              <a:gdLst/>
              <a:ahLst/>
              <a:cxnLst/>
              <a:rect l="l" t="t" r="r" b="b"/>
              <a:pathLst>
                <a:path w="497" h="249" extrusionOk="0">
                  <a:moveTo>
                    <a:pt x="0" y="1"/>
                  </a:moveTo>
                  <a:lnTo>
                    <a:pt x="0" y="249"/>
                  </a:lnTo>
                  <a:lnTo>
                    <a:pt x="496" y="249"/>
                  </a:lnTo>
                  <a:lnTo>
                    <a:pt x="4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8"/>
            <p:cNvSpPr/>
            <p:nvPr/>
          </p:nvSpPr>
          <p:spPr>
            <a:xfrm>
              <a:off x="2407350" y="2395875"/>
              <a:ext cx="12425" cy="6225"/>
            </a:xfrm>
            <a:custGeom>
              <a:avLst/>
              <a:gdLst/>
              <a:ahLst/>
              <a:cxnLst/>
              <a:rect l="l" t="t" r="r" b="b"/>
              <a:pathLst>
                <a:path w="497" h="249" extrusionOk="0">
                  <a:moveTo>
                    <a:pt x="0" y="1"/>
                  </a:moveTo>
                  <a:lnTo>
                    <a:pt x="0" y="249"/>
                  </a:lnTo>
                  <a:lnTo>
                    <a:pt x="496" y="249"/>
                  </a:lnTo>
                  <a:lnTo>
                    <a:pt x="4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8"/>
            <p:cNvSpPr/>
            <p:nvPr/>
          </p:nvSpPr>
          <p:spPr>
            <a:xfrm>
              <a:off x="2407350" y="2384650"/>
              <a:ext cx="12425" cy="6225"/>
            </a:xfrm>
            <a:custGeom>
              <a:avLst/>
              <a:gdLst/>
              <a:ahLst/>
              <a:cxnLst/>
              <a:rect l="l" t="t" r="r" b="b"/>
              <a:pathLst>
                <a:path w="497" h="249" extrusionOk="0">
                  <a:moveTo>
                    <a:pt x="0" y="0"/>
                  </a:moveTo>
                  <a:lnTo>
                    <a:pt x="0" y="248"/>
                  </a:lnTo>
                  <a:lnTo>
                    <a:pt x="496" y="248"/>
                  </a:lnTo>
                  <a:lnTo>
                    <a:pt x="4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8"/>
            <p:cNvSpPr/>
            <p:nvPr/>
          </p:nvSpPr>
          <p:spPr>
            <a:xfrm>
              <a:off x="2336000" y="2429225"/>
              <a:ext cx="12425" cy="6625"/>
            </a:xfrm>
            <a:custGeom>
              <a:avLst/>
              <a:gdLst/>
              <a:ahLst/>
              <a:cxnLst/>
              <a:rect l="l" t="t" r="r" b="b"/>
              <a:pathLst>
                <a:path w="497" h="265" extrusionOk="0">
                  <a:moveTo>
                    <a:pt x="0" y="1"/>
                  </a:moveTo>
                  <a:lnTo>
                    <a:pt x="0" y="264"/>
                  </a:lnTo>
                  <a:lnTo>
                    <a:pt x="497" y="264"/>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8"/>
            <p:cNvSpPr/>
            <p:nvPr/>
          </p:nvSpPr>
          <p:spPr>
            <a:xfrm>
              <a:off x="2336000" y="2417975"/>
              <a:ext cx="12425" cy="6625"/>
            </a:xfrm>
            <a:custGeom>
              <a:avLst/>
              <a:gdLst/>
              <a:ahLst/>
              <a:cxnLst/>
              <a:rect l="l" t="t" r="r" b="b"/>
              <a:pathLst>
                <a:path w="497" h="265" extrusionOk="0">
                  <a:moveTo>
                    <a:pt x="0" y="1"/>
                  </a:moveTo>
                  <a:lnTo>
                    <a:pt x="0" y="265"/>
                  </a:lnTo>
                  <a:lnTo>
                    <a:pt x="497" y="265"/>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8"/>
            <p:cNvSpPr/>
            <p:nvPr/>
          </p:nvSpPr>
          <p:spPr>
            <a:xfrm>
              <a:off x="2336000" y="2407125"/>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8"/>
            <p:cNvSpPr/>
            <p:nvPr/>
          </p:nvSpPr>
          <p:spPr>
            <a:xfrm>
              <a:off x="2336000" y="2395875"/>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8"/>
            <p:cNvSpPr/>
            <p:nvPr/>
          </p:nvSpPr>
          <p:spPr>
            <a:xfrm>
              <a:off x="2336000" y="2384650"/>
              <a:ext cx="12425" cy="6225"/>
            </a:xfrm>
            <a:custGeom>
              <a:avLst/>
              <a:gdLst/>
              <a:ahLst/>
              <a:cxnLst/>
              <a:rect l="l" t="t" r="r" b="b"/>
              <a:pathLst>
                <a:path w="497" h="249" extrusionOk="0">
                  <a:moveTo>
                    <a:pt x="0" y="0"/>
                  </a:moveTo>
                  <a:lnTo>
                    <a:pt x="0" y="248"/>
                  </a:lnTo>
                  <a:lnTo>
                    <a:pt x="497" y="248"/>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8"/>
            <p:cNvSpPr/>
            <p:nvPr/>
          </p:nvSpPr>
          <p:spPr>
            <a:xfrm>
              <a:off x="2348400" y="2160925"/>
              <a:ext cx="58575" cy="58550"/>
            </a:xfrm>
            <a:custGeom>
              <a:avLst/>
              <a:gdLst/>
              <a:ahLst/>
              <a:cxnLst/>
              <a:rect l="l" t="t" r="r" b="b"/>
              <a:pathLst>
                <a:path w="2343" h="2342" extrusionOk="0">
                  <a:moveTo>
                    <a:pt x="1" y="0"/>
                  </a:moveTo>
                  <a:lnTo>
                    <a:pt x="1" y="2342"/>
                  </a:lnTo>
                  <a:lnTo>
                    <a:pt x="2343" y="2342"/>
                  </a:lnTo>
                  <a:lnTo>
                    <a:pt x="23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8"/>
            <p:cNvSpPr/>
            <p:nvPr/>
          </p:nvSpPr>
          <p:spPr>
            <a:xfrm>
              <a:off x="2407350" y="2209375"/>
              <a:ext cx="12425" cy="6225"/>
            </a:xfrm>
            <a:custGeom>
              <a:avLst/>
              <a:gdLst/>
              <a:ahLst/>
              <a:cxnLst/>
              <a:rect l="l" t="t" r="r" b="b"/>
              <a:pathLst>
                <a:path w="497" h="249" extrusionOk="0">
                  <a:moveTo>
                    <a:pt x="0" y="1"/>
                  </a:moveTo>
                  <a:lnTo>
                    <a:pt x="0" y="249"/>
                  </a:lnTo>
                  <a:lnTo>
                    <a:pt x="496" y="249"/>
                  </a:lnTo>
                  <a:lnTo>
                    <a:pt x="4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8"/>
            <p:cNvSpPr/>
            <p:nvPr/>
          </p:nvSpPr>
          <p:spPr>
            <a:xfrm>
              <a:off x="2407350" y="2198125"/>
              <a:ext cx="12425" cy="6250"/>
            </a:xfrm>
            <a:custGeom>
              <a:avLst/>
              <a:gdLst/>
              <a:ahLst/>
              <a:cxnLst/>
              <a:rect l="l" t="t" r="r" b="b"/>
              <a:pathLst>
                <a:path w="497" h="250" extrusionOk="0">
                  <a:moveTo>
                    <a:pt x="0" y="1"/>
                  </a:moveTo>
                  <a:lnTo>
                    <a:pt x="0" y="249"/>
                  </a:lnTo>
                  <a:lnTo>
                    <a:pt x="496" y="249"/>
                  </a:lnTo>
                  <a:lnTo>
                    <a:pt x="4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8"/>
            <p:cNvSpPr/>
            <p:nvPr/>
          </p:nvSpPr>
          <p:spPr>
            <a:xfrm>
              <a:off x="2407350" y="2186900"/>
              <a:ext cx="12425" cy="6600"/>
            </a:xfrm>
            <a:custGeom>
              <a:avLst/>
              <a:gdLst/>
              <a:ahLst/>
              <a:cxnLst/>
              <a:rect l="l" t="t" r="r" b="b"/>
              <a:pathLst>
                <a:path w="497" h="264" extrusionOk="0">
                  <a:moveTo>
                    <a:pt x="0" y="0"/>
                  </a:moveTo>
                  <a:lnTo>
                    <a:pt x="0" y="264"/>
                  </a:lnTo>
                  <a:lnTo>
                    <a:pt x="496" y="264"/>
                  </a:lnTo>
                  <a:lnTo>
                    <a:pt x="4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8"/>
            <p:cNvSpPr/>
            <p:nvPr/>
          </p:nvSpPr>
          <p:spPr>
            <a:xfrm>
              <a:off x="2407350" y="2175650"/>
              <a:ext cx="12425" cy="6625"/>
            </a:xfrm>
            <a:custGeom>
              <a:avLst/>
              <a:gdLst/>
              <a:ahLst/>
              <a:cxnLst/>
              <a:rect l="l" t="t" r="r" b="b"/>
              <a:pathLst>
                <a:path w="497" h="265" extrusionOk="0">
                  <a:moveTo>
                    <a:pt x="0" y="0"/>
                  </a:moveTo>
                  <a:lnTo>
                    <a:pt x="0" y="264"/>
                  </a:lnTo>
                  <a:lnTo>
                    <a:pt x="496" y="264"/>
                  </a:lnTo>
                  <a:lnTo>
                    <a:pt x="4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8"/>
            <p:cNvSpPr/>
            <p:nvPr/>
          </p:nvSpPr>
          <p:spPr>
            <a:xfrm>
              <a:off x="2407350" y="2164025"/>
              <a:ext cx="12425" cy="6600"/>
            </a:xfrm>
            <a:custGeom>
              <a:avLst/>
              <a:gdLst/>
              <a:ahLst/>
              <a:cxnLst/>
              <a:rect l="l" t="t" r="r" b="b"/>
              <a:pathLst>
                <a:path w="497" h="264" extrusionOk="0">
                  <a:moveTo>
                    <a:pt x="0" y="0"/>
                  </a:moveTo>
                  <a:lnTo>
                    <a:pt x="0" y="264"/>
                  </a:lnTo>
                  <a:lnTo>
                    <a:pt x="496" y="264"/>
                  </a:lnTo>
                  <a:lnTo>
                    <a:pt x="4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8"/>
            <p:cNvSpPr/>
            <p:nvPr/>
          </p:nvSpPr>
          <p:spPr>
            <a:xfrm>
              <a:off x="2336000" y="2209375"/>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8"/>
            <p:cNvSpPr/>
            <p:nvPr/>
          </p:nvSpPr>
          <p:spPr>
            <a:xfrm>
              <a:off x="2336000" y="2198125"/>
              <a:ext cx="12425" cy="6250"/>
            </a:xfrm>
            <a:custGeom>
              <a:avLst/>
              <a:gdLst/>
              <a:ahLst/>
              <a:cxnLst/>
              <a:rect l="l" t="t" r="r" b="b"/>
              <a:pathLst>
                <a:path w="497" h="250"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8"/>
            <p:cNvSpPr/>
            <p:nvPr/>
          </p:nvSpPr>
          <p:spPr>
            <a:xfrm>
              <a:off x="2336000" y="2186900"/>
              <a:ext cx="12425" cy="6600"/>
            </a:xfrm>
            <a:custGeom>
              <a:avLst/>
              <a:gdLst/>
              <a:ahLst/>
              <a:cxnLst/>
              <a:rect l="l" t="t" r="r" b="b"/>
              <a:pathLst>
                <a:path w="497" h="264" extrusionOk="0">
                  <a:moveTo>
                    <a:pt x="0" y="0"/>
                  </a:moveTo>
                  <a:lnTo>
                    <a:pt x="0" y="264"/>
                  </a:lnTo>
                  <a:lnTo>
                    <a:pt x="497" y="264"/>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8"/>
            <p:cNvSpPr/>
            <p:nvPr/>
          </p:nvSpPr>
          <p:spPr>
            <a:xfrm>
              <a:off x="2336000" y="2175650"/>
              <a:ext cx="12425" cy="6625"/>
            </a:xfrm>
            <a:custGeom>
              <a:avLst/>
              <a:gdLst/>
              <a:ahLst/>
              <a:cxnLst/>
              <a:rect l="l" t="t" r="r" b="b"/>
              <a:pathLst>
                <a:path w="497" h="265" extrusionOk="0">
                  <a:moveTo>
                    <a:pt x="0" y="0"/>
                  </a:moveTo>
                  <a:lnTo>
                    <a:pt x="0" y="264"/>
                  </a:lnTo>
                  <a:lnTo>
                    <a:pt x="497" y="264"/>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8"/>
            <p:cNvSpPr/>
            <p:nvPr/>
          </p:nvSpPr>
          <p:spPr>
            <a:xfrm>
              <a:off x="2336000" y="2164025"/>
              <a:ext cx="12425" cy="6600"/>
            </a:xfrm>
            <a:custGeom>
              <a:avLst/>
              <a:gdLst/>
              <a:ahLst/>
              <a:cxnLst/>
              <a:rect l="l" t="t" r="r" b="b"/>
              <a:pathLst>
                <a:path w="497" h="264" extrusionOk="0">
                  <a:moveTo>
                    <a:pt x="0" y="0"/>
                  </a:moveTo>
                  <a:lnTo>
                    <a:pt x="0" y="264"/>
                  </a:lnTo>
                  <a:lnTo>
                    <a:pt x="497" y="264"/>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8"/>
            <p:cNvSpPr/>
            <p:nvPr/>
          </p:nvSpPr>
          <p:spPr>
            <a:xfrm>
              <a:off x="2348400" y="2455975"/>
              <a:ext cx="58575" cy="58575"/>
            </a:xfrm>
            <a:custGeom>
              <a:avLst/>
              <a:gdLst/>
              <a:ahLst/>
              <a:cxnLst/>
              <a:rect l="l" t="t" r="r" b="b"/>
              <a:pathLst>
                <a:path w="2343" h="2343" extrusionOk="0">
                  <a:moveTo>
                    <a:pt x="1" y="1"/>
                  </a:moveTo>
                  <a:lnTo>
                    <a:pt x="1" y="2343"/>
                  </a:lnTo>
                  <a:lnTo>
                    <a:pt x="2343" y="2343"/>
                  </a:lnTo>
                  <a:lnTo>
                    <a:pt x="23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8"/>
            <p:cNvSpPr/>
            <p:nvPr/>
          </p:nvSpPr>
          <p:spPr>
            <a:xfrm>
              <a:off x="2407350" y="2504450"/>
              <a:ext cx="12425" cy="6225"/>
            </a:xfrm>
            <a:custGeom>
              <a:avLst/>
              <a:gdLst/>
              <a:ahLst/>
              <a:cxnLst/>
              <a:rect l="l" t="t" r="r" b="b"/>
              <a:pathLst>
                <a:path w="497" h="249" extrusionOk="0">
                  <a:moveTo>
                    <a:pt x="0" y="1"/>
                  </a:moveTo>
                  <a:lnTo>
                    <a:pt x="0" y="249"/>
                  </a:lnTo>
                  <a:lnTo>
                    <a:pt x="496" y="249"/>
                  </a:lnTo>
                  <a:lnTo>
                    <a:pt x="4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8"/>
            <p:cNvSpPr/>
            <p:nvPr/>
          </p:nvSpPr>
          <p:spPr>
            <a:xfrm>
              <a:off x="2407350" y="2493200"/>
              <a:ext cx="12425" cy="6225"/>
            </a:xfrm>
            <a:custGeom>
              <a:avLst/>
              <a:gdLst/>
              <a:ahLst/>
              <a:cxnLst/>
              <a:rect l="l" t="t" r="r" b="b"/>
              <a:pathLst>
                <a:path w="497" h="249" extrusionOk="0">
                  <a:moveTo>
                    <a:pt x="0" y="1"/>
                  </a:moveTo>
                  <a:lnTo>
                    <a:pt x="0" y="249"/>
                  </a:lnTo>
                  <a:lnTo>
                    <a:pt x="496" y="249"/>
                  </a:lnTo>
                  <a:lnTo>
                    <a:pt x="4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8"/>
            <p:cNvSpPr/>
            <p:nvPr/>
          </p:nvSpPr>
          <p:spPr>
            <a:xfrm>
              <a:off x="2407350" y="2482350"/>
              <a:ext cx="12425" cy="6225"/>
            </a:xfrm>
            <a:custGeom>
              <a:avLst/>
              <a:gdLst/>
              <a:ahLst/>
              <a:cxnLst/>
              <a:rect l="l" t="t" r="r" b="b"/>
              <a:pathLst>
                <a:path w="497" h="249" extrusionOk="0">
                  <a:moveTo>
                    <a:pt x="0" y="0"/>
                  </a:moveTo>
                  <a:lnTo>
                    <a:pt x="0" y="249"/>
                  </a:lnTo>
                  <a:lnTo>
                    <a:pt x="496" y="249"/>
                  </a:lnTo>
                  <a:lnTo>
                    <a:pt x="4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8"/>
            <p:cNvSpPr/>
            <p:nvPr/>
          </p:nvSpPr>
          <p:spPr>
            <a:xfrm>
              <a:off x="2407350" y="2471100"/>
              <a:ext cx="12425" cy="6225"/>
            </a:xfrm>
            <a:custGeom>
              <a:avLst/>
              <a:gdLst/>
              <a:ahLst/>
              <a:cxnLst/>
              <a:rect l="l" t="t" r="r" b="b"/>
              <a:pathLst>
                <a:path w="497" h="249" extrusionOk="0">
                  <a:moveTo>
                    <a:pt x="0" y="1"/>
                  </a:moveTo>
                  <a:lnTo>
                    <a:pt x="0" y="249"/>
                  </a:lnTo>
                  <a:lnTo>
                    <a:pt x="496" y="249"/>
                  </a:lnTo>
                  <a:lnTo>
                    <a:pt x="4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8"/>
            <p:cNvSpPr/>
            <p:nvPr/>
          </p:nvSpPr>
          <p:spPr>
            <a:xfrm>
              <a:off x="2407350" y="2459475"/>
              <a:ext cx="12425" cy="6225"/>
            </a:xfrm>
            <a:custGeom>
              <a:avLst/>
              <a:gdLst/>
              <a:ahLst/>
              <a:cxnLst/>
              <a:rect l="l" t="t" r="r" b="b"/>
              <a:pathLst>
                <a:path w="497" h="249" extrusionOk="0">
                  <a:moveTo>
                    <a:pt x="0" y="0"/>
                  </a:moveTo>
                  <a:lnTo>
                    <a:pt x="0" y="249"/>
                  </a:lnTo>
                  <a:lnTo>
                    <a:pt x="496" y="249"/>
                  </a:lnTo>
                  <a:lnTo>
                    <a:pt x="4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8"/>
            <p:cNvSpPr/>
            <p:nvPr/>
          </p:nvSpPr>
          <p:spPr>
            <a:xfrm>
              <a:off x="2336000" y="2504450"/>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8"/>
            <p:cNvSpPr/>
            <p:nvPr/>
          </p:nvSpPr>
          <p:spPr>
            <a:xfrm>
              <a:off x="2336000" y="2493200"/>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8"/>
            <p:cNvSpPr/>
            <p:nvPr/>
          </p:nvSpPr>
          <p:spPr>
            <a:xfrm>
              <a:off x="2336000" y="2482350"/>
              <a:ext cx="12425" cy="6225"/>
            </a:xfrm>
            <a:custGeom>
              <a:avLst/>
              <a:gdLst/>
              <a:ahLst/>
              <a:cxnLst/>
              <a:rect l="l" t="t" r="r" b="b"/>
              <a:pathLst>
                <a:path w="497" h="249" extrusionOk="0">
                  <a:moveTo>
                    <a:pt x="0" y="0"/>
                  </a:moveTo>
                  <a:lnTo>
                    <a:pt x="0" y="249"/>
                  </a:lnTo>
                  <a:lnTo>
                    <a:pt x="497" y="249"/>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8"/>
            <p:cNvSpPr/>
            <p:nvPr/>
          </p:nvSpPr>
          <p:spPr>
            <a:xfrm>
              <a:off x="2336000" y="2471100"/>
              <a:ext cx="12425" cy="6225"/>
            </a:xfrm>
            <a:custGeom>
              <a:avLst/>
              <a:gdLst/>
              <a:ahLst/>
              <a:cxnLst/>
              <a:rect l="l" t="t" r="r" b="b"/>
              <a:pathLst>
                <a:path w="497" h="249" extrusionOk="0">
                  <a:moveTo>
                    <a:pt x="0" y="1"/>
                  </a:moveTo>
                  <a:lnTo>
                    <a:pt x="0" y="249"/>
                  </a:lnTo>
                  <a:lnTo>
                    <a:pt x="497" y="249"/>
                  </a:lnTo>
                  <a:lnTo>
                    <a:pt x="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8"/>
            <p:cNvSpPr/>
            <p:nvPr/>
          </p:nvSpPr>
          <p:spPr>
            <a:xfrm>
              <a:off x="2336000" y="2459475"/>
              <a:ext cx="12425" cy="6225"/>
            </a:xfrm>
            <a:custGeom>
              <a:avLst/>
              <a:gdLst/>
              <a:ahLst/>
              <a:cxnLst/>
              <a:rect l="l" t="t" r="r" b="b"/>
              <a:pathLst>
                <a:path w="497" h="249" extrusionOk="0">
                  <a:moveTo>
                    <a:pt x="0" y="0"/>
                  </a:moveTo>
                  <a:lnTo>
                    <a:pt x="0" y="249"/>
                  </a:lnTo>
                  <a:lnTo>
                    <a:pt x="497" y="249"/>
                  </a:lnTo>
                  <a:lnTo>
                    <a:pt x="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8"/>
            <p:cNvSpPr/>
            <p:nvPr/>
          </p:nvSpPr>
          <p:spPr>
            <a:xfrm>
              <a:off x="2243325" y="2292750"/>
              <a:ext cx="116350" cy="37625"/>
            </a:xfrm>
            <a:custGeom>
              <a:avLst/>
              <a:gdLst/>
              <a:ahLst/>
              <a:cxnLst/>
              <a:rect l="l" t="t" r="r" b="b"/>
              <a:pathLst>
                <a:path w="4654" h="1505" extrusionOk="0">
                  <a:moveTo>
                    <a:pt x="1629" y="0"/>
                  </a:moveTo>
                  <a:lnTo>
                    <a:pt x="218" y="1412"/>
                  </a:lnTo>
                  <a:lnTo>
                    <a:pt x="1" y="1412"/>
                  </a:lnTo>
                  <a:lnTo>
                    <a:pt x="1" y="1505"/>
                  </a:lnTo>
                  <a:lnTo>
                    <a:pt x="249" y="1505"/>
                  </a:lnTo>
                  <a:lnTo>
                    <a:pt x="1676" y="93"/>
                  </a:lnTo>
                  <a:lnTo>
                    <a:pt x="4653" y="93"/>
                  </a:lnTo>
                  <a:lnTo>
                    <a:pt x="46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8"/>
            <p:cNvSpPr/>
            <p:nvPr/>
          </p:nvSpPr>
          <p:spPr>
            <a:xfrm>
              <a:off x="2243325" y="2252025"/>
              <a:ext cx="116350" cy="23300"/>
            </a:xfrm>
            <a:custGeom>
              <a:avLst/>
              <a:gdLst/>
              <a:ahLst/>
              <a:cxnLst/>
              <a:rect l="l" t="t" r="r" b="b"/>
              <a:pathLst>
                <a:path w="4654" h="932" extrusionOk="0">
                  <a:moveTo>
                    <a:pt x="1474" y="1"/>
                  </a:moveTo>
                  <a:lnTo>
                    <a:pt x="636" y="838"/>
                  </a:lnTo>
                  <a:lnTo>
                    <a:pt x="1" y="838"/>
                  </a:lnTo>
                  <a:lnTo>
                    <a:pt x="1" y="931"/>
                  </a:lnTo>
                  <a:lnTo>
                    <a:pt x="683" y="931"/>
                  </a:lnTo>
                  <a:lnTo>
                    <a:pt x="1520" y="94"/>
                  </a:lnTo>
                  <a:lnTo>
                    <a:pt x="4653" y="94"/>
                  </a:lnTo>
                  <a:lnTo>
                    <a:pt x="46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8"/>
            <p:cNvSpPr/>
            <p:nvPr/>
          </p:nvSpPr>
          <p:spPr>
            <a:xfrm>
              <a:off x="2243325" y="2272975"/>
              <a:ext cx="116350" cy="24450"/>
            </a:xfrm>
            <a:custGeom>
              <a:avLst/>
              <a:gdLst/>
              <a:ahLst/>
              <a:cxnLst/>
              <a:rect l="l" t="t" r="r" b="b"/>
              <a:pathLst>
                <a:path w="4654" h="978" extrusionOk="0">
                  <a:moveTo>
                    <a:pt x="1629" y="0"/>
                  </a:moveTo>
                  <a:lnTo>
                    <a:pt x="745" y="900"/>
                  </a:lnTo>
                  <a:lnTo>
                    <a:pt x="1" y="900"/>
                  </a:lnTo>
                  <a:lnTo>
                    <a:pt x="1" y="977"/>
                  </a:lnTo>
                  <a:lnTo>
                    <a:pt x="776" y="977"/>
                  </a:lnTo>
                  <a:lnTo>
                    <a:pt x="1676" y="93"/>
                  </a:lnTo>
                  <a:lnTo>
                    <a:pt x="4653" y="93"/>
                  </a:lnTo>
                  <a:lnTo>
                    <a:pt x="46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8"/>
            <p:cNvSpPr/>
            <p:nvPr/>
          </p:nvSpPr>
          <p:spPr>
            <a:xfrm>
              <a:off x="2281700" y="2148125"/>
              <a:ext cx="8575" cy="8925"/>
            </a:xfrm>
            <a:custGeom>
              <a:avLst/>
              <a:gdLst/>
              <a:ahLst/>
              <a:cxnLst/>
              <a:rect l="l" t="t" r="r" b="b"/>
              <a:pathLst>
                <a:path w="343" h="357" extrusionOk="0">
                  <a:moveTo>
                    <a:pt x="172" y="109"/>
                  </a:moveTo>
                  <a:cubicBezTo>
                    <a:pt x="218" y="109"/>
                    <a:pt x="249" y="140"/>
                    <a:pt x="249" y="186"/>
                  </a:cubicBezTo>
                  <a:cubicBezTo>
                    <a:pt x="249" y="217"/>
                    <a:pt x="218" y="264"/>
                    <a:pt x="172" y="264"/>
                  </a:cubicBezTo>
                  <a:cubicBezTo>
                    <a:pt x="141" y="264"/>
                    <a:pt x="94" y="217"/>
                    <a:pt x="94" y="186"/>
                  </a:cubicBezTo>
                  <a:cubicBezTo>
                    <a:pt x="94" y="140"/>
                    <a:pt x="141" y="109"/>
                    <a:pt x="172" y="109"/>
                  </a:cubicBezTo>
                  <a:close/>
                  <a:moveTo>
                    <a:pt x="172" y="0"/>
                  </a:moveTo>
                  <a:cubicBezTo>
                    <a:pt x="79" y="0"/>
                    <a:pt x="1" y="78"/>
                    <a:pt x="1" y="186"/>
                  </a:cubicBezTo>
                  <a:cubicBezTo>
                    <a:pt x="1" y="279"/>
                    <a:pt x="79" y="357"/>
                    <a:pt x="172" y="357"/>
                  </a:cubicBezTo>
                  <a:cubicBezTo>
                    <a:pt x="249" y="357"/>
                    <a:pt x="327" y="279"/>
                    <a:pt x="342" y="186"/>
                  </a:cubicBezTo>
                  <a:cubicBezTo>
                    <a:pt x="342" y="78"/>
                    <a:pt x="265" y="0"/>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8"/>
            <p:cNvSpPr/>
            <p:nvPr/>
          </p:nvSpPr>
          <p:spPr>
            <a:xfrm>
              <a:off x="2295275" y="2148125"/>
              <a:ext cx="8575" cy="8925"/>
            </a:xfrm>
            <a:custGeom>
              <a:avLst/>
              <a:gdLst/>
              <a:ahLst/>
              <a:cxnLst/>
              <a:rect l="l" t="t" r="r" b="b"/>
              <a:pathLst>
                <a:path w="343" h="357" extrusionOk="0">
                  <a:moveTo>
                    <a:pt x="171" y="109"/>
                  </a:moveTo>
                  <a:cubicBezTo>
                    <a:pt x="233" y="109"/>
                    <a:pt x="249" y="140"/>
                    <a:pt x="249" y="186"/>
                  </a:cubicBezTo>
                  <a:cubicBezTo>
                    <a:pt x="249" y="217"/>
                    <a:pt x="218" y="264"/>
                    <a:pt x="171" y="264"/>
                  </a:cubicBezTo>
                  <a:cubicBezTo>
                    <a:pt x="140" y="264"/>
                    <a:pt x="94" y="217"/>
                    <a:pt x="94" y="186"/>
                  </a:cubicBezTo>
                  <a:cubicBezTo>
                    <a:pt x="94" y="140"/>
                    <a:pt x="140" y="109"/>
                    <a:pt x="171" y="109"/>
                  </a:cubicBezTo>
                  <a:close/>
                  <a:moveTo>
                    <a:pt x="171" y="0"/>
                  </a:moveTo>
                  <a:cubicBezTo>
                    <a:pt x="78" y="0"/>
                    <a:pt x="1" y="78"/>
                    <a:pt x="1" y="186"/>
                  </a:cubicBezTo>
                  <a:cubicBezTo>
                    <a:pt x="1" y="279"/>
                    <a:pt x="78" y="357"/>
                    <a:pt x="171" y="357"/>
                  </a:cubicBezTo>
                  <a:cubicBezTo>
                    <a:pt x="264" y="357"/>
                    <a:pt x="342" y="279"/>
                    <a:pt x="342" y="186"/>
                  </a:cubicBezTo>
                  <a:cubicBezTo>
                    <a:pt x="342" y="78"/>
                    <a:pt x="264"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8"/>
            <p:cNvSpPr/>
            <p:nvPr/>
          </p:nvSpPr>
          <p:spPr>
            <a:xfrm>
              <a:off x="2444950" y="2197350"/>
              <a:ext cx="8950" cy="8575"/>
            </a:xfrm>
            <a:custGeom>
              <a:avLst/>
              <a:gdLst/>
              <a:ahLst/>
              <a:cxnLst/>
              <a:rect l="l" t="t" r="r" b="b"/>
              <a:pathLst>
                <a:path w="358" h="343" extrusionOk="0">
                  <a:moveTo>
                    <a:pt x="171" y="94"/>
                  </a:moveTo>
                  <a:cubicBezTo>
                    <a:pt x="218" y="94"/>
                    <a:pt x="249" y="125"/>
                    <a:pt x="249" y="172"/>
                  </a:cubicBezTo>
                  <a:cubicBezTo>
                    <a:pt x="249" y="203"/>
                    <a:pt x="218" y="249"/>
                    <a:pt x="171" y="249"/>
                  </a:cubicBezTo>
                  <a:cubicBezTo>
                    <a:pt x="140" y="249"/>
                    <a:pt x="94" y="203"/>
                    <a:pt x="94" y="172"/>
                  </a:cubicBezTo>
                  <a:cubicBezTo>
                    <a:pt x="94" y="125"/>
                    <a:pt x="140" y="94"/>
                    <a:pt x="171" y="94"/>
                  </a:cubicBezTo>
                  <a:close/>
                  <a:moveTo>
                    <a:pt x="171" y="1"/>
                  </a:moveTo>
                  <a:cubicBezTo>
                    <a:pt x="78" y="1"/>
                    <a:pt x="1" y="78"/>
                    <a:pt x="1" y="172"/>
                  </a:cubicBezTo>
                  <a:cubicBezTo>
                    <a:pt x="1" y="265"/>
                    <a:pt x="78" y="342"/>
                    <a:pt x="171" y="342"/>
                  </a:cubicBezTo>
                  <a:cubicBezTo>
                    <a:pt x="280" y="342"/>
                    <a:pt x="357" y="265"/>
                    <a:pt x="342" y="172"/>
                  </a:cubicBezTo>
                  <a:cubicBezTo>
                    <a:pt x="342" y="78"/>
                    <a:pt x="280"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8"/>
            <p:cNvSpPr/>
            <p:nvPr/>
          </p:nvSpPr>
          <p:spPr>
            <a:xfrm>
              <a:off x="2444950" y="2165175"/>
              <a:ext cx="8950" cy="8950"/>
            </a:xfrm>
            <a:custGeom>
              <a:avLst/>
              <a:gdLst/>
              <a:ahLst/>
              <a:cxnLst/>
              <a:rect l="l" t="t" r="r" b="b"/>
              <a:pathLst>
                <a:path w="358" h="358" extrusionOk="0">
                  <a:moveTo>
                    <a:pt x="171" y="94"/>
                  </a:moveTo>
                  <a:cubicBezTo>
                    <a:pt x="218" y="94"/>
                    <a:pt x="249" y="140"/>
                    <a:pt x="249" y="171"/>
                  </a:cubicBezTo>
                  <a:cubicBezTo>
                    <a:pt x="249" y="218"/>
                    <a:pt x="218" y="249"/>
                    <a:pt x="171" y="249"/>
                  </a:cubicBezTo>
                  <a:cubicBezTo>
                    <a:pt x="140" y="249"/>
                    <a:pt x="94" y="218"/>
                    <a:pt x="94" y="171"/>
                  </a:cubicBezTo>
                  <a:cubicBezTo>
                    <a:pt x="94" y="140"/>
                    <a:pt x="140" y="94"/>
                    <a:pt x="171" y="94"/>
                  </a:cubicBezTo>
                  <a:close/>
                  <a:moveTo>
                    <a:pt x="171" y="1"/>
                  </a:moveTo>
                  <a:cubicBezTo>
                    <a:pt x="78" y="1"/>
                    <a:pt x="1" y="78"/>
                    <a:pt x="1" y="171"/>
                  </a:cubicBezTo>
                  <a:cubicBezTo>
                    <a:pt x="1" y="280"/>
                    <a:pt x="78" y="357"/>
                    <a:pt x="171" y="357"/>
                  </a:cubicBezTo>
                  <a:cubicBezTo>
                    <a:pt x="280" y="357"/>
                    <a:pt x="357" y="280"/>
                    <a:pt x="342" y="171"/>
                  </a:cubicBezTo>
                  <a:cubicBezTo>
                    <a:pt x="342" y="78"/>
                    <a:pt x="280"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8"/>
            <p:cNvSpPr/>
            <p:nvPr/>
          </p:nvSpPr>
          <p:spPr>
            <a:xfrm>
              <a:off x="2468225" y="2141925"/>
              <a:ext cx="8550" cy="8925"/>
            </a:xfrm>
            <a:custGeom>
              <a:avLst/>
              <a:gdLst/>
              <a:ahLst/>
              <a:cxnLst/>
              <a:rect l="l" t="t" r="r" b="b"/>
              <a:pathLst>
                <a:path w="342" h="357" extrusionOk="0">
                  <a:moveTo>
                    <a:pt x="171" y="93"/>
                  </a:moveTo>
                  <a:cubicBezTo>
                    <a:pt x="217" y="93"/>
                    <a:pt x="248" y="140"/>
                    <a:pt x="248" y="171"/>
                  </a:cubicBezTo>
                  <a:cubicBezTo>
                    <a:pt x="248" y="217"/>
                    <a:pt x="217" y="248"/>
                    <a:pt x="171" y="248"/>
                  </a:cubicBezTo>
                  <a:cubicBezTo>
                    <a:pt x="140" y="248"/>
                    <a:pt x="93" y="217"/>
                    <a:pt x="93" y="171"/>
                  </a:cubicBezTo>
                  <a:cubicBezTo>
                    <a:pt x="93" y="140"/>
                    <a:pt x="140" y="93"/>
                    <a:pt x="171" y="93"/>
                  </a:cubicBezTo>
                  <a:close/>
                  <a:moveTo>
                    <a:pt x="171" y="0"/>
                  </a:moveTo>
                  <a:cubicBezTo>
                    <a:pt x="78" y="0"/>
                    <a:pt x="0" y="78"/>
                    <a:pt x="0" y="171"/>
                  </a:cubicBezTo>
                  <a:cubicBezTo>
                    <a:pt x="0" y="279"/>
                    <a:pt x="78" y="357"/>
                    <a:pt x="171" y="357"/>
                  </a:cubicBezTo>
                  <a:cubicBezTo>
                    <a:pt x="279" y="357"/>
                    <a:pt x="341" y="279"/>
                    <a:pt x="341" y="171"/>
                  </a:cubicBezTo>
                  <a:cubicBezTo>
                    <a:pt x="341" y="78"/>
                    <a:pt x="279"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8"/>
            <p:cNvSpPr/>
            <p:nvPr/>
          </p:nvSpPr>
          <p:spPr>
            <a:xfrm>
              <a:off x="2000225" y="2336175"/>
              <a:ext cx="8550" cy="8950"/>
            </a:xfrm>
            <a:custGeom>
              <a:avLst/>
              <a:gdLst/>
              <a:ahLst/>
              <a:cxnLst/>
              <a:rect l="l" t="t" r="r" b="b"/>
              <a:pathLst>
                <a:path w="342" h="358" extrusionOk="0">
                  <a:moveTo>
                    <a:pt x="171" y="109"/>
                  </a:moveTo>
                  <a:cubicBezTo>
                    <a:pt x="202" y="109"/>
                    <a:pt x="248" y="140"/>
                    <a:pt x="248" y="171"/>
                  </a:cubicBezTo>
                  <a:cubicBezTo>
                    <a:pt x="248" y="218"/>
                    <a:pt x="202" y="249"/>
                    <a:pt x="171" y="249"/>
                  </a:cubicBezTo>
                  <a:cubicBezTo>
                    <a:pt x="124" y="249"/>
                    <a:pt x="93" y="218"/>
                    <a:pt x="93" y="171"/>
                  </a:cubicBezTo>
                  <a:cubicBezTo>
                    <a:pt x="93" y="140"/>
                    <a:pt x="124" y="109"/>
                    <a:pt x="171" y="109"/>
                  </a:cubicBezTo>
                  <a:close/>
                  <a:moveTo>
                    <a:pt x="171" y="0"/>
                  </a:moveTo>
                  <a:cubicBezTo>
                    <a:pt x="78" y="0"/>
                    <a:pt x="0" y="78"/>
                    <a:pt x="0" y="186"/>
                  </a:cubicBezTo>
                  <a:cubicBezTo>
                    <a:pt x="0" y="280"/>
                    <a:pt x="78" y="357"/>
                    <a:pt x="171" y="357"/>
                  </a:cubicBezTo>
                  <a:cubicBezTo>
                    <a:pt x="264" y="357"/>
                    <a:pt x="341" y="280"/>
                    <a:pt x="341" y="186"/>
                  </a:cubicBezTo>
                  <a:cubicBezTo>
                    <a:pt x="341" y="78"/>
                    <a:pt x="264"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8"/>
            <p:cNvSpPr/>
            <p:nvPr/>
          </p:nvSpPr>
          <p:spPr>
            <a:xfrm>
              <a:off x="2000225" y="2360200"/>
              <a:ext cx="8550" cy="8575"/>
            </a:xfrm>
            <a:custGeom>
              <a:avLst/>
              <a:gdLst/>
              <a:ahLst/>
              <a:cxnLst/>
              <a:rect l="l" t="t" r="r" b="b"/>
              <a:pathLst>
                <a:path w="342" h="343" extrusionOk="0">
                  <a:moveTo>
                    <a:pt x="171" y="94"/>
                  </a:moveTo>
                  <a:cubicBezTo>
                    <a:pt x="202" y="94"/>
                    <a:pt x="248" y="125"/>
                    <a:pt x="248" y="172"/>
                  </a:cubicBezTo>
                  <a:cubicBezTo>
                    <a:pt x="248" y="203"/>
                    <a:pt x="202" y="249"/>
                    <a:pt x="171" y="249"/>
                  </a:cubicBezTo>
                  <a:cubicBezTo>
                    <a:pt x="124" y="249"/>
                    <a:pt x="93" y="203"/>
                    <a:pt x="93" y="172"/>
                  </a:cubicBezTo>
                  <a:cubicBezTo>
                    <a:pt x="93" y="125"/>
                    <a:pt x="124" y="94"/>
                    <a:pt x="171" y="94"/>
                  </a:cubicBezTo>
                  <a:close/>
                  <a:moveTo>
                    <a:pt x="171" y="1"/>
                  </a:moveTo>
                  <a:cubicBezTo>
                    <a:pt x="78" y="1"/>
                    <a:pt x="0" y="79"/>
                    <a:pt x="0" y="172"/>
                  </a:cubicBezTo>
                  <a:cubicBezTo>
                    <a:pt x="0" y="265"/>
                    <a:pt x="78" y="342"/>
                    <a:pt x="171" y="342"/>
                  </a:cubicBezTo>
                  <a:cubicBezTo>
                    <a:pt x="264" y="342"/>
                    <a:pt x="341" y="265"/>
                    <a:pt x="341" y="172"/>
                  </a:cubicBezTo>
                  <a:cubicBezTo>
                    <a:pt x="341" y="79"/>
                    <a:pt x="264"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8"/>
            <p:cNvSpPr/>
            <p:nvPr/>
          </p:nvSpPr>
          <p:spPr>
            <a:xfrm>
              <a:off x="2070000" y="2423425"/>
              <a:ext cx="8550" cy="8925"/>
            </a:xfrm>
            <a:custGeom>
              <a:avLst/>
              <a:gdLst/>
              <a:ahLst/>
              <a:cxnLst/>
              <a:rect l="l" t="t" r="r" b="b"/>
              <a:pathLst>
                <a:path w="342" h="357" extrusionOk="0">
                  <a:moveTo>
                    <a:pt x="171" y="109"/>
                  </a:moveTo>
                  <a:cubicBezTo>
                    <a:pt x="202" y="109"/>
                    <a:pt x="249" y="140"/>
                    <a:pt x="249" y="171"/>
                  </a:cubicBezTo>
                  <a:cubicBezTo>
                    <a:pt x="249" y="217"/>
                    <a:pt x="202" y="248"/>
                    <a:pt x="171" y="248"/>
                  </a:cubicBezTo>
                  <a:cubicBezTo>
                    <a:pt x="125" y="248"/>
                    <a:pt x="94" y="217"/>
                    <a:pt x="94" y="171"/>
                  </a:cubicBezTo>
                  <a:cubicBezTo>
                    <a:pt x="94" y="140"/>
                    <a:pt x="125" y="109"/>
                    <a:pt x="171" y="109"/>
                  </a:cubicBezTo>
                  <a:close/>
                  <a:moveTo>
                    <a:pt x="171" y="0"/>
                  </a:moveTo>
                  <a:cubicBezTo>
                    <a:pt x="78" y="0"/>
                    <a:pt x="1" y="78"/>
                    <a:pt x="1" y="186"/>
                  </a:cubicBezTo>
                  <a:cubicBezTo>
                    <a:pt x="1" y="279"/>
                    <a:pt x="78" y="357"/>
                    <a:pt x="171" y="357"/>
                  </a:cubicBezTo>
                  <a:cubicBezTo>
                    <a:pt x="264" y="357"/>
                    <a:pt x="342" y="279"/>
                    <a:pt x="342" y="186"/>
                  </a:cubicBezTo>
                  <a:cubicBezTo>
                    <a:pt x="342" y="78"/>
                    <a:pt x="264"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8"/>
            <p:cNvSpPr/>
            <p:nvPr/>
          </p:nvSpPr>
          <p:spPr>
            <a:xfrm>
              <a:off x="2090550" y="2423425"/>
              <a:ext cx="8950" cy="8925"/>
            </a:xfrm>
            <a:custGeom>
              <a:avLst/>
              <a:gdLst/>
              <a:ahLst/>
              <a:cxnLst/>
              <a:rect l="l" t="t" r="r" b="b"/>
              <a:pathLst>
                <a:path w="358" h="357" extrusionOk="0">
                  <a:moveTo>
                    <a:pt x="187" y="109"/>
                  </a:moveTo>
                  <a:cubicBezTo>
                    <a:pt x="218" y="109"/>
                    <a:pt x="264" y="140"/>
                    <a:pt x="264" y="171"/>
                  </a:cubicBezTo>
                  <a:cubicBezTo>
                    <a:pt x="264" y="217"/>
                    <a:pt x="218" y="248"/>
                    <a:pt x="187" y="248"/>
                  </a:cubicBezTo>
                  <a:cubicBezTo>
                    <a:pt x="140" y="248"/>
                    <a:pt x="109" y="217"/>
                    <a:pt x="109" y="171"/>
                  </a:cubicBezTo>
                  <a:cubicBezTo>
                    <a:pt x="109" y="140"/>
                    <a:pt x="140" y="109"/>
                    <a:pt x="187" y="109"/>
                  </a:cubicBezTo>
                  <a:close/>
                  <a:moveTo>
                    <a:pt x="187" y="0"/>
                  </a:moveTo>
                  <a:cubicBezTo>
                    <a:pt x="78" y="0"/>
                    <a:pt x="1" y="78"/>
                    <a:pt x="1" y="186"/>
                  </a:cubicBezTo>
                  <a:cubicBezTo>
                    <a:pt x="1" y="279"/>
                    <a:pt x="78" y="357"/>
                    <a:pt x="187" y="357"/>
                  </a:cubicBezTo>
                  <a:cubicBezTo>
                    <a:pt x="280" y="357"/>
                    <a:pt x="357" y="279"/>
                    <a:pt x="357" y="186"/>
                  </a:cubicBezTo>
                  <a:cubicBezTo>
                    <a:pt x="357" y="78"/>
                    <a:pt x="280"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8"/>
            <p:cNvSpPr/>
            <p:nvPr/>
          </p:nvSpPr>
          <p:spPr>
            <a:xfrm>
              <a:off x="2122750" y="2442800"/>
              <a:ext cx="8550" cy="8950"/>
            </a:xfrm>
            <a:custGeom>
              <a:avLst/>
              <a:gdLst/>
              <a:ahLst/>
              <a:cxnLst/>
              <a:rect l="l" t="t" r="r" b="b"/>
              <a:pathLst>
                <a:path w="342" h="358" extrusionOk="0">
                  <a:moveTo>
                    <a:pt x="171" y="109"/>
                  </a:moveTo>
                  <a:cubicBezTo>
                    <a:pt x="233" y="109"/>
                    <a:pt x="248" y="140"/>
                    <a:pt x="248" y="171"/>
                  </a:cubicBezTo>
                  <a:cubicBezTo>
                    <a:pt x="248" y="218"/>
                    <a:pt x="202" y="249"/>
                    <a:pt x="171" y="249"/>
                  </a:cubicBezTo>
                  <a:cubicBezTo>
                    <a:pt x="124" y="249"/>
                    <a:pt x="93" y="218"/>
                    <a:pt x="93" y="171"/>
                  </a:cubicBezTo>
                  <a:cubicBezTo>
                    <a:pt x="93" y="140"/>
                    <a:pt x="140" y="109"/>
                    <a:pt x="171" y="109"/>
                  </a:cubicBezTo>
                  <a:close/>
                  <a:moveTo>
                    <a:pt x="171" y="1"/>
                  </a:moveTo>
                  <a:cubicBezTo>
                    <a:pt x="78" y="1"/>
                    <a:pt x="0" y="78"/>
                    <a:pt x="0" y="187"/>
                  </a:cubicBezTo>
                  <a:cubicBezTo>
                    <a:pt x="0" y="280"/>
                    <a:pt x="78" y="357"/>
                    <a:pt x="171" y="357"/>
                  </a:cubicBezTo>
                  <a:cubicBezTo>
                    <a:pt x="264" y="357"/>
                    <a:pt x="341" y="280"/>
                    <a:pt x="341" y="187"/>
                  </a:cubicBezTo>
                  <a:cubicBezTo>
                    <a:pt x="341" y="78"/>
                    <a:pt x="264"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8"/>
            <p:cNvSpPr/>
            <p:nvPr/>
          </p:nvSpPr>
          <p:spPr>
            <a:xfrm>
              <a:off x="2139025" y="2442800"/>
              <a:ext cx="8950" cy="8950"/>
            </a:xfrm>
            <a:custGeom>
              <a:avLst/>
              <a:gdLst/>
              <a:ahLst/>
              <a:cxnLst/>
              <a:rect l="l" t="t" r="r" b="b"/>
              <a:pathLst>
                <a:path w="358" h="358" extrusionOk="0">
                  <a:moveTo>
                    <a:pt x="187" y="109"/>
                  </a:moveTo>
                  <a:cubicBezTo>
                    <a:pt x="218" y="109"/>
                    <a:pt x="264" y="140"/>
                    <a:pt x="264" y="171"/>
                  </a:cubicBezTo>
                  <a:cubicBezTo>
                    <a:pt x="264" y="218"/>
                    <a:pt x="218" y="249"/>
                    <a:pt x="187" y="249"/>
                  </a:cubicBezTo>
                  <a:cubicBezTo>
                    <a:pt x="140" y="249"/>
                    <a:pt x="109" y="218"/>
                    <a:pt x="109" y="171"/>
                  </a:cubicBezTo>
                  <a:cubicBezTo>
                    <a:pt x="109" y="140"/>
                    <a:pt x="140" y="109"/>
                    <a:pt x="187" y="109"/>
                  </a:cubicBezTo>
                  <a:close/>
                  <a:moveTo>
                    <a:pt x="187" y="1"/>
                  </a:moveTo>
                  <a:cubicBezTo>
                    <a:pt x="78" y="1"/>
                    <a:pt x="0" y="78"/>
                    <a:pt x="0" y="187"/>
                  </a:cubicBezTo>
                  <a:cubicBezTo>
                    <a:pt x="0" y="280"/>
                    <a:pt x="78" y="357"/>
                    <a:pt x="187" y="357"/>
                  </a:cubicBezTo>
                  <a:cubicBezTo>
                    <a:pt x="280" y="357"/>
                    <a:pt x="357" y="280"/>
                    <a:pt x="357" y="187"/>
                  </a:cubicBezTo>
                  <a:cubicBezTo>
                    <a:pt x="357" y="78"/>
                    <a:pt x="280" y="1"/>
                    <a:pt x="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8"/>
            <p:cNvSpPr/>
            <p:nvPr/>
          </p:nvSpPr>
          <p:spPr>
            <a:xfrm>
              <a:off x="2155700" y="2442800"/>
              <a:ext cx="8550" cy="8950"/>
            </a:xfrm>
            <a:custGeom>
              <a:avLst/>
              <a:gdLst/>
              <a:ahLst/>
              <a:cxnLst/>
              <a:rect l="l" t="t" r="r" b="b"/>
              <a:pathLst>
                <a:path w="342" h="358" extrusionOk="0">
                  <a:moveTo>
                    <a:pt x="171" y="109"/>
                  </a:moveTo>
                  <a:cubicBezTo>
                    <a:pt x="217" y="109"/>
                    <a:pt x="249" y="140"/>
                    <a:pt x="249" y="171"/>
                  </a:cubicBezTo>
                  <a:cubicBezTo>
                    <a:pt x="249" y="218"/>
                    <a:pt x="217" y="249"/>
                    <a:pt x="171" y="249"/>
                  </a:cubicBezTo>
                  <a:cubicBezTo>
                    <a:pt x="140" y="249"/>
                    <a:pt x="93" y="218"/>
                    <a:pt x="93" y="171"/>
                  </a:cubicBezTo>
                  <a:cubicBezTo>
                    <a:pt x="93" y="140"/>
                    <a:pt x="140" y="109"/>
                    <a:pt x="171" y="109"/>
                  </a:cubicBezTo>
                  <a:close/>
                  <a:moveTo>
                    <a:pt x="171" y="1"/>
                  </a:moveTo>
                  <a:cubicBezTo>
                    <a:pt x="78" y="1"/>
                    <a:pt x="0" y="78"/>
                    <a:pt x="0" y="187"/>
                  </a:cubicBezTo>
                  <a:cubicBezTo>
                    <a:pt x="0" y="280"/>
                    <a:pt x="78" y="357"/>
                    <a:pt x="171" y="357"/>
                  </a:cubicBezTo>
                  <a:cubicBezTo>
                    <a:pt x="264" y="357"/>
                    <a:pt x="342" y="280"/>
                    <a:pt x="342" y="187"/>
                  </a:cubicBezTo>
                  <a:cubicBezTo>
                    <a:pt x="342" y="78"/>
                    <a:pt x="264"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8"/>
            <p:cNvSpPr/>
            <p:nvPr/>
          </p:nvSpPr>
          <p:spPr>
            <a:xfrm>
              <a:off x="2287150" y="2495150"/>
              <a:ext cx="8550" cy="8950"/>
            </a:xfrm>
            <a:custGeom>
              <a:avLst/>
              <a:gdLst/>
              <a:ahLst/>
              <a:cxnLst/>
              <a:rect l="l" t="t" r="r" b="b"/>
              <a:pathLst>
                <a:path w="342" h="358" extrusionOk="0">
                  <a:moveTo>
                    <a:pt x="171" y="109"/>
                  </a:moveTo>
                  <a:cubicBezTo>
                    <a:pt x="202" y="109"/>
                    <a:pt x="248" y="140"/>
                    <a:pt x="248" y="186"/>
                  </a:cubicBezTo>
                  <a:cubicBezTo>
                    <a:pt x="248" y="217"/>
                    <a:pt x="202" y="248"/>
                    <a:pt x="171" y="248"/>
                  </a:cubicBezTo>
                  <a:cubicBezTo>
                    <a:pt x="124" y="248"/>
                    <a:pt x="93" y="217"/>
                    <a:pt x="93" y="186"/>
                  </a:cubicBezTo>
                  <a:cubicBezTo>
                    <a:pt x="93" y="140"/>
                    <a:pt x="124" y="109"/>
                    <a:pt x="171" y="109"/>
                  </a:cubicBezTo>
                  <a:close/>
                  <a:moveTo>
                    <a:pt x="171" y="0"/>
                  </a:moveTo>
                  <a:cubicBezTo>
                    <a:pt x="78" y="0"/>
                    <a:pt x="0" y="78"/>
                    <a:pt x="0" y="186"/>
                  </a:cubicBezTo>
                  <a:cubicBezTo>
                    <a:pt x="0" y="279"/>
                    <a:pt x="78" y="357"/>
                    <a:pt x="171" y="357"/>
                  </a:cubicBezTo>
                  <a:cubicBezTo>
                    <a:pt x="264" y="357"/>
                    <a:pt x="341" y="279"/>
                    <a:pt x="341" y="186"/>
                  </a:cubicBezTo>
                  <a:cubicBezTo>
                    <a:pt x="341" y="78"/>
                    <a:pt x="264"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8"/>
            <p:cNvSpPr/>
            <p:nvPr/>
          </p:nvSpPr>
          <p:spPr>
            <a:xfrm>
              <a:off x="2273575" y="2507550"/>
              <a:ext cx="8550" cy="8550"/>
            </a:xfrm>
            <a:custGeom>
              <a:avLst/>
              <a:gdLst/>
              <a:ahLst/>
              <a:cxnLst/>
              <a:rect l="l" t="t" r="r" b="b"/>
              <a:pathLst>
                <a:path w="342" h="342" extrusionOk="0">
                  <a:moveTo>
                    <a:pt x="171" y="94"/>
                  </a:moveTo>
                  <a:cubicBezTo>
                    <a:pt x="202" y="94"/>
                    <a:pt x="248" y="125"/>
                    <a:pt x="248" y="171"/>
                  </a:cubicBezTo>
                  <a:cubicBezTo>
                    <a:pt x="248" y="202"/>
                    <a:pt x="202" y="249"/>
                    <a:pt x="171" y="249"/>
                  </a:cubicBezTo>
                  <a:cubicBezTo>
                    <a:pt x="124" y="249"/>
                    <a:pt x="93" y="202"/>
                    <a:pt x="93" y="171"/>
                  </a:cubicBezTo>
                  <a:cubicBezTo>
                    <a:pt x="93" y="125"/>
                    <a:pt x="124" y="94"/>
                    <a:pt x="171" y="94"/>
                  </a:cubicBezTo>
                  <a:close/>
                  <a:moveTo>
                    <a:pt x="171" y="1"/>
                  </a:moveTo>
                  <a:cubicBezTo>
                    <a:pt x="78" y="1"/>
                    <a:pt x="0" y="78"/>
                    <a:pt x="0" y="171"/>
                  </a:cubicBezTo>
                  <a:cubicBezTo>
                    <a:pt x="0" y="264"/>
                    <a:pt x="78" y="342"/>
                    <a:pt x="171" y="342"/>
                  </a:cubicBezTo>
                  <a:cubicBezTo>
                    <a:pt x="264" y="342"/>
                    <a:pt x="341" y="264"/>
                    <a:pt x="341" y="171"/>
                  </a:cubicBezTo>
                  <a:cubicBezTo>
                    <a:pt x="341" y="78"/>
                    <a:pt x="264"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8"/>
            <p:cNvSpPr/>
            <p:nvPr/>
          </p:nvSpPr>
          <p:spPr>
            <a:xfrm>
              <a:off x="1973850" y="2456375"/>
              <a:ext cx="8950" cy="8950"/>
            </a:xfrm>
            <a:custGeom>
              <a:avLst/>
              <a:gdLst/>
              <a:ahLst/>
              <a:cxnLst/>
              <a:rect l="l" t="t" r="r" b="b"/>
              <a:pathLst>
                <a:path w="358" h="358" extrusionOk="0">
                  <a:moveTo>
                    <a:pt x="171" y="109"/>
                  </a:moveTo>
                  <a:cubicBezTo>
                    <a:pt x="233" y="109"/>
                    <a:pt x="249" y="140"/>
                    <a:pt x="249" y="186"/>
                  </a:cubicBezTo>
                  <a:cubicBezTo>
                    <a:pt x="249" y="217"/>
                    <a:pt x="217" y="248"/>
                    <a:pt x="171" y="248"/>
                  </a:cubicBezTo>
                  <a:cubicBezTo>
                    <a:pt x="140" y="248"/>
                    <a:pt x="93" y="217"/>
                    <a:pt x="93" y="186"/>
                  </a:cubicBezTo>
                  <a:cubicBezTo>
                    <a:pt x="93" y="140"/>
                    <a:pt x="140" y="109"/>
                    <a:pt x="171" y="109"/>
                  </a:cubicBezTo>
                  <a:close/>
                  <a:moveTo>
                    <a:pt x="171" y="0"/>
                  </a:moveTo>
                  <a:cubicBezTo>
                    <a:pt x="78" y="0"/>
                    <a:pt x="0" y="78"/>
                    <a:pt x="0" y="186"/>
                  </a:cubicBezTo>
                  <a:cubicBezTo>
                    <a:pt x="0" y="280"/>
                    <a:pt x="78" y="357"/>
                    <a:pt x="171" y="357"/>
                  </a:cubicBezTo>
                  <a:cubicBezTo>
                    <a:pt x="280" y="357"/>
                    <a:pt x="357" y="280"/>
                    <a:pt x="357" y="186"/>
                  </a:cubicBezTo>
                  <a:cubicBezTo>
                    <a:pt x="357" y="78"/>
                    <a:pt x="280"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8"/>
            <p:cNvSpPr/>
            <p:nvPr/>
          </p:nvSpPr>
          <p:spPr>
            <a:xfrm>
              <a:off x="1973850" y="2512600"/>
              <a:ext cx="8950" cy="8925"/>
            </a:xfrm>
            <a:custGeom>
              <a:avLst/>
              <a:gdLst/>
              <a:ahLst/>
              <a:cxnLst/>
              <a:rect l="l" t="t" r="r" b="b"/>
              <a:pathLst>
                <a:path w="358" h="357" extrusionOk="0">
                  <a:moveTo>
                    <a:pt x="171" y="109"/>
                  </a:moveTo>
                  <a:cubicBezTo>
                    <a:pt x="233" y="109"/>
                    <a:pt x="249" y="140"/>
                    <a:pt x="249" y="186"/>
                  </a:cubicBezTo>
                  <a:cubicBezTo>
                    <a:pt x="249" y="217"/>
                    <a:pt x="217" y="264"/>
                    <a:pt x="171" y="264"/>
                  </a:cubicBezTo>
                  <a:cubicBezTo>
                    <a:pt x="140" y="264"/>
                    <a:pt x="93" y="217"/>
                    <a:pt x="93" y="186"/>
                  </a:cubicBezTo>
                  <a:cubicBezTo>
                    <a:pt x="93" y="140"/>
                    <a:pt x="140" y="109"/>
                    <a:pt x="171" y="109"/>
                  </a:cubicBezTo>
                  <a:close/>
                  <a:moveTo>
                    <a:pt x="171" y="0"/>
                  </a:moveTo>
                  <a:cubicBezTo>
                    <a:pt x="78" y="0"/>
                    <a:pt x="0" y="78"/>
                    <a:pt x="0" y="186"/>
                  </a:cubicBezTo>
                  <a:cubicBezTo>
                    <a:pt x="0" y="279"/>
                    <a:pt x="78" y="357"/>
                    <a:pt x="171" y="357"/>
                  </a:cubicBezTo>
                  <a:cubicBezTo>
                    <a:pt x="280" y="357"/>
                    <a:pt x="357" y="279"/>
                    <a:pt x="357" y="186"/>
                  </a:cubicBezTo>
                  <a:cubicBezTo>
                    <a:pt x="357" y="78"/>
                    <a:pt x="280"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8"/>
            <p:cNvSpPr/>
            <p:nvPr/>
          </p:nvSpPr>
          <p:spPr>
            <a:xfrm>
              <a:off x="1962225" y="2560675"/>
              <a:ext cx="8925" cy="8950"/>
            </a:xfrm>
            <a:custGeom>
              <a:avLst/>
              <a:gdLst/>
              <a:ahLst/>
              <a:cxnLst/>
              <a:rect l="l" t="t" r="r" b="b"/>
              <a:pathLst>
                <a:path w="357" h="358" extrusionOk="0">
                  <a:moveTo>
                    <a:pt x="171" y="124"/>
                  </a:moveTo>
                  <a:cubicBezTo>
                    <a:pt x="233" y="124"/>
                    <a:pt x="248" y="156"/>
                    <a:pt x="248" y="202"/>
                  </a:cubicBezTo>
                  <a:cubicBezTo>
                    <a:pt x="248" y="233"/>
                    <a:pt x="217" y="280"/>
                    <a:pt x="171" y="280"/>
                  </a:cubicBezTo>
                  <a:cubicBezTo>
                    <a:pt x="140" y="280"/>
                    <a:pt x="93" y="233"/>
                    <a:pt x="93" y="202"/>
                  </a:cubicBezTo>
                  <a:cubicBezTo>
                    <a:pt x="93" y="156"/>
                    <a:pt x="140" y="124"/>
                    <a:pt x="171" y="124"/>
                  </a:cubicBezTo>
                  <a:close/>
                  <a:moveTo>
                    <a:pt x="171" y="0"/>
                  </a:moveTo>
                  <a:cubicBezTo>
                    <a:pt x="78" y="0"/>
                    <a:pt x="0" y="78"/>
                    <a:pt x="0" y="171"/>
                  </a:cubicBezTo>
                  <a:cubicBezTo>
                    <a:pt x="0" y="280"/>
                    <a:pt x="78" y="357"/>
                    <a:pt x="171" y="357"/>
                  </a:cubicBezTo>
                  <a:cubicBezTo>
                    <a:pt x="279" y="357"/>
                    <a:pt x="357" y="295"/>
                    <a:pt x="357" y="171"/>
                  </a:cubicBezTo>
                  <a:cubicBezTo>
                    <a:pt x="357" y="78"/>
                    <a:pt x="279"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8"/>
            <p:cNvSpPr/>
            <p:nvPr/>
          </p:nvSpPr>
          <p:spPr>
            <a:xfrm>
              <a:off x="1978875" y="2560675"/>
              <a:ext cx="8575" cy="8950"/>
            </a:xfrm>
            <a:custGeom>
              <a:avLst/>
              <a:gdLst/>
              <a:ahLst/>
              <a:cxnLst/>
              <a:rect l="l" t="t" r="r" b="b"/>
              <a:pathLst>
                <a:path w="343" h="358" extrusionOk="0">
                  <a:moveTo>
                    <a:pt x="172" y="124"/>
                  </a:moveTo>
                  <a:cubicBezTo>
                    <a:pt x="234" y="124"/>
                    <a:pt x="249" y="156"/>
                    <a:pt x="249" y="202"/>
                  </a:cubicBezTo>
                  <a:cubicBezTo>
                    <a:pt x="249" y="233"/>
                    <a:pt x="203" y="280"/>
                    <a:pt x="172" y="280"/>
                  </a:cubicBezTo>
                  <a:cubicBezTo>
                    <a:pt x="125" y="280"/>
                    <a:pt x="94" y="233"/>
                    <a:pt x="94" y="202"/>
                  </a:cubicBezTo>
                  <a:cubicBezTo>
                    <a:pt x="94" y="156"/>
                    <a:pt x="125" y="124"/>
                    <a:pt x="172" y="124"/>
                  </a:cubicBezTo>
                  <a:close/>
                  <a:moveTo>
                    <a:pt x="172" y="0"/>
                  </a:moveTo>
                  <a:cubicBezTo>
                    <a:pt x="79" y="0"/>
                    <a:pt x="1" y="78"/>
                    <a:pt x="1" y="171"/>
                  </a:cubicBezTo>
                  <a:cubicBezTo>
                    <a:pt x="1" y="280"/>
                    <a:pt x="79" y="357"/>
                    <a:pt x="172" y="357"/>
                  </a:cubicBezTo>
                  <a:cubicBezTo>
                    <a:pt x="265" y="357"/>
                    <a:pt x="342" y="295"/>
                    <a:pt x="342" y="171"/>
                  </a:cubicBezTo>
                  <a:cubicBezTo>
                    <a:pt x="342" y="78"/>
                    <a:pt x="265" y="0"/>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8"/>
            <p:cNvSpPr/>
            <p:nvPr/>
          </p:nvSpPr>
          <p:spPr>
            <a:xfrm>
              <a:off x="2447275" y="2450175"/>
              <a:ext cx="8950" cy="8925"/>
            </a:xfrm>
            <a:custGeom>
              <a:avLst/>
              <a:gdLst/>
              <a:ahLst/>
              <a:cxnLst/>
              <a:rect l="l" t="t" r="r" b="b"/>
              <a:pathLst>
                <a:path w="358" h="357" extrusionOk="0">
                  <a:moveTo>
                    <a:pt x="187" y="124"/>
                  </a:moveTo>
                  <a:cubicBezTo>
                    <a:pt x="233" y="124"/>
                    <a:pt x="264" y="155"/>
                    <a:pt x="249" y="202"/>
                  </a:cubicBezTo>
                  <a:cubicBezTo>
                    <a:pt x="249" y="233"/>
                    <a:pt x="218" y="264"/>
                    <a:pt x="187" y="264"/>
                  </a:cubicBezTo>
                  <a:cubicBezTo>
                    <a:pt x="140" y="264"/>
                    <a:pt x="109" y="233"/>
                    <a:pt x="109" y="202"/>
                  </a:cubicBezTo>
                  <a:cubicBezTo>
                    <a:pt x="109" y="155"/>
                    <a:pt x="140" y="124"/>
                    <a:pt x="187" y="124"/>
                  </a:cubicBezTo>
                  <a:close/>
                  <a:moveTo>
                    <a:pt x="187" y="0"/>
                  </a:moveTo>
                  <a:cubicBezTo>
                    <a:pt x="78" y="0"/>
                    <a:pt x="1" y="78"/>
                    <a:pt x="1" y="171"/>
                  </a:cubicBezTo>
                  <a:cubicBezTo>
                    <a:pt x="1" y="279"/>
                    <a:pt x="78" y="357"/>
                    <a:pt x="187" y="357"/>
                  </a:cubicBezTo>
                  <a:cubicBezTo>
                    <a:pt x="280" y="357"/>
                    <a:pt x="357" y="295"/>
                    <a:pt x="357" y="171"/>
                  </a:cubicBezTo>
                  <a:cubicBezTo>
                    <a:pt x="357" y="78"/>
                    <a:pt x="280"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8"/>
            <p:cNvSpPr/>
            <p:nvPr/>
          </p:nvSpPr>
          <p:spPr>
            <a:xfrm>
              <a:off x="2086675" y="2550200"/>
              <a:ext cx="170625" cy="57425"/>
            </a:xfrm>
            <a:custGeom>
              <a:avLst/>
              <a:gdLst/>
              <a:ahLst/>
              <a:cxnLst/>
              <a:rect l="l" t="t" r="r" b="b"/>
              <a:pathLst>
                <a:path w="6825" h="2297" extrusionOk="0">
                  <a:moveTo>
                    <a:pt x="1" y="1"/>
                  </a:moveTo>
                  <a:lnTo>
                    <a:pt x="1" y="78"/>
                  </a:lnTo>
                  <a:lnTo>
                    <a:pt x="1009" y="78"/>
                  </a:lnTo>
                  <a:lnTo>
                    <a:pt x="3242" y="2296"/>
                  </a:lnTo>
                  <a:lnTo>
                    <a:pt x="6825" y="2296"/>
                  </a:lnTo>
                  <a:lnTo>
                    <a:pt x="6825" y="2203"/>
                  </a:lnTo>
                  <a:lnTo>
                    <a:pt x="3289" y="2203"/>
                  </a:lnTo>
                  <a:lnTo>
                    <a:pt x="10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8"/>
            <p:cNvSpPr/>
            <p:nvPr/>
          </p:nvSpPr>
          <p:spPr>
            <a:xfrm>
              <a:off x="2256125" y="2597500"/>
              <a:ext cx="17475" cy="17475"/>
            </a:xfrm>
            <a:custGeom>
              <a:avLst/>
              <a:gdLst/>
              <a:ahLst/>
              <a:cxnLst/>
              <a:rect l="l" t="t" r="r" b="b"/>
              <a:pathLst>
                <a:path w="699" h="699" extrusionOk="0">
                  <a:moveTo>
                    <a:pt x="342" y="202"/>
                  </a:moveTo>
                  <a:cubicBezTo>
                    <a:pt x="435" y="202"/>
                    <a:pt x="512" y="280"/>
                    <a:pt x="512" y="373"/>
                  </a:cubicBezTo>
                  <a:cubicBezTo>
                    <a:pt x="512" y="466"/>
                    <a:pt x="435" y="544"/>
                    <a:pt x="342" y="544"/>
                  </a:cubicBezTo>
                  <a:cubicBezTo>
                    <a:pt x="248" y="544"/>
                    <a:pt x="171" y="466"/>
                    <a:pt x="171" y="373"/>
                  </a:cubicBezTo>
                  <a:cubicBezTo>
                    <a:pt x="171" y="280"/>
                    <a:pt x="248" y="202"/>
                    <a:pt x="342" y="202"/>
                  </a:cubicBezTo>
                  <a:close/>
                  <a:moveTo>
                    <a:pt x="342" y="1"/>
                  </a:moveTo>
                  <a:cubicBezTo>
                    <a:pt x="155" y="1"/>
                    <a:pt x="0" y="156"/>
                    <a:pt x="0" y="358"/>
                  </a:cubicBezTo>
                  <a:cubicBezTo>
                    <a:pt x="0" y="544"/>
                    <a:pt x="155" y="699"/>
                    <a:pt x="342" y="699"/>
                  </a:cubicBezTo>
                  <a:cubicBezTo>
                    <a:pt x="543" y="699"/>
                    <a:pt x="698" y="544"/>
                    <a:pt x="698" y="358"/>
                  </a:cubicBezTo>
                  <a:cubicBezTo>
                    <a:pt x="698" y="156"/>
                    <a:pt x="543" y="1"/>
                    <a:pt x="3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8"/>
            <p:cNvSpPr/>
            <p:nvPr/>
          </p:nvSpPr>
          <p:spPr>
            <a:xfrm>
              <a:off x="2256125" y="2576575"/>
              <a:ext cx="17475" cy="17475"/>
            </a:xfrm>
            <a:custGeom>
              <a:avLst/>
              <a:gdLst/>
              <a:ahLst/>
              <a:cxnLst/>
              <a:rect l="l" t="t" r="r" b="b"/>
              <a:pathLst>
                <a:path w="699" h="699" extrusionOk="0">
                  <a:moveTo>
                    <a:pt x="342" y="186"/>
                  </a:moveTo>
                  <a:cubicBezTo>
                    <a:pt x="435" y="186"/>
                    <a:pt x="512" y="264"/>
                    <a:pt x="512" y="357"/>
                  </a:cubicBezTo>
                  <a:cubicBezTo>
                    <a:pt x="512" y="450"/>
                    <a:pt x="435" y="528"/>
                    <a:pt x="342" y="528"/>
                  </a:cubicBezTo>
                  <a:cubicBezTo>
                    <a:pt x="248" y="528"/>
                    <a:pt x="171" y="450"/>
                    <a:pt x="171" y="357"/>
                  </a:cubicBezTo>
                  <a:cubicBezTo>
                    <a:pt x="171" y="248"/>
                    <a:pt x="248" y="186"/>
                    <a:pt x="342" y="186"/>
                  </a:cubicBezTo>
                  <a:close/>
                  <a:moveTo>
                    <a:pt x="342" y="0"/>
                  </a:moveTo>
                  <a:cubicBezTo>
                    <a:pt x="155" y="0"/>
                    <a:pt x="0" y="155"/>
                    <a:pt x="0" y="357"/>
                  </a:cubicBezTo>
                  <a:cubicBezTo>
                    <a:pt x="0" y="543"/>
                    <a:pt x="155" y="698"/>
                    <a:pt x="342" y="698"/>
                  </a:cubicBezTo>
                  <a:cubicBezTo>
                    <a:pt x="543" y="698"/>
                    <a:pt x="698" y="543"/>
                    <a:pt x="698" y="357"/>
                  </a:cubicBezTo>
                  <a:cubicBezTo>
                    <a:pt x="698" y="155"/>
                    <a:pt x="543"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8"/>
            <p:cNvSpPr/>
            <p:nvPr/>
          </p:nvSpPr>
          <p:spPr>
            <a:xfrm>
              <a:off x="2256125" y="2555250"/>
              <a:ext cx="17475" cy="17475"/>
            </a:xfrm>
            <a:custGeom>
              <a:avLst/>
              <a:gdLst/>
              <a:ahLst/>
              <a:cxnLst/>
              <a:rect l="l" t="t" r="r" b="b"/>
              <a:pathLst>
                <a:path w="699" h="699" extrusionOk="0">
                  <a:moveTo>
                    <a:pt x="342" y="186"/>
                  </a:moveTo>
                  <a:cubicBezTo>
                    <a:pt x="435" y="186"/>
                    <a:pt x="512" y="264"/>
                    <a:pt x="512" y="357"/>
                  </a:cubicBezTo>
                  <a:cubicBezTo>
                    <a:pt x="512" y="450"/>
                    <a:pt x="435" y="528"/>
                    <a:pt x="342" y="528"/>
                  </a:cubicBezTo>
                  <a:cubicBezTo>
                    <a:pt x="248" y="528"/>
                    <a:pt x="171" y="450"/>
                    <a:pt x="171" y="357"/>
                  </a:cubicBezTo>
                  <a:cubicBezTo>
                    <a:pt x="171" y="264"/>
                    <a:pt x="248" y="186"/>
                    <a:pt x="342" y="186"/>
                  </a:cubicBezTo>
                  <a:close/>
                  <a:moveTo>
                    <a:pt x="342" y="0"/>
                  </a:moveTo>
                  <a:cubicBezTo>
                    <a:pt x="155" y="0"/>
                    <a:pt x="0" y="155"/>
                    <a:pt x="0" y="357"/>
                  </a:cubicBezTo>
                  <a:cubicBezTo>
                    <a:pt x="0" y="543"/>
                    <a:pt x="155" y="698"/>
                    <a:pt x="342" y="698"/>
                  </a:cubicBezTo>
                  <a:cubicBezTo>
                    <a:pt x="543" y="698"/>
                    <a:pt x="698" y="543"/>
                    <a:pt x="698" y="357"/>
                  </a:cubicBezTo>
                  <a:cubicBezTo>
                    <a:pt x="698" y="155"/>
                    <a:pt x="543"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8"/>
            <p:cNvSpPr/>
            <p:nvPr/>
          </p:nvSpPr>
          <p:spPr>
            <a:xfrm>
              <a:off x="2276675" y="2597500"/>
              <a:ext cx="18250" cy="17475"/>
            </a:xfrm>
            <a:custGeom>
              <a:avLst/>
              <a:gdLst/>
              <a:ahLst/>
              <a:cxnLst/>
              <a:rect l="l" t="t" r="r" b="b"/>
              <a:pathLst>
                <a:path w="730" h="699" extrusionOk="0">
                  <a:moveTo>
                    <a:pt x="357" y="202"/>
                  </a:moveTo>
                  <a:cubicBezTo>
                    <a:pt x="450" y="202"/>
                    <a:pt x="528" y="280"/>
                    <a:pt x="528" y="373"/>
                  </a:cubicBezTo>
                  <a:cubicBezTo>
                    <a:pt x="528" y="466"/>
                    <a:pt x="450" y="544"/>
                    <a:pt x="357" y="544"/>
                  </a:cubicBezTo>
                  <a:cubicBezTo>
                    <a:pt x="264" y="544"/>
                    <a:pt x="186" y="466"/>
                    <a:pt x="186" y="373"/>
                  </a:cubicBezTo>
                  <a:cubicBezTo>
                    <a:pt x="186" y="280"/>
                    <a:pt x="264" y="202"/>
                    <a:pt x="357" y="202"/>
                  </a:cubicBezTo>
                  <a:close/>
                  <a:moveTo>
                    <a:pt x="357" y="1"/>
                  </a:moveTo>
                  <a:cubicBezTo>
                    <a:pt x="155" y="1"/>
                    <a:pt x="0" y="156"/>
                    <a:pt x="0" y="358"/>
                  </a:cubicBezTo>
                  <a:cubicBezTo>
                    <a:pt x="0" y="544"/>
                    <a:pt x="155" y="699"/>
                    <a:pt x="357" y="699"/>
                  </a:cubicBezTo>
                  <a:cubicBezTo>
                    <a:pt x="543" y="699"/>
                    <a:pt x="729" y="544"/>
                    <a:pt x="698" y="358"/>
                  </a:cubicBezTo>
                  <a:cubicBezTo>
                    <a:pt x="698" y="156"/>
                    <a:pt x="543" y="1"/>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8"/>
            <p:cNvSpPr/>
            <p:nvPr/>
          </p:nvSpPr>
          <p:spPr>
            <a:xfrm>
              <a:off x="2276675" y="2576575"/>
              <a:ext cx="18250" cy="17475"/>
            </a:xfrm>
            <a:custGeom>
              <a:avLst/>
              <a:gdLst/>
              <a:ahLst/>
              <a:cxnLst/>
              <a:rect l="l" t="t" r="r" b="b"/>
              <a:pathLst>
                <a:path w="730" h="699" extrusionOk="0">
                  <a:moveTo>
                    <a:pt x="357" y="186"/>
                  </a:moveTo>
                  <a:cubicBezTo>
                    <a:pt x="450" y="186"/>
                    <a:pt x="528" y="264"/>
                    <a:pt x="528" y="357"/>
                  </a:cubicBezTo>
                  <a:cubicBezTo>
                    <a:pt x="528" y="450"/>
                    <a:pt x="450" y="528"/>
                    <a:pt x="357" y="528"/>
                  </a:cubicBezTo>
                  <a:cubicBezTo>
                    <a:pt x="264" y="528"/>
                    <a:pt x="186" y="450"/>
                    <a:pt x="186" y="357"/>
                  </a:cubicBezTo>
                  <a:cubicBezTo>
                    <a:pt x="186" y="248"/>
                    <a:pt x="264" y="186"/>
                    <a:pt x="357" y="186"/>
                  </a:cubicBezTo>
                  <a:close/>
                  <a:moveTo>
                    <a:pt x="357" y="0"/>
                  </a:moveTo>
                  <a:cubicBezTo>
                    <a:pt x="155" y="0"/>
                    <a:pt x="0" y="155"/>
                    <a:pt x="0" y="357"/>
                  </a:cubicBezTo>
                  <a:cubicBezTo>
                    <a:pt x="0" y="543"/>
                    <a:pt x="155" y="698"/>
                    <a:pt x="357" y="698"/>
                  </a:cubicBezTo>
                  <a:cubicBezTo>
                    <a:pt x="543" y="698"/>
                    <a:pt x="729" y="543"/>
                    <a:pt x="698" y="357"/>
                  </a:cubicBezTo>
                  <a:cubicBezTo>
                    <a:pt x="698" y="155"/>
                    <a:pt x="543"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8"/>
            <p:cNvSpPr/>
            <p:nvPr/>
          </p:nvSpPr>
          <p:spPr>
            <a:xfrm>
              <a:off x="2276675" y="2555250"/>
              <a:ext cx="18250" cy="17475"/>
            </a:xfrm>
            <a:custGeom>
              <a:avLst/>
              <a:gdLst/>
              <a:ahLst/>
              <a:cxnLst/>
              <a:rect l="l" t="t" r="r" b="b"/>
              <a:pathLst>
                <a:path w="730" h="699" extrusionOk="0">
                  <a:moveTo>
                    <a:pt x="357" y="186"/>
                  </a:moveTo>
                  <a:cubicBezTo>
                    <a:pt x="450" y="186"/>
                    <a:pt x="528" y="264"/>
                    <a:pt x="528" y="357"/>
                  </a:cubicBezTo>
                  <a:cubicBezTo>
                    <a:pt x="528" y="450"/>
                    <a:pt x="450" y="528"/>
                    <a:pt x="357" y="528"/>
                  </a:cubicBezTo>
                  <a:cubicBezTo>
                    <a:pt x="264" y="528"/>
                    <a:pt x="186" y="450"/>
                    <a:pt x="186" y="357"/>
                  </a:cubicBezTo>
                  <a:cubicBezTo>
                    <a:pt x="186" y="264"/>
                    <a:pt x="264" y="186"/>
                    <a:pt x="357" y="186"/>
                  </a:cubicBezTo>
                  <a:close/>
                  <a:moveTo>
                    <a:pt x="357" y="0"/>
                  </a:moveTo>
                  <a:cubicBezTo>
                    <a:pt x="155" y="0"/>
                    <a:pt x="0" y="155"/>
                    <a:pt x="0" y="357"/>
                  </a:cubicBezTo>
                  <a:cubicBezTo>
                    <a:pt x="0" y="543"/>
                    <a:pt x="155" y="698"/>
                    <a:pt x="357" y="698"/>
                  </a:cubicBezTo>
                  <a:cubicBezTo>
                    <a:pt x="543" y="698"/>
                    <a:pt x="729" y="543"/>
                    <a:pt x="698" y="357"/>
                  </a:cubicBezTo>
                  <a:cubicBezTo>
                    <a:pt x="698" y="155"/>
                    <a:pt x="543"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8"/>
            <p:cNvSpPr/>
            <p:nvPr/>
          </p:nvSpPr>
          <p:spPr>
            <a:xfrm>
              <a:off x="2297600" y="2597500"/>
              <a:ext cx="17875" cy="17475"/>
            </a:xfrm>
            <a:custGeom>
              <a:avLst/>
              <a:gdLst/>
              <a:ahLst/>
              <a:cxnLst/>
              <a:rect l="l" t="t" r="r" b="b"/>
              <a:pathLst>
                <a:path w="715" h="699" extrusionOk="0">
                  <a:moveTo>
                    <a:pt x="358" y="202"/>
                  </a:moveTo>
                  <a:cubicBezTo>
                    <a:pt x="451" y="202"/>
                    <a:pt x="528" y="280"/>
                    <a:pt x="528" y="373"/>
                  </a:cubicBezTo>
                  <a:cubicBezTo>
                    <a:pt x="528" y="466"/>
                    <a:pt x="451" y="544"/>
                    <a:pt x="358" y="544"/>
                  </a:cubicBezTo>
                  <a:cubicBezTo>
                    <a:pt x="249" y="544"/>
                    <a:pt x="171" y="466"/>
                    <a:pt x="171" y="373"/>
                  </a:cubicBezTo>
                  <a:cubicBezTo>
                    <a:pt x="171" y="280"/>
                    <a:pt x="249" y="202"/>
                    <a:pt x="358" y="202"/>
                  </a:cubicBezTo>
                  <a:close/>
                  <a:moveTo>
                    <a:pt x="358" y="1"/>
                  </a:moveTo>
                  <a:cubicBezTo>
                    <a:pt x="156" y="1"/>
                    <a:pt x="1" y="156"/>
                    <a:pt x="1" y="358"/>
                  </a:cubicBezTo>
                  <a:cubicBezTo>
                    <a:pt x="1" y="544"/>
                    <a:pt x="156" y="699"/>
                    <a:pt x="358" y="699"/>
                  </a:cubicBezTo>
                  <a:cubicBezTo>
                    <a:pt x="544" y="699"/>
                    <a:pt x="714" y="544"/>
                    <a:pt x="699" y="358"/>
                  </a:cubicBezTo>
                  <a:cubicBezTo>
                    <a:pt x="699" y="156"/>
                    <a:pt x="544"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8"/>
            <p:cNvSpPr/>
            <p:nvPr/>
          </p:nvSpPr>
          <p:spPr>
            <a:xfrm>
              <a:off x="2297600" y="2576575"/>
              <a:ext cx="17875" cy="17475"/>
            </a:xfrm>
            <a:custGeom>
              <a:avLst/>
              <a:gdLst/>
              <a:ahLst/>
              <a:cxnLst/>
              <a:rect l="l" t="t" r="r" b="b"/>
              <a:pathLst>
                <a:path w="715" h="699" extrusionOk="0">
                  <a:moveTo>
                    <a:pt x="358" y="186"/>
                  </a:moveTo>
                  <a:cubicBezTo>
                    <a:pt x="451" y="186"/>
                    <a:pt x="528" y="264"/>
                    <a:pt x="528" y="357"/>
                  </a:cubicBezTo>
                  <a:cubicBezTo>
                    <a:pt x="528" y="450"/>
                    <a:pt x="451" y="528"/>
                    <a:pt x="358" y="528"/>
                  </a:cubicBezTo>
                  <a:cubicBezTo>
                    <a:pt x="249" y="528"/>
                    <a:pt x="171" y="450"/>
                    <a:pt x="171" y="357"/>
                  </a:cubicBezTo>
                  <a:cubicBezTo>
                    <a:pt x="171" y="248"/>
                    <a:pt x="249" y="186"/>
                    <a:pt x="358" y="186"/>
                  </a:cubicBezTo>
                  <a:close/>
                  <a:moveTo>
                    <a:pt x="358" y="0"/>
                  </a:moveTo>
                  <a:cubicBezTo>
                    <a:pt x="156" y="0"/>
                    <a:pt x="1" y="155"/>
                    <a:pt x="1" y="357"/>
                  </a:cubicBezTo>
                  <a:cubicBezTo>
                    <a:pt x="1" y="543"/>
                    <a:pt x="156" y="698"/>
                    <a:pt x="358" y="698"/>
                  </a:cubicBezTo>
                  <a:cubicBezTo>
                    <a:pt x="544" y="698"/>
                    <a:pt x="714" y="543"/>
                    <a:pt x="699" y="357"/>
                  </a:cubicBezTo>
                  <a:cubicBezTo>
                    <a:pt x="699" y="155"/>
                    <a:pt x="544"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8"/>
            <p:cNvSpPr/>
            <p:nvPr/>
          </p:nvSpPr>
          <p:spPr>
            <a:xfrm>
              <a:off x="2297600" y="2555250"/>
              <a:ext cx="17875" cy="17475"/>
            </a:xfrm>
            <a:custGeom>
              <a:avLst/>
              <a:gdLst/>
              <a:ahLst/>
              <a:cxnLst/>
              <a:rect l="l" t="t" r="r" b="b"/>
              <a:pathLst>
                <a:path w="715" h="699" extrusionOk="0">
                  <a:moveTo>
                    <a:pt x="358" y="186"/>
                  </a:moveTo>
                  <a:cubicBezTo>
                    <a:pt x="451" y="186"/>
                    <a:pt x="528" y="264"/>
                    <a:pt x="528" y="357"/>
                  </a:cubicBezTo>
                  <a:cubicBezTo>
                    <a:pt x="528" y="450"/>
                    <a:pt x="451" y="528"/>
                    <a:pt x="358" y="528"/>
                  </a:cubicBezTo>
                  <a:cubicBezTo>
                    <a:pt x="249" y="528"/>
                    <a:pt x="171" y="450"/>
                    <a:pt x="171" y="357"/>
                  </a:cubicBezTo>
                  <a:cubicBezTo>
                    <a:pt x="171" y="264"/>
                    <a:pt x="249" y="186"/>
                    <a:pt x="358" y="186"/>
                  </a:cubicBezTo>
                  <a:close/>
                  <a:moveTo>
                    <a:pt x="358" y="0"/>
                  </a:moveTo>
                  <a:cubicBezTo>
                    <a:pt x="156" y="0"/>
                    <a:pt x="1" y="155"/>
                    <a:pt x="1" y="357"/>
                  </a:cubicBezTo>
                  <a:cubicBezTo>
                    <a:pt x="1" y="543"/>
                    <a:pt x="156" y="698"/>
                    <a:pt x="358" y="698"/>
                  </a:cubicBezTo>
                  <a:cubicBezTo>
                    <a:pt x="544" y="698"/>
                    <a:pt x="714" y="543"/>
                    <a:pt x="699" y="357"/>
                  </a:cubicBezTo>
                  <a:cubicBezTo>
                    <a:pt x="699" y="155"/>
                    <a:pt x="544"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8"/>
            <p:cNvSpPr/>
            <p:nvPr/>
          </p:nvSpPr>
          <p:spPr>
            <a:xfrm>
              <a:off x="2318550" y="2597500"/>
              <a:ext cx="17850" cy="17475"/>
            </a:xfrm>
            <a:custGeom>
              <a:avLst/>
              <a:gdLst/>
              <a:ahLst/>
              <a:cxnLst/>
              <a:rect l="l" t="t" r="r" b="b"/>
              <a:pathLst>
                <a:path w="714" h="699" extrusionOk="0">
                  <a:moveTo>
                    <a:pt x="342" y="202"/>
                  </a:moveTo>
                  <a:cubicBezTo>
                    <a:pt x="450" y="202"/>
                    <a:pt x="528" y="280"/>
                    <a:pt x="528" y="373"/>
                  </a:cubicBezTo>
                  <a:cubicBezTo>
                    <a:pt x="528" y="466"/>
                    <a:pt x="450" y="544"/>
                    <a:pt x="342" y="544"/>
                  </a:cubicBezTo>
                  <a:cubicBezTo>
                    <a:pt x="249" y="544"/>
                    <a:pt x="171" y="466"/>
                    <a:pt x="171" y="373"/>
                  </a:cubicBezTo>
                  <a:cubicBezTo>
                    <a:pt x="171" y="280"/>
                    <a:pt x="249" y="202"/>
                    <a:pt x="342" y="202"/>
                  </a:cubicBezTo>
                  <a:close/>
                  <a:moveTo>
                    <a:pt x="342" y="1"/>
                  </a:moveTo>
                  <a:cubicBezTo>
                    <a:pt x="155" y="1"/>
                    <a:pt x="0" y="156"/>
                    <a:pt x="0" y="358"/>
                  </a:cubicBezTo>
                  <a:cubicBezTo>
                    <a:pt x="0" y="544"/>
                    <a:pt x="155" y="699"/>
                    <a:pt x="342" y="699"/>
                  </a:cubicBezTo>
                  <a:cubicBezTo>
                    <a:pt x="559" y="699"/>
                    <a:pt x="714" y="544"/>
                    <a:pt x="698" y="358"/>
                  </a:cubicBezTo>
                  <a:cubicBezTo>
                    <a:pt x="698" y="156"/>
                    <a:pt x="543" y="1"/>
                    <a:pt x="3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8"/>
            <p:cNvSpPr/>
            <p:nvPr/>
          </p:nvSpPr>
          <p:spPr>
            <a:xfrm>
              <a:off x="2318550" y="2576575"/>
              <a:ext cx="17850" cy="17475"/>
            </a:xfrm>
            <a:custGeom>
              <a:avLst/>
              <a:gdLst/>
              <a:ahLst/>
              <a:cxnLst/>
              <a:rect l="l" t="t" r="r" b="b"/>
              <a:pathLst>
                <a:path w="714" h="699" extrusionOk="0">
                  <a:moveTo>
                    <a:pt x="342" y="186"/>
                  </a:moveTo>
                  <a:cubicBezTo>
                    <a:pt x="450" y="186"/>
                    <a:pt x="528" y="264"/>
                    <a:pt x="528" y="357"/>
                  </a:cubicBezTo>
                  <a:cubicBezTo>
                    <a:pt x="528" y="450"/>
                    <a:pt x="450" y="528"/>
                    <a:pt x="342" y="528"/>
                  </a:cubicBezTo>
                  <a:cubicBezTo>
                    <a:pt x="249" y="528"/>
                    <a:pt x="171" y="450"/>
                    <a:pt x="171" y="357"/>
                  </a:cubicBezTo>
                  <a:cubicBezTo>
                    <a:pt x="171" y="248"/>
                    <a:pt x="249" y="186"/>
                    <a:pt x="342" y="186"/>
                  </a:cubicBezTo>
                  <a:close/>
                  <a:moveTo>
                    <a:pt x="342" y="0"/>
                  </a:moveTo>
                  <a:cubicBezTo>
                    <a:pt x="155" y="0"/>
                    <a:pt x="0" y="155"/>
                    <a:pt x="0" y="357"/>
                  </a:cubicBezTo>
                  <a:cubicBezTo>
                    <a:pt x="0" y="543"/>
                    <a:pt x="155" y="698"/>
                    <a:pt x="342" y="698"/>
                  </a:cubicBezTo>
                  <a:cubicBezTo>
                    <a:pt x="543" y="698"/>
                    <a:pt x="714" y="543"/>
                    <a:pt x="698" y="357"/>
                  </a:cubicBezTo>
                  <a:cubicBezTo>
                    <a:pt x="698" y="155"/>
                    <a:pt x="543"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8"/>
            <p:cNvSpPr/>
            <p:nvPr/>
          </p:nvSpPr>
          <p:spPr>
            <a:xfrm>
              <a:off x="2318550" y="2555250"/>
              <a:ext cx="17850" cy="17475"/>
            </a:xfrm>
            <a:custGeom>
              <a:avLst/>
              <a:gdLst/>
              <a:ahLst/>
              <a:cxnLst/>
              <a:rect l="l" t="t" r="r" b="b"/>
              <a:pathLst>
                <a:path w="714" h="699" extrusionOk="0">
                  <a:moveTo>
                    <a:pt x="342" y="186"/>
                  </a:moveTo>
                  <a:cubicBezTo>
                    <a:pt x="450" y="186"/>
                    <a:pt x="528" y="264"/>
                    <a:pt x="528" y="357"/>
                  </a:cubicBezTo>
                  <a:cubicBezTo>
                    <a:pt x="528" y="450"/>
                    <a:pt x="450" y="528"/>
                    <a:pt x="342" y="528"/>
                  </a:cubicBezTo>
                  <a:cubicBezTo>
                    <a:pt x="249" y="528"/>
                    <a:pt x="171" y="450"/>
                    <a:pt x="171" y="357"/>
                  </a:cubicBezTo>
                  <a:cubicBezTo>
                    <a:pt x="171" y="264"/>
                    <a:pt x="249" y="186"/>
                    <a:pt x="342" y="186"/>
                  </a:cubicBezTo>
                  <a:close/>
                  <a:moveTo>
                    <a:pt x="342" y="0"/>
                  </a:moveTo>
                  <a:cubicBezTo>
                    <a:pt x="155" y="0"/>
                    <a:pt x="0" y="155"/>
                    <a:pt x="0" y="357"/>
                  </a:cubicBezTo>
                  <a:cubicBezTo>
                    <a:pt x="0" y="543"/>
                    <a:pt x="155" y="698"/>
                    <a:pt x="342" y="698"/>
                  </a:cubicBezTo>
                  <a:cubicBezTo>
                    <a:pt x="559" y="698"/>
                    <a:pt x="714" y="543"/>
                    <a:pt x="698" y="357"/>
                  </a:cubicBezTo>
                  <a:cubicBezTo>
                    <a:pt x="698" y="155"/>
                    <a:pt x="543"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8"/>
            <p:cNvSpPr/>
            <p:nvPr/>
          </p:nvSpPr>
          <p:spPr>
            <a:xfrm>
              <a:off x="2339475" y="2597500"/>
              <a:ext cx="17475" cy="17475"/>
            </a:xfrm>
            <a:custGeom>
              <a:avLst/>
              <a:gdLst/>
              <a:ahLst/>
              <a:cxnLst/>
              <a:rect l="l" t="t" r="r" b="b"/>
              <a:pathLst>
                <a:path w="699" h="699" extrusionOk="0">
                  <a:moveTo>
                    <a:pt x="342" y="202"/>
                  </a:moveTo>
                  <a:cubicBezTo>
                    <a:pt x="435" y="202"/>
                    <a:pt x="513" y="280"/>
                    <a:pt x="513" y="373"/>
                  </a:cubicBezTo>
                  <a:cubicBezTo>
                    <a:pt x="513" y="466"/>
                    <a:pt x="435" y="544"/>
                    <a:pt x="342" y="544"/>
                  </a:cubicBezTo>
                  <a:cubicBezTo>
                    <a:pt x="249" y="544"/>
                    <a:pt x="172" y="466"/>
                    <a:pt x="172" y="373"/>
                  </a:cubicBezTo>
                  <a:cubicBezTo>
                    <a:pt x="172" y="280"/>
                    <a:pt x="249" y="202"/>
                    <a:pt x="342" y="202"/>
                  </a:cubicBezTo>
                  <a:close/>
                  <a:moveTo>
                    <a:pt x="342" y="1"/>
                  </a:moveTo>
                  <a:cubicBezTo>
                    <a:pt x="156" y="1"/>
                    <a:pt x="1" y="156"/>
                    <a:pt x="1" y="358"/>
                  </a:cubicBezTo>
                  <a:cubicBezTo>
                    <a:pt x="1" y="544"/>
                    <a:pt x="156" y="699"/>
                    <a:pt x="342" y="699"/>
                  </a:cubicBezTo>
                  <a:cubicBezTo>
                    <a:pt x="544" y="699"/>
                    <a:pt x="699" y="544"/>
                    <a:pt x="699" y="358"/>
                  </a:cubicBezTo>
                  <a:cubicBezTo>
                    <a:pt x="699" y="156"/>
                    <a:pt x="544" y="1"/>
                    <a:pt x="3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8"/>
            <p:cNvSpPr/>
            <p:nvPr/>
          </p:nvSpPr>
          <p:spPr>
            <a:xfrm>
              <a:off x="2339475" y="2576575"/>
              <a:ext cx="17475" cy="17475"/>
            </a:xfrm>
            <a:custGeom>
              <a:avLst/>
              <a:gdLst/>
              <a:ahLst/>
              <a:cxnLst/>
              <a:rect l="l" t="t" r="r" b="b"/>
              <a:pathLst>
                <a:path w="699" h="699" extrusionOk="0">
                  <a:moveTo>
                    <a:pt x="342" y="186"/>
                  </a:moveTo>
                  <a:cubicBezTo>
                    <a:pt x="435" y="186"/>
                    <a:pt x="513" y="264"/>
                    <a:pt x="513" y="357"/>
                  </a:cubicBezTo>
                  <a:cubicBezTo>
                    <a:pt x="513" y="450"/>
                    <a:pt x="435" y="528"/>
                    <a:pt x="342" y="528"/>
                  </a:cubicBezTo>
                  <a:cubicBezTo>
                    <a:pt x="249" y="528"/>
                    <a:pt x="172" y="450"/>
                    <a:pt x="172" y="357"/>
                  </a:cubicBezTo>
                  <a:cubicBezTo>
                    <a:pt x="172" y="248"/>
                    <a:pt x="249" y="186"/>
                    <a:pt x="342" y="186"/>
                  </a:cubicBezTo>
                  <a:close/>
                  <a:moveTo>
                    <a:pt x="342" y="0"/>
                  </a:moveTo>
                  <a:cubicBezTo>
                    <a:pt x="156" y="0"/>
                    <a:pt x="1" y="155"/>
                    <a:pt x="1" y="357"/>
                  </a:cubicBezTo>
                  <a:cubicBezTo>
                    <a:pt x="1" y="543"/>
                    <a:pt x="156" y="698"/>
                    <a:pt x="342" y="698"/>
                  </a:cubicBezTo>
                  <a:cubicBezTo>
                    <a:pt x="544" y="698"/>
                    <a:pt x="699" y="543"/>
                    <a:pt x="699" y="357"/>
                  </a:cubicBezTo>
                  <a:cubicBezTo>
                    <a:pt x="699" y="155"/>
                    <a:pt x="544"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8"/>
            <p:cNvSpPr/>
            <p:nvPr/>
          </p:nvSpPr>
          <p:spPr>
            <a:xfrm>
              <a:off x="2339475" y="2555250"/>
              <a:ext cx="17475" cy="17475"/>
            </a:xfrm>
            <a:custGeom>
              <a:avLst/>
              <a:gdLst/>
              <a:ahLst/>
              <a:cxnLst/>
              <a:rect l="l" t="t" r="r" b="b"/>
              <a:pathLst>
                <a:path w="699" h="699" extrusionOk="0">
                  <a:moveTo>
                    <a:pt x="342" y="186"/>
                  </a:moveTo>
                  <a:cubicBezTo>
                    <a:pt x="435" y="186"/>
                    <a:pt x="513" y="264"/>
                    <a:pt x="513" y="357"/>
                  </a:cubicBezTo>
                  <a:cubicBezTo>
                    <a:pt x="513" y="450"/>
                    <a:pt x="435" y="528"/>
                    <a:pt x="342" y="528"/>
                  </a:cubicBezTo>
                  <a:cubicBezTo>
                    <a:pt x="249" y="528"/>
                    <a:pt x="172" y="450"/>
                    <a:pt x="172" y="357"/>
                  </a:cubicBezTo>
                  <a:cubicBezTo>
                    <a:pt x="172" y="264"/>
                    <a:pt x="249" y="186"/>
                    <a:pt x="342" y="186"/>
                  </a:cubicBezTo>
                  <a:close/>
                  <a:moveTo>
                    <a:pt x="342" y="0"/>
                  </a:moveTo>
                  <a:cubicBezTo>
                    <a:pt x="156" y="0"/>
                    <a:pt x="1" y="155"/>
                    <a:pt x="1" y="357"/>
                  </a:cubicBezTo>
                  <a:cubicBezTo>
                    <a:pt x="1" y="543"/>
                    <a:pt x="156" y="698"/>
                    <a:pt x="342" y="698"/>
                  </a:cubicBezTo>
                  <a:cubicBezTo>
                    <a:pt x="544" y="698"/>
                    <a:pt x="699" y="543"/>
                    <a:pt x="699" y="357"/>
                  </a:cubicBezTo>
                  <a:cubicBezTo>
                    <a:pt x="699" y="155"/>
                    <a:pt x="544"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8"/>
            <p:cNvSpPr/>
            <p:nvPr/>
          </p:nvSpPr>
          <p:spPr>
            <a:xfrm>
              <a:off x="2360425" y="2597500"/>
              <a:ext cx="17850" cy="17475"/>
            </a:xfrm>
            <a:custGeom>
              <a:avLst/>
              <a:gdLst/>
              <a:ahLst/>
              <a:cxnLst/>
              <a:rect l="l" t="t" r="r" b="b"/>
              <a:pathLst>
                <a:path w="714" h="699" extrusionOk="0">
                  <a:moveTo>
                    <a:pt x="357" y="202"/>
                  </a:moveTo>
                  <a:cubicBezTo>
                    <a:pt x="435" y="202"/>
                    <a:pt x="512" y="280"/>
                    <a:pt x="528" y="373"/>
                  </a:cubicBezTo>
                  <a:cubicBezTo>
                    <a:pt x="528" y="466"/>
                    <a:pt x="450" y="544"/>
                    <a:pt x="357" y="544"/>
                  </a:cubicBezTo>
                  <a:cubicBezTo>
                    <a:pt x="264" y="544"/>
                    <a:pt x="187" y="466"/>
                    <a:pt x="187" y="373"/>
                  </a:cubicBezTo>
                  <a:cubicBezTo>
                    <a:pt x="187" y="280"/>
                    <a:pt x="264" y="202"/>
                    <a:pt x="357" y="202"/>
                  </a:cubicBezTo>
                  <a:close/>
                  <a:moveTo>
                    <a:pt x="357" y="1"/>
                  </a:moveTo>
                  <a:cubicBezTo>
                    <a:pt x="171" y="1"/>
                    <a:pt x="0" y="156"/>
                    <a:pt x="0" y="358"/>
                  </a:cubicBezTo>
                  <a:cubicBezTo>
                    <a:pt x="0" y="544"/>
                    <a:pt x="171" y="699"/>
                    <a:pt x="357" y="699"/>
                  </a:cubicBezTo>
                  <a:cubicBezTo>
                    <a:pt x="559" y="699"/>
                    <a:pt x="714" y="544"/>
                    <a:pt x="714" y="358"/>
                  </a:cubicBezTo>
                  <a:cubicBezTo>
                    <a:pt x="714" y="156"/>
                    <a:pt x="559" y="1"/>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8"/>
            <p:cNvSpPr/>
            <p:nvPr/>
          </p:nvSpPr>
          <p:spPr>
            <a:xfrm>
              <a:off x="2360425" y="2576575"/>
              <a:ext cx="17850" cy="17475"/>
            </a:xfrm>
            <a:custGeom>
              <a:avLst/>
              <a:gdLst/>
              <a:ahLst/>
              <a:cxnLst/>
              <a:rect l="l" t="t" r="r" b="b"/>
              <a:pathLst>
                <a:path w="714" h="699" extrusionOk="0">
                  <a:moveTo>
                    <a:pt x="357" y="186"/>
                  </a:moveTo>
                  <a:cubicBezTo>
                    <a:pt x="435" y="186"/>
                    <a:pt x="512" y="264"/>
                    <a:pt x="528" y="357"/>
                  </a:cubicBezTo>
                  <a:cubicBezTo>
                    <a:pt x="528" y="450"/>
                    <a:pt x="450" y="528"/>
                    <a:pt x="357" y="528"/>
                  </a:cubicBezTo>
                  <a:cubicBezTo>
                    <a:pt x="264" y="528"/>
                    <a:pt x="187" y="450"/>
                    <a:pt x="187" y="357"/>
                  </a:cubicBezTo>
                  <a:cubicBezTo>
                    <a:pt x="187" y="248"/>
                    <a:pt x="264" y="186"/>
                    <a:pt x="357" y="186"/>
                  </a:cubicBezTo>
                  <a:close/>
                  <a:moveTo>
                    <a:pt x="357" y="0"/>
                  </a:moveTo>
                  <a:cubicBezTo>
                    <a:pt x="171" y="0"/>
                    <a:pt x="0" y="155"/>
                    <a:pt x="0" y="357"/>
                  </a:cubicBezTo>
                  <a:cubicBezTo>
                    <a:pt x="0" y="543"/>
                    <a:pt x="171" y="698"/>
                    <a:pt x="357" y="698"/>
                  </a:cubicBezTo>
                  <a:cubicBezTo>
                    <a:pt x="559" y="698"/>
                    <a:pt x="714" y="543"/>
                    <a:pt x="714" y="357"/>
                  </a:cubicBezTo>
                  <a:cubicBezTo>
                    <a:pt x="714" y="155"/>
                    <a:pt x="559"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8"/>
            <p:cNvSpPr/>
            <p:nvPr/>
          </p:nvSpPr>
          <p:spPr>
            <a:xfrm>
              <a:off x="2181275" y="2113225"/>
              <a:ext cx="17475" cy="17475"/>
            </a:xfrm>
            <a:custGeom>
              <a:avLst/>
              <a:gdLst/>
              <a:ahLst/>
              <a:cxnLst/>
              <a:rect l="l" t="t" r="r" b="b"/>
              <a:pathLst>
                <a:path w="699" h="699" extrusionOk="0">
                  <a:moveTo>
                    <a:pt x="358" y="186"/>
                  </a:moveTo>
                  <a:cubicBezTo>
                    <a:pt x="451" y="186"/>
                    <a:pt x="528" y="264"/>
                    <a:pt x="528" y="357"/>
                  </a:cubicBezTo>
                  <a:cubicBezTo>
                    <a:pt x="528" y="450"/>
                    <a:pt x="451" y="528"/>
                    <a:pt x="358" y="528"/>
                  </a:cubicBezTo>
                  <a:cubicBezTo>
                    <a:pt x="249" y="528"/>
                    <a:pt x="172" y="450"/>
                    <a:pt x="172" y="357"/>
                  </a:cubicBezTo>
                  <a:cubicBezTo>
                    <a:pt x="172" y="264"/>
                    <a:pt x="249" y="186"/>
                    <a:pt x="358" y="186"/>
                  </a:cubicBezTo>
                  <a:close/>
                  <a:moveTo>
                    <a:pt x="358" y="0"/>
                  </a:moveTo>
                  <a:cubicBezTo>
                    <a:pt x="156" y="0"/>
                    <a:pt x="1" y="155"/>
                    <a:pt x="1" y="357"/>
                  </a:cubicBezTo>
                  <a:cubicBezTo>
                    <a:pt x="1" y="543"/>
                    <a:pt x="156" y="698"/>
                    <a:pt x="358" y="698"/>
                  </a:cubicBezTo>
                  <a:cubicBezTo>
                    <a:pt x="544" y="698"/>
                    <a:pt x="699" y="543"/>
                    <a:pt x="699" y="357"/>
                  </a:cubicBezTo>
                  <a:cubicBezTo>
                    <a:pt x="699" y="155"/>
                    <a:pt x="544"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8"/>
            <p:cNvSpPr/>
            <p:nvPr/>
          </p:nvSpPr>
          <p:spPr>
            <a:xfrm>
              <a:off x="2181275" y="2091900"/>
              <a:ext cx="17475" cy="17475"/>
            </a:xfrm>
            <a:custGeom>
              <a:avLst/>
              <a:gdLst/>
              <a:ahLst/>
              <a:cxnLst/>
              <a:rect l="l" t="t" r="r" b="b"/>
              <a:pathLst>
                <a:path w="699" h="699" extrusionOk="0">
                  <a:moveTo>
                    <a:pt x="358" y="186"/>
                  </a:moveTo>
                  <a:cubicBezTo>
                    <a:pt x="451" y="186"/>
                    <a:pt x="528" y="264"/>
                    <a:pt x="528" y="357"/>
                  </a:cubicBezTo>
                  <a:cubicBezTo>
                    <a:pt x="528" y="450"/>
                    <a:pt x="451" y="528"/>
                    <a:pt x="358" y="528"/>
                  </a:cubicBezTo>
                  <a:cubicBezTo>
                    <a:pt x="249" y="528"/>
                    <a:pt x="172" y="450"/>
                    <a:pt x="172" y="357"/>
                  </a:cubicBezTo>
                  <a:cubicBezTo>
                    <a:pt x="172" y="248"/>
                    <a:pt x="249" y="186"/>
                    <a:pt x="358" y="186"/>
                  </a:cubicBezTo>
                  <a:close/>
                  <a:moveTo>
                    <a:pt x="358" y="0"/>
                  </a:moveTo>
                  <a:cubicBezTo>
                    <a:pt x="156" y="0"/>
                    <a:pt x="1" y="155"/>
                    <a:pt x="1" y="357"/>
                  </a:cubicBezTo>
                  <a:cubicBezTo>
                    <a:pt x="1" y="543"/>
                    <a:pt x="156" y="698"/>
                    <a:pt x="358" y="698"/>
                  </a:cubicBezTo>
                  <a:cubicBezTo>
                    <a:pt x="544" y="698"/>
                    <a:pt x="699" y="543"/>
                    <a:pt x="699" y="357"/>
                  </a:cubicBezTo>
                  <a:cubicBezTo>
                    <a:pt x="699" y="155"/>
                    <a:pt x="544"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8"/>
            <p:cNvSpPr/>
            <p:nvPr/>
          </p:nvSpPr>
          <p:spPr>
            <a:xfrm>
              <a:off x="2202225" y="2113225"/>
              <a:ext cx="17475" cy="17475"/>
            </a:xfrm>
            <a:custGeom>
              <a:avLst/>
              <a:gdLst/>
              <a:ahLst/>
              <a:cxnLst/>
              <a:rect l="l" t="t" r="r" b="b"/>
              <a:pathLst>
                <a:path w="699" h="699" extrusionOk="0">
                  <a:moveTo>
                    <a:pt x="342" y="186"/>
                  </a:moveTo>
                  <a:cubicBezTo>
                    <a:pt x="450" y="186"/>
                    <a:pt x="528" y="264"/>
                    <a:pt x="528" y="357"/>
                  </a:cubicBezTo>
                  <a:cubicBezTo>
                    <a:pt x="528" y="450"/>
                    <a:pt x="450" y="528"/>
                    <a:pt x="342" y="528"/>
                  </a:cubicBezTo>
                  <a:cubicBezTo>
                    <a:pt x="249" y="528"/>
                    <a:pt x="171" y="450"/>
                    <a:pt x="171" y="357"/>
                  </a:cubicBezTo>
                  <a:cubicBezTo>
                    <a:pt x="171" y="264"/>
                    <a:pt x="249" y="186"/>
                    <a:pt x="342" y="186"/>
                  </a:cubicBezTo>
                  <a:close/>
                  <a:moveTo>
                    <a:pt x="342" y="0"/>
                  </a:moveTo>
                  <a:cubicBezTo>
                    <a:pt x="156" y="0"/>
                    <a:pt x="1" y="155"/>
                    <a:pt x="1" y="357"/>
                  </a:cubicBezTo>
                  <a:cubicBezTo>
                    <a:pt x="1" y="543"/>
                    <a:pt x="156" y="698"/>
                    <a:pt x="342" y="698"/>
                  </a:cubicBezTo>
                  <a:cubicBezTo>
                    <a:pt x="543" y="698"/>
                    <a:pt x="698" y="543"/>
                    <a:pt x="698" y="357"/>
                  </a:cubicBezTo>
                  <a:cubicBezTo>
                    <a:pt x="698" y="155"/>
                    <a:pt x="543"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8"/>
            <p:cNvSpPr/>
            <p:nvPr/>
          </p:nvSpPr>
          <p:spPr>
            <a:xfrm>
              <a:off x="2202225" y="2091900"/>
              <a:ext cx="17475" cy="17475"/>
            </a:xfrm>
            <a:custGeom>
              <a:avLst/>
              <a:gdLst/>
              <a:ahLst/>
              <a:cxnLst/>
              <a:rect l="l" t="t" r="r" b="b"/>
              <a:pathLst>
                <a:path w="699" h="699" extrusionOk="0">
                  <a:moveTo>
                    <a:pt x="342" y="186"/>
                  </a:moveTo>
                  <a:cubicBezTo>
                    <a:pt x="450" y="186"/>
                    <a:pt x="528" y="264"/>
                    <a:pt x="528" y="342"/>
                  </a:cubicBezTo>
                  <a:cubicBezTo>
                    <a:pt x="528" y="435"/>
                    <a:pt x="466" y="512"/>
                    <a:pt x="373" y="512"/>
                  </a:cubicBezTo>
                  <a:cubicBezTo>
                    <a:pt x="363" y="513"/>
                    <a:pt x="354" y="514"/>
                    <a:pt x="345" y="514"/>
                  </a:cubicBezTo>
                  <a:cubicBezTo>
                    <a:pt x="251" y="514"/>
                    <a:pt x="187" y="442"/>
                    <a:pt x="187" y="357"/>
                  </a:cubicBezTo>
                  <a:cubicBezTo>
                    <a:pt x="171" y="248"/>
                    <a:pt x="249" y="186"/>
                    <a:pt x="342" y="186"/>
                  </a:cubicBezTo>
                  <a:close/>
                  <a:moveTo>
                    <a:pt x="342" y="0"/>
                  </a:moveTo>
                  <a:cubicBezTo>
                    <a:pt x="156" y="0"/>
                    <a:pt x="1" y="155"/>
                    <a:pt x="1" y="357"/>
                  </a:cubicBezTo>
                  <a:cubicBezTo>
                    <a:pt x="1" y="543"/>
                    <a:pt x="156" y="698"/>
                    <a:pt x="342" y="698"/>
                  </a:cubicBezTo>
                  <a:cubicBezTo>
                    <a:pt x="543" y="698"/>
                    <a:pt x="698" y="543"/>
                    <a:pt x="698" y="357"/>
                  </a:cubicBezTo>
                  <a:cubicBezTo>
                    <a:pt x="698" y="155"/>
                    <a:pt x="543"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8"/>
            <p:cNvSpPr/>
            <p:nvPr/>
          </p:nvSpPr>
          <p:spPr>
            <a:xfrm>
              <a:off x="2223175" y="2113225"/>
              <a:ext cx="17450" cy="17475"/>
            </a:xfrm>
            <a:custGeom>
              <a:avLst/>
              <a:gdLst/>
              <a:ahLst/>
              <a:cxnLst/>
              <a:rect l="l" t="t" r="r" b="b"/>
              <a:pathLst>
                <a:path w="698" h="699" extrusionOk="0">
                  <a:moveTo>
                    <a:pt x="341" y="186"/>
                  </a:moveTo>
                  <a:cubicBezTo>
                    <a:pt x="434" y="186"/>
                    <a:pt x="512" y="264"/>
                    <a:pt x="512" y="357"/>
                  </a:cubicBezTo>
                  <a:cubicBezTo>
                    <a:pt x="512" y="450"/>
                    <a:pt x="434" y="528"/>
                    <a:pt x="341" y="528"/>
                  </a:cubicBezTo>
                  <a:cubicBezTo>
                    <a:pt x="248" y="528"/>
                    <a:pt x="171" y="450"/>
                    <a:pt x="171" y="357"/>
                  </a:cubicBezTo>
                  <a:cubicBezTo>
                    <a:pt x="171" y="264"/>
                    <a:pt x="248" y="186"/>
                    <a:pt x="341" y="186"/>
                  </a:cubicBezTo>
                  <a:close/>
                  <a:moveTo>
                    <a:pt x="341" y="0"/>
                  </a:moveTo>
                  <a:cubicBezTo>
                    <a:pt x="155" y="0"/>
                    <a:pt x="0" y="155"/>
                    <a:pt x="0" y="357"/>
                  </a:cubicBezTo>
                  <a:cubicBezTo>
                    <a:pt x="0" y="543"/>
                    <a:pt x="155" y="698"/>
                    <a:pt x="341" y="698"/>
                  </a:cubicBezTo>
                  <a:cubicBezTo>
                    <a:pt x="543" y="698"/>
                    <a:pt x="698" y="543"/>
                    <a:pt x="698" y="357"/>
                  </a:cubicBezTo>
                  <a:cubicBezTo>
                    <a:pt x="698" y="155"/>
                    <a:pt x="543" y="0"/>
                    <a:pt x="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8"/>
            <p:cNvSpPr/>
            <p:nvPr/>
          </p:nvSpPr>
          <p:spPr>
            <a:xfrm>
              <a:off x="2223175" y="2091900"/>
              <a:ext cx="17450" cy="17475"/>
            </a:xfrm>
            <a:custGeom>
              <a:avLst/>
              <a:gdLst/>
              <a:ahLst/>
              <a:cxnLst/>
              <a:rect l="l" t="t" r="r" b="b"/>
              <a:pathLst>
                <a:path w="698" h="699" extrusionOk="0">
                  <a:moveTo>
                    <a:pt x="341" y="186"/>
                  </a:moveTo>
                  <a:cubicBezTo>
                    <a:pt x="434" y="186"/>
                    <a:pt x="512" y="264"/>
                    <a:pt x="512" y="357"/>
                  </a:cubicBezTo>
                  <a:cubicBezTo>
                    <a:pt x="512" y="450"/>
                    <a:pt x="434" y="528"/>
                    <a:pt x="341" y="528"/>
                  </a:cubicBezTo>
                  <a:cubicBezTo>
                    <a:pt x="248" y="528"/>
                    <a:pt x="171" y="450"/>
                    <a:pt x="171" y="357"/>
                  </a:cubicBezTo>
                  <a:cubicBezTo>
                    <a:pt x="171" y="248"/>
                    <a:pt x="248" y="186"/>
                    <a:pt x="341" y="186"/>
                  </a:cubicBezTo>
                  <a:close/>
                  <a:moveTo>
                    <a:pt x="341" y="0"/>
                  </a:moveTo>
                  <a:cubicBezTo>
                    <a:pt x="155" y="0"/>
                    <a:pt x="0" y="155"/>
                    <a:pt x="0" y="357"/>
                  </a:cubicBezTo>
                  <a:cubicBezTo>
                    <a:pt x="0" y="543"/>
                    <a:pt x="155" y="698"/>
                    <a:pt x="341" y="698"/>
                  </a:cubicBezTo>
                  <a:cubicBezTo>
                    <a:pt x="543" y="698"/>
                    <a:pt x="698" y="543"/>
                    <a:pt x="698" y="357"/>
                  </a:cubicBezTo>
                  <a:cubicBezTo>
                    <a:pt x="698" y="155"/>
                    <a:pt x="543" y="0"/>
                    <a:pt x="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8"/>
            <p:cNvSpPr/>
            <p:nvPr/>
          </p:nvSpPr>
          <p:spPr>
            <a:xfrm>
              <a:off x="2243725" y="2113225"/>
              <a:ext cx="17450" cy="17475"/>
            </a:xfrm>
            <a:custGeom>
              <a:avLst/>
              <a:gdLst/>
              <a:ahLst/>
              <a:cxnLst/>
              <a:rect l="l" t="t" r="r" b="b"/>
              <a:pathLst>
                <a:path w="698" h="699" extrusionOk="0">
                  <a:moveTo>
                    <a:pt x="357" y="186"/>
                  </a:moveTo>
                  <a:cubicBezTo>
                    <a:pt x="450" y="186"/>
                    <a:pt x="527" y="264"/>
                    <a:pt x="527" y="357"/>
                  </a:cubicBezTo>
                  <a:cubicBezTo>
                    <a:pt x="527" y="450"/>
                    <a:pt x="450" y="528"/>
                    <a:pt x="357" y="528"/>
                  </a:cubicBezTo>
                  <a:cubicBezTo>
                    <a:pt x="264" y="528"/>
                    <a:pt x="186" y="450"/>
                    <a:pt x="186" y="357"/>
                  </a:cubicBezTo>
                  <a:cubicBezTo>
                    <a:pt x="186" y="264"/>
                    <a:pt x="264" y="186"/>
                    <a:pt x="357" y="186"/>
                  </a:cubicBezTo>
                  <a:close/>
                  <a:moveTo>
                    <a:pt x="357" y="0"/>
                  </a:moveTo>
                  <a:cubicBezTo>
                    <a:pt x="155" y="0"/>
                    <a:pt x="0" y="155"/>
                    <a:pt x="0" y="357"/>
                  </a:cubicBezTo>
                  <a:cubicBezTo>
                    <a:pt x="0" y="543"/>
                    <a:pt x="155" y="698"/>
                    <a:pt x="357" y="698"/>
                  </a:cubicBezTo>
                  <a:cubicBezTo>
                    <a:pt x="543" y="698"/>
                    <a:pt x="698" y="543"/>
                    <a:pt x="698" y="357"/>
                  </a:cubicBezTo>
                  <a:cubicBezTo>
                    <a:pt x="698" y="155"/>
                    <a:pt x="543"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8"/>
            <p:cNvSpPr/>
            <p:nvPr/>
          </p:nvSpPr>
          <p:spPr>
            <a:xfrm>
              <a:off x="2243725" y="2091900"/>
              <a:ext cx="17450" cy="17475"/>
            </a:xfrm>
            <a:custGeom>
              <a:avLst/>
              <a:gdLst/>
              <a:ahLst/>
              <a:cxnLst/>
              <a:rect l="l" t="t" r="r" b="b"/>
              <a:pathLst>
                <a:path w="698" h="699" extrusionOk="0">
                  <a:moveTo>
                    <a:pt x="357" y="186"/>
                  </a:moveTo>
                  <a:cubicBezTo>
                    <a:pt x="450" y="186"/>
                    <a:pt x="527" y="264"/>
                    <a:pt x="527" y="357"/>
                  </a:cubicBezTo>
                  <a:cubicBezTo>
                    <a:pt x="527" y="450"/>
                    <a:pt x="450" y="528"/>
                    <a:pt x="357" y="528"/>
                  </a:cubicBezTo>
                  <a:cubicBezTo>
                    <a:pt x="264" y="528"/>
                    <a:pt x="186" y="450"/>
                    <a:pt x="186" y="357"/>
                  </a:cubicBezTo>
                  <a:cubicBezTo>
                    <a:pt x="186" y="248"/>
                    <a:pt x="264" y="186"/>
                    <a:pt x="357" y="186"/>
                  </a:cubicBezTo>
                  <a:close/>
                  <a:moveTo>
                    <a:pt x="357" y="0"/>
                  </a:moveTo>
                  <a:cubicBezTo>
                    <a:pt x="155" y="0"/>
                    <a:pt x="0" y="155"/>
                    <a:pt x="0" y="357"/>
                  </a:cubicBezTo>
                  <a:cubicBezTo>
                    <a:pt x="0" y="543"/>
                    <a:pt x="155" y="698"/>
                    <a:pt x="357" y="698"/>
                  </a:cubicBezTo>
                  <a:cubicBezTo>
                    <a:pt x="543" y="698"/>
                    <a:pt x="698" y="543"/>
                    <a:pt x="698" y="357"/>
                  </a:cubicBezTo>
                  <a:cubicBezTo>
                    <a:pt x="698" y="155"/>
                    <a:pt x="543"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8"/>
            <p:cNvSpPr/>
            <p:nvPr/>
          </p:nvSpPr>
          <p:spPr>
            <a:xfrm>
              <a:off x="2360425" y="2555250"/>
              <a:ext cx="17850" cy="17475"/>
            </a:xfrm>
            <a:custGeom>
              <a:avLst/>
              <a:gdLst/>
              <a:ahLst/>
              <a:cxnLst/>
              <a:rect l="l" t="t" r="r" b="b"/>
              <a:pathLst>
                <a:path w="714" h="699" extrusionOk="0">
                  <a:moveTo>
                    <a:pt x="357" y="186"/>
                  </a:moveTo>
                  <a:cubicBezTo>
                    <a:pt x="435" y="186"/>
                    <a:pt x="512" y="264"/>
                    <a:pt x="528" y="357"/>
                  </a:cubicBezTo>
                  <a:cubicBezTo>
                    <a:pt x="528" y="450"/>
                    <a:pt x="450" y="528"/>
                    <a:pt x="357" y="528"/>
                  </a:cubicBezTo>
                  <a:cubicBezTo>
                    <a:pt x="264" y="528"/>
                    <a:pt x="187" y="450"/>
                    <a:pt x="187" y="357"/>
                  </a:cubicBezTo>
                  <a:cubicBezTo>
                    <a:pt x="187" y="264"/>
                    <a:pt x="264" y="186"/>
                    <a:pt x="357" y="186"/>
                  </a:cubicBezTo>
                  <a:close/>
                  <a:moveTo>
                    <a:pt x="357" y="0"/>
                  </a:moveTo>
                  <a:cubicBezTo>
                    <a:pt x="171" y="0"/>
                    <a:pt x="0" y="155"/>
                    <a:pt x="0" y="357"/>
                  </a:cubicBezTo>
                  <a:cubicBezTo>
                    <a:pt x="0" y="543"/>
                    <a:pt x="171" y="698"/>
                    <a:pt x="357" y="698"/>
                  </a:cubicBezTo>
                  <a:cubicBezTo>
                    <a:pt x="559" y="698"/>
                    <a:pt x="714" y="543"/>
                    <a:pt x="714" y="357"/>
                  </a:cubicBezTo>
                  <a:cubicBezTo>
                    <a:pt x="714" y="155"/>
                    <a:pt x="559"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8"/>
            <p:cNvSpPr/>
            <p:nvPr/>
          </p:nvSpPr>
          <p:spPr>
            <a:xfrm>
              <a:off x="2086675" y="2538950"/>
              <a:ext cx="171800" cy="46950"/>
            </a:xfrm>
            <a:custGeom>
              <a:avLst/>
              <a:gdLst/>
              <a:ahLst/>
              <a:cxnLst/>
              <a:rect l="l" t="t" r="r" b="b"/>
              <a:pathLst>
                <a:path w="6872" h="1878" extrusionOk="0">
                  <a:moveTo>
                    <a:pt x="1" y="1"/>
                  </a:moveTo>
                  <a:lnTo>
                    <a:pt x="1" y="78"/>
                  </a:lnTo>
                  <a:lnTo>
                    <a:pt x="1536" y="78"/>
                  </a:lnTo>
                  <a:lnTo>
                    <a:pt x="3335" y="1878"/>
                  </a:lnTo>
                  <a:lnTo>
                    <a:pt x="6871" y="1878"/>
                  </a:lnTo>
                  <a:lnTo>
                    <a:pt x="6871" y="1800"/>
                  </a:lnTo>
                  <a:lnTo>
                    <a:pt x="3382" y="1800"/>
                  </a:lnTo>
                  <a:lnTo>
                    <a:pt x="15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8"/>
            <p:cNvSpPr/>
            <p:nvPr/>
          </p:nvSpPr>
          <p:spPr>
            <a:xfrm>
              <a:off x="2086675" y="2504850"/>
              <a:ext cx="171800" cy="60125"/>
            </a:xfrm>
            <a:custGeom>
              <a:avLst/>
              <a:gdLst/>
              <a:ahLst/>
              <a:cxnLst/>
              <a:rect l="l" t="t" r="r" b="b"/>
              <a:pathLst>
                <a:path w="6872" h="2405" extrusionOk="0">
                  <a:moveTo>
                    <a:pt x="1" y="0"/>
                  </a:moveTo>
                  <a:lnTo>
                    <a:pt x="1" y="109"/>
                  </a:lnTo>
                  <a:lnTo>
                    <a:pt x="3087" y="109"/>
                  </a:lnTo>
                  <a:lnTo>
                    <a:pt x="5398" y="2404"/>
                  </a:lnTo>
                  <a:lnTo>
                    <a:pt x="6871" y="2404"/>
                  </a:lnTo>
                  <a:lnTo>
                    <a:pt x="6871" y="2311"/>
                  </a:lnTo>
                  <a:lnTo>
                    <a:pt x="5429" y="2311"/>
                  </a:lnTo>
                  <a:lnTo>
                    <a:pt x="31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8"/>
            <p:cNvSpPr/>
            <p:nvPr/>
          </p:nvSpPr>
          <p:spPr>
            <a:xfrm>
              <a:off x="2086675" y="2447850"/>
              <a:ext cx="39575" cy="14350"/>
            </a:xfrm>
            <a:custGeom>
              <a:avLst/>
              <a:gdLst/>
              <a:ahLst/>
              <a:cxnLst/>
              <a:rect l="l" t="t" r="r" b="b"/>
              <a:pathLst>
                <a:path w="1583" h="574" extrusionOk="0">
                  <a:moveTo>
                    <a:pt x="1505" y="0"/>
                  </a:moveTo>
                  <a:lnTo>
                    <a:pt x="1040" y="481"/>
                  </a:lnTo>
                  <a:lnTo>
                    <a:pt x="1" y="481"/>
                  </a:lnTo>
                  <a:lnTo>
                    <a:pt x="1" y="574"/>
                  </a:lnTo>
                  <a:lnTo>
                    <a:pt x="1071" y="574"/>
                  </a:lnTo>
                  <a:lnTo>
                    <a:pt x="1583" y="78"/>
                  </a:lnTo>
                  <a:lnTo>
                    <a:pt x="15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8"/>
            <p:cNvSpPr/>
            <p:nvPr/>
          </p:nvSpPr>
          <p:spPr>
            <a:xfrm>
              <a:off x="2086675" y="2448625"/>
              <a:ext cx="55875" cy="24825"/>
            </a:xfrm>
            <a:custGeom>
              <a:avLst/>
              <a:gdLst/>
              <a:ahLst/>
              <a:cxnLst/>
              <a:rect l="l" t="t" r="r" b="b"/>
              <a:pathLst>
                <a:path w="2235" h="993" extrusionOk="0">
                  <a:moveTo>
                    <a:pt x="2172" y="0"/>
                  </a:moveTo>
                  <a:lnTo>
                    <a:pt x="1288" y="900"/>
                  </a:lnTo>
                  <a:lnTo>
                    <a:pt x="1" y="900"/>
                  </a:lnTo>
                  <a:lnTo>
                    <a:pt x="1" y="993"/>
                  </a:lnTo>
                  <a:lnTo>
                    <a:pt x="1319" y="993"/>
                  </a:lnTo>
                  <a:lnTo>
                    <a:pt x="2234" y="62"/>
                  </a:lnTo>
                  <a:lnTo>
                    <a:pt x="21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8"/>
            <p:cNvSpPr/>
            <p:nvPr/>
          </p:nvSpPr>
          <p:spPr>
            <a:xfrm>
              <a:off x="2166175" y="2371850"/>
              <a:ext cx="169850" cy="92300"/>
            </a:xfrm>
            <a:custGeom>
              <a:avLst/>
              <a:gdLst/>
              <a:ahLst/>
              <a:cxnLst/>
              <a:rect l="l" t="t" r="r" b="b"/>
              <a:pathLst>
                <a:path w="6794" h="3692" extrusionOk="0">
                  <a:moveTo>
                    <a:pt x="0" y="0"/>
                  </a:moveTo>
                  <a:lnTo>
                    <a:pt x="0" y="1877"/>
                  </a:lnTo>
                  <a:lnTo>
                    <a:pt x="1830" y="3692"/>
                  </a:lnTo>
                  <a:lnTo>
                    <a:pt x="6793" y="3692"/>
                  </a:lnTo>
                  <a:lnTo>
                    <a:pt x="6793" y="3598"/>
                  </a:lnTo>
                  <a:lnTo>
                    <a:pt x="1861" y="3598"/>
                  </a:lnTo>
                  <a:lnTo>
                    <a:pt x="109" y="1830"/>
                  </a:lnTo>
                  <a:lnTo>
                    <a:pt x="1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8"/>
            <p:cNvSpPr/>
            <p:nvPr/>
          </p:nvSpPr>
          <p:spPr>
            <a:xfrm>
              <a:off x="2199900" y="2371850"/>
              <a:ext cx="136125" cy="62050"/>
            </a:xfrm>
            <a:custGeom>
              <a:avLst/>
              <a:gdLst/>
              <a:ahLst/>
              <a:cxnLst/>
              <a:rect l="l" t="t" r="r" b="b"/>
              <a:pathLst>
                <a:path w="5445" h="2482" extrusionOk="0">
                  <a:moveTo>
                    <a:pt x="0" y="0"/>
                  </a:moveTo>
                  <a:lnTo>
                    <a:pt x="0" y="1319"/>
                  </a:lnTo>
                  <a:lnTo>
                    <a:pt x="1164" y="2482"/>
                  </a:lnTo>
                  <a:lnTo>
                    <a:pt x="5444" y="2482"/>
                  </a:lnTo>
                  <a:lnTo>
                    <a:pt x="5444" y="2404"/>
                  </a:lnTo>
                  <a:lnTo>
                    <a:pt x="1195" y="2404"/>
                  </a:lnTo>
                  <a:lnTo>
                    <a:pt x="94" y="1272"/>
                  </a:lnTo>
                  <a:lnTo>
                    <a:pt x="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8"/>
            <p:cNvSpPr/>
            <p:nvPr/>
          </p:nvSpPr>
          <p:spPr>
            <a:xfrm>
              <a:off x="2211525" y="2371850"/>
              <a:ext cx="124500" cy="50800"/>
            </a:xfrm>
            <a:custGeom>
              <a:avLst/>
              <a:gdLst/>
              <a:ahLst/>
              <a:cxnLst/>
              <a:rect l="l" t="t" r="r" b="b"/>
              <a:pathLst>
                <a:path w="4980" h="2032" extrusionOk="0">
                  <a:moveTo>
                    <a:pt x="1" y="0"/>
                  </a:moveTo>
                  <a:lnTo>
                    <a:pt x="1" y="1024"/>
                  </a:lnTo>
                  <a:lnTo>
                    <a:pt x="1009" y="2032"/>
                  </a:lnTo>
                  <a:lnTo>
                    <a:pt x="4979" y="2032"/>
                  </a:lnTo>
                  <a:lnTo>
                    <a:pt x="4979" y="1954"/>
                  </a:lnTo>
                  <a:lnTo>
                    <a:pt x="1040" y="1954"/>
                  </a:lnTo>
                  <a:lnTo>
                    <a:pt x="78" y="977"/>
                  </a:lnTo>
                  <a:lnTo>
                    <a:pt x="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8"/>
            <p:cNvSpPr/>
            <p:nvPr/>
          </p:nvSpPr>
          <p:spPr>
            <a:xfrm>
              <a:off x="2311575" y="2495150"/>
              <a:ext cx="24450" cy="62050"/>
            </a:xfrm>
            <a:custGeom>
              <a:avLst/>
              <a:gdLst/>
              <a:ahLst/>
              <a:cxnLst/>
              <a:rect l="l" t="t" r="r" b="b"/>
              <a:pathLst>
                <a:path w="978" h="2482" extrusionOk="0">
                  <a:moveTo>
                    <a:pt x="528" y="0"/>
                  </a:moveTo>
                  <a:lnTo>
                    <a:pt x="0" y="528"/>
                  </a:lnTo>
                  <a:lnTo>
                    <a:pt x="0" y="1443"/>
                  </a:lnTo>
                  <a:lnTo>
                    <a:pt x="590" y="2017"/>
                  </a:lnTo>
                  <a:lnTo>
                    <a:pt x="590" y="2482"/>
                  </a:lnTo>
                  <a:lnTo>
                    <a:pt x="683" y="2482"/>
                  </a:lnTo>
                  <a:lnTo>
                    <a:pt x="683" y="1986"/>
                  </a:lnTo>
                  <a:lnTo>
                    <a:pt x="109" y="1396"/>
                  </a:lnTo>
                  <a:lnTo>
                    <a:pt x="109" y="574"/>
                  </a:lnTo>
                  <a:lnTo>
                    <a:pt x="574" y="109"/>
                  </a:lnTo>
                  <a:lnTo>
                    <a:pt x="977" y="109"/>
                  </a:lnTo>
                  <a:lnTo>
                    <a:pt x="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8"/>
            <p:cNvSpPr/>
            <p:nvPr/>
          </p:nvSpPr>
          <p:spPr>
            <a:xfrm>
              <a:off x="2419750" y="2456375"/>
              <a:ext cx="31425" cy="19025"/>
            </a:xfrm>
            <a:custGeom>
              <a:avLst/>
              <a:gdLst/>
              <a:ahLst/>
              <a:cxnLst/>
              <a:rect l="l" t="t" r="r" b="b"/>
              <a:pathLst>
                <a:path w="1257" h="761" extrusionOk="0">
                  <a:moveTo>
                    <a:pt x="1179" y="0"/>
                  </a:moveTo>
                  <a:lnTo>
                    <a:pt x="528" y="667"/>
                  </a:lnTo>
                  <a:lnTo>
                    <a:pt x="0" y="667"/>
                  </a:lnTo>
                  <a:lnTo>
                    <a:pt x="0" y="760"/>
                  </a:lnTo>
                  <a:lnTo>
                    <a:pt x="559" y="760"/>
                  </a:lnTo>
                  <a:lnTo>
                    <a:pt x="1257" y="62"/>
                  </a:lnTo>
                  <a:lnTo>
                    <a:pt x="1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8"/>
            <p:cNvSpPr/>
            <p:nvPr/>
          </p:nvSpPr>
          <p:spPr>
            <a:xfrm>
              <a:off x="1980825" y="2459850"/>
              <a:ext cx="27550" cy="2350"/>
            </a:xfrm>
            <a:custGeom>
              <a:avLst/>
              <a:gdLst/>
              <a:ahLst/>
              <a:cxnLst/>
              <a:rect l="l" t="t" r="r" b="b"/>
              <a:pathLst>
                <a:path w="1102" h="94" extrusionOk="0">
                  <a:moveTo>
                    <a:pt x="1" y="1"/>
                  </a:moveTo>
                  <a:lnTo>
                    <a:pt x="1" y="94"/>
                  </a:lnTo>
                  <a:lnTo>
                    <a:pt x="1102" y="94"/>
                  </a:lnTo>
                  <a:lnTo>
                    <a:pt x="1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8"/>
            <p:cNvSpPr/>
            <p:nvPr/>
          </p:nvSpPr>
          <p:spPr>
            <a:xfrm>
              <a:off x="1968025" y="2538950"/>
              <a:ext cx="40350" cy="25625"/>
            </a:xfrm>
            <a:custGeom>
              <a:avLst/>
              <a:gdLst/>
              <a:ahLst/>
              <a:cxnLst/>
              <a:rect l="l" t="t" r="r" b="b"/>
              <a:pathLst>
                <a:path w="1614" h="1025" extrusionOk="0">
                  <a:moveTo>
                    <a:pt x="947" y="1"/>
                  </a:moveTo>
                  <a:lnTo>
                    <a:pt x="1" y="947"/>
                  </a:lnTo>
                  <a:lnTo>
                    <a:pt x="63" y="1025"/>
                  </a:lnTo>
                  <a:lnTo>
                    <a:pt x="993" y="78"/>
                  </a:lnTo>
                  <a:lnTo>
                    <a:pt x="1614" y="78"/>
                  </a:lnTo>
                  <a:lnTo>
                    <a:pt x="16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8"/>
            <p:cNvSpPr/>
            <p:nvPr/>
          </p:nvSpPr>
          <p:spPr>
            <a:xfrm>
              <a:off x="1983925" y="2550600"/>
              <a:ext cx="24450" cy="13575"/>
            </a:xfrm>
            <a:custGeom>
              <a:avLst/>
              <a:gdLst/>
              <a:ahLst/>
              <a:cxnLst/>
              <a:rect l="l" t="t" r="r" b="b"/>
              <a:pathLst>
                <a:path w="978" h="543" extrusionOk="0">
                  <a:moveTo>
                    <a:pt x="497" y="0"/>
                  </a:moveTo>
                  <a:lnTo>
                    <a:pt x="1" y="481"/>
                  </a:lnTo>
                  <a:lnTo>
                    <a:pt x="78" y="543"/>
                  </a:lnTo>
                  <a:lnTo>
                    <a:pt x="528" y="93"/>
                  </a:lnTo>
                  <a:lnTo>
                    <a:pt x="978" y="93"/>
                  </a:lnTo>
                  <a:lnTo>
                    <a:pt x="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8"/>
            <p:cNvSpPr/>
            <p:nvPr/>
          </p:nvSpPr>
          <p:spPr>
            <a:xfrm>
              <a:off x="1980825" y="2516075"/>
              <a:ext cx="27550" cy="2350"/>
            </a:xfrm>
            <a:custGeom>
              <a:avLst/>
              <a:gdLst/>
              <a:ahLst/>
              <a:cxnLst/>
              <a:rect l="l" t="t" r="r" b="b"/>
              <a:pathLst>
                <a:path w="1102" h="94" extrusionOk="0">
                  <a:moveTo>
                    <a:pt x="1" y="1"/>
                  </a:moveTo>
                  <a:lnTo>
                    <a:pt x="1" y="94"/>
                  </a:lnTo>
                  <a:lnTo>
                    <a:pt x="1102" y="94"/>
                  </a:lnTo>
                  <a:lnTo>
                    <a:pt x="1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8"/>
            <p:cNvSpPr/>
            <p:nvPr/>
          </p:nvSpPr>
          <p:spPr>
            <a:xfrm>
              <a:off x="2086675" y="2449400"/>
              <a:ext cx="71750" cy="35300"/>
            </a:xfrm>
            <a:custGeom>
              <a:avLst/>
              <a:gdLst/>
              <a:ahLst/>
              <a:cxnLst/>
              <a:rect l="l" t="t" r="r" b="b"/>
              <a:pathLst>
                <a:path w="2870" h="1412" extrusionOk="0">
                  <a:moveTo>
                    <a:pt x="2792" y="0"/>
                  </a:moveTo>
                  <a:lnTo>
                    <a:pt x="1474" y="1334"/>
                  </a:lnTo>
                  <a:lnTo>
                    <a:pt x="1" y="1334"/>
                  </a:lnTo>
                  <a:lnTo>
                    <a:pt x="1" y="1412"/>
                  </a:lnTo>
                  <a:lnTo>
                    <a:pt x="1521" y="1412"/>
                  </a:lnTo>
                  <a:lnTo>
                    <a:pt x="2870" y="78"/>
                  </a:lnTo>
                  <a:lnTo>
                    <a:pt x="27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8"/>
            <p:cNvSpPr/>
            <p:nvPr/>
          </p:nvSpPr>
          <p:spPr>
            <a:xfrm>
              <a:off x="1966475" y="2283450"/>
              <a:ext cx="68650" cy="26375"/>
            </a:xfrm>
            <a:custGeom>
              <a:avLst/>
              <a:gdLst/>
              <a:ahLst/>
              <a:cxnLst/>
              <a:rect l="l" t="t" r="r" b="b"/>
              <a:pathLst>
                <a:path w="2746" h="1055" extrusionOk="0">
                  <a:moveTo>
                    <a:pt x="528" y="0"/>
                  </a:moveTo>
                  <a:lnTo>
                    <a:pt x="1" y="527"/>
                  </a:lnTo>
                  <a:lnTo>
                    <a:pt x="1" y="1055"/>
                  </a:lnTo>
                  <a:lnTo>
                    <a:pt x="78" y="1055"/>
                  </a:lnTo>
                  <a:lnTo>
                    <a:pt x="78" y="558"/>
                  </a:lnTo>
                  <a:lnTo>
                    <a:pt x="575" y="78"/>
                  </a:lnTo>
                  <a:lnTo>
                    <a:pt x="2746" y="78"/>
                  </a:lnTo>
                  <a:lnTo>
                    <a:pt x="27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8"/>
            <p:cNvSpPr/>
            <p:nvPr/>
          </p:nvSpPr>
          <p:spPr>
            <a:xfrm>
              <a:off x="1966475" y="2355175"/>
              <a:ext cx="100450" cy="60125"/>
            </a:xfrm>
            <a:custGeom>
              <a:avLst/>
              <a:gdLst/>
              <a:ahLst/>
              <a:cxnLst/>
              <a:rect l="l" t="t" r="r" b="b"/>
              <a:pathLst>
                <a:path w="4018" h="2405" extrusionOk="0">
                  <a:moveTo>
                    <a:pt x="1" y="0"/>
                  </a:moveTo>
                  <a:lnTo>
                    <a:pt x="1" y="512"/>
                  </a:lnTo>
                  <a:lnTo>
                    <a:pt x="1924" y="2404"/>
                  </a:lnTo>
                  <a:lnTo>
                    <a:pt x="3490" y="2404"/>
                  </a:lnTo>
                  <a:lnTo>
                    <a:pt x="4018" y="1877"/>
                  </a:lnTo>
                  <a:lnTo>
                    <a:pt x="4018" y="667"/>
                  </a:lnTo>
                  <a:lnTo>
                    <a:pt x="3940" y="667"/>
                  </a:lnTo>
                  <a:lnTo>
                    <a:pt x="3940" y="1846"/>
                  </a:lnTo>
                  <a:lnTo>
                    <a:pt x="3459" y="2327"/>
                  </a:lnTo>
                  <a:lnTo>
                    <a:pt x="1970" y="2327"/>
                  </a:lnTo>
                  <a:lnTo>
                    <a:pt x="78" y="466"/>
                  </a:lnTo>
                  <a:lnTo>
                    <a:pt x="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8"/>
            <p:cNvSpPr/>
            <p:nvPr/>
          </p:nvSpPr>
          <p:spPr>
            <a:xfrm>
              <a:off x="1966475" y="2182250"/>
              <a:ext cx="68650" cy="24825"/>
            </a:xfrm>
            <a:custGeom>
              <a:avLst/>
              <a:gdLst/>
              <a:ahLst/>
              <a:cxnLst/>
              <a:rect l="l" t="t" r="r" b="b"/>
              <a:pathLst>
                <a:path w="2746" h="993" extrusionOk="0">
                  <a:moveTo>
                    <a:pt x="512" y="0"/>
                  </a:moveTo>
                  <a:lnTo>
                    <a:pt x="1" y="527"/>
                  </a:lnTo>
                  <a:lnTo>
                    <a:pt x="1" y="993"/>
                  </a:lnTo>
                  <a:lnTo>
                    <a:pt x="78" y="993"/>
                  </a:lnTo>
                  <a:lnTo>
                    <a:pt x="78" y="558"/>
                  </a:lnTo>
                  <a:lnTo>
                    <a:pt x="544" y="93"/>
                  </a:lnTo>
                  <a:lnTo>
                    <a:pt x="2746" y="93"/>
                  </a:lnTo>
                  <a:lnTo>
                    <a:pt x="27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8"/>
            <p:cNvSpPr/>
            <p:nvPr/>
          </p:nvSpPr>
          <p:spPr>
            <a:xfrm>
              <a:off x="1966475" y="2252425"/>
              <a:ext cx="68650" cy="21725"/>
            </a:xfrm>
            <a:custGeom>
              <a:avLst/>
              <a:gdLst/>
              <a:ahLst/>
              <a:cxnLst/>
              <a:rect l="l" t="t" r="r" b="b"/>
              <a:pathLst>
                <a:path w="2746" h="869" extrusionOk="0">
                  <a:moveTo>
                    <a:pt x="1" y="0"/>
                  </a:moveTo>
                  <a:lnTo>
                    <a:pt x="1" y="310"/>
                  </a:lnTo>
                  <a:lnTo>
                    <a:pt x="575" y="869"/>
                  </a:lnTo>
                  <a:lnTo>
                    <a:pt x="2746" y="869"/>
                  </a:lnTo>
                  <a:lnTo>
                    <a:pt x="2746" y="791"/>
                  </a:lnTo>
                  <a:lnTo>
                    <a:pt x="606" y="791"/>
                  </a:lnTo>
                  <a:lnTo>
                    <a:pt x="78" y="279"/>
                  </a:lnTo>
                  <a:lnTo>
                    <a:pt x="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8"/>
            <p:cNvSpPr/>
            <p:nvPr/>
          </p:nvSpPr>
          <p:spPr>
            <a:xfrm>
              <a:off x="2006425" y="2339650"/>
              <a:ext cx="28700" cy="2375"/>
            </a:xfrm>
            <a:custGeom>
              <a:avLst/>
              <a:gdLst/>
              <a:ahLst/>
              <a:cxnLst/>
              <a:rect l="l" t="t" r="r" b="b"/>
              <a:pathLst>
                <a:path w="1148" h="95" extrusionOk="0">
                  <a:moveTo>
                    <a:pt x="0" y="1"/>
                  </a:moveTo>
                  <a:lnTo>
                    <a:pt x="0" y="94"/>
                  </a:lnTo>
                  <a:lnTo>
                    <a:pt x="1148" y="94"/>
                  </a:lnTo>
                  <a:lnTo>
                    <a:pt x="11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8"/>
            <p:cNvSpPr/>
            <p:nvPr/>
          </p:nvSpPr>
          <p:spPr>
            <a:xfrm>
              <a:off x="2006025" y="2350900"/>
              <a:ext cx="29100" cy="12050"/>
            </a:xfrm>
            <a:custGeom>
              <a:avLst/>
              <a:gdLst/>
              <a:ahLst/>
              <a:cxnLst/>
              <a:rect l="l" t="t" r="r" b="b"/>
              <a:pathLst>
                <a:path w="1164" h="482" extrusionOk="0">
                  <a:moveTo>
                    <a:pt x="419" y="1"/>
                  </a:moveTo>
                  <a:lnTo>
                    <a:pt x="1" y="419"/>
                  </a:lnTo>
                  <a:lnTo>
                    <a:pt x="47" y="482"/>
                  </a:lnTo>
                  <a:lnTo>
                    <a:pt x="435" y="94"/>
                  </a:lnTo>
                  <a:lnTo>
                    <a:pt x="1164" y="94"/>
                  </a:lnTo>
                  <a:lnTo>
                    <a:pt x="11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8"/>
            <p:cNvSpPr/>
            <p:nvPr/>
          </p:nvSpPr>
          <p:spPr>
            <a:xfrm>
              <a:off x="2074650" y="2371850"/>
              <a:ext cx="26400" cy="55075"/>
            </a:xfrm>
            <a:custGeom>
              <a:avLst/>
              <a:gdLst/>
              <a:ahLst/>
              <a:cxnLst/>
              <a:rect l="l" t="t" r="r" b="b"/>
              <a:pathLst>
                <a:path w="1056" h="2203" extrusionOk="0">
                  <a:moveTo>
                    <a:pt x="978" y="0"/>
                  </a:moveTo>
                  <a:lnTo>
                    <a:pt x="978" y="1194"/>
                  </a:lnTo>
                  <a:lnTo>
                    <a:pt x="1" y="2141"/>
                  </a:lnTo>
                  <a:lnTo>
                    <a:pt x="78" y="2203"/>
                  </a:lnTo>
                  <a:lnTo>
                    <a:pt x="1056" y="1241"/>
                  </a:lnTo>
                  <a:lnTo>
                    <a:pt x="10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8"/>
            <p:cNvSpPr/>
            <p:nvPr/>
          </p:nvSpPr>
          <p:spPr>
            <a:xfrm>
              <a:off x="2095975" y="2371850"/>
              <a:ext cx="15925" cy="55075"/>
            </a:xfrm>
            <a:custGeom>
              <a:avLst/>
              <a:gdLst/>
              <a:ahLst/>
              <a:cxnLst/>
              <a:rect l="l" t="t" r="r" b="b"/>
              <a:pathLst>
                <a:path w="637" h="2203" extrusionOk="0">
                  <a:moveTo>
                    <a:pt x="559" y="0"/>
                  </a:moveTo>
                  <a:lnTo>
                    <a:pt x="559" y="1582"/>
                  </a:lnTo>
                  <a:lnTo>
                    <a:pt x="1" y="2141"/>
                  </a:lnTo>
                  <a:lnTo>
                    <a:pt x="78" y="2203"/>
                  </a:lnTo>
                  <a:lnTo>
                    <a:pt x="637" y="1629"/>
                  </a:lnTo>
                  <a:lnTo>
                    <a:pt x="6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8"/>
            <p:cNvSpPr/>
            <p:nvPr/>
          </p:nvSpPr>
          <p:spPr>
            <a:xfrm>
              <a:off x="2391050" y="2211700"/>
              <a:ext cx="57425" cy="42675"/>
            </a:xfrm>
            <a:custGeom>
              <a:avLst/>
              <a:gdLst/>
              <a:ahLst/>
              <a:cxnLst/>
              <a:rect l="l" t="t" r="r" b="b"/>
              <a:pathLst>
                <a:path w="2297" h="1707" extrusionOk="0">
                  <a:moveTo>
                    <a:pt x="1148" y="1"/>
                  </a:moveTo>
                  <a:lnTo>
                    <a:pt x="1148" y="78"/>
                  </a:lnTo>
                  <a:lnTo>
                    <a:pt x="1474" y="78"/>
                  </a:lnTo>
                  <a:lnTo>
                    <a:pt x="2203" y="792"/>
                  </a:lnTo>
                  <a:lnTo>
                    <a:pt x="2203" y="1102"/>
                  </a:lnTo>
                  <a:lnTo>
                    <a:pt x="1676" y="1614"/>
                  </a:lnTo>
                  <a:lnTo>
                    <a:pt x="1" y="1614"/>
                  </a:lnTo>
                  <a:lnTo>
                    <a:pt x="1" y="1707"/>
                  </a:lnTo>
                  <a:lnTo>
                    <a:pt x="1707" y="1707"/>
                  </a:lnTo>
                  <a:lnTo>
                    <a:pt x="2296" y="1133"/>
                  </a:lnTo>
                  <a:lnTo>
                    <a:pt x="2296" y="776"/>
                  </a:lnTo>
                  <a:lnTo>
                    <a:pt x="15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8"/>
            <p:cNvSpPr/>
            <p:nvPr/>
          </p:nvSpPr>
          <p:spPr>
            <a:xfrm>
              <a:off x="2419750" y="2200075"/>
              <a:ext cx="27550" cy="2350"/>
            </a:xfrm>
            <a:custGeom>
              <a:avLst/>
              <a:gdLst/>
              <a:ahLst/>
              <a:cxnLst/>
              <a:rect l="l" t="t" r="r" b="b"/>
              <a:pathLst>
                <a:path w="1102" h="94" extrusionOk="0">
                  <a:moveTo>
                    <a:pt x="0" y="1"/>
                  </a:moveTo>
                  <a:lnTo>
                    <a:pt x="0" y="94"/>
                  </a:lnTo>
                  <a:lnTo>
                    <a:pt x="1102" y="94"/>
                  </a:lnTo>
                  <a:lnTo>
                    <a:pt x="1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8"/>
            <p:cNvSpPr/>
            <p:nvPr/>
          </p:nvSpPr>
          <p:spPr>
            <a:xfrm>
              <a:off x="2419750" y="2170600"/>
              <a:ext cx="27950" cy="20975"/>
            </a:xfrm>
            <a:custGeom>
              <a:avLst/>
              <a:gdLst/>
              <a:ahLst/>
              <a:cxnLst/>
              <a:rect l="l" t="t" r="r" b="b"/>
              <a:pathLst>
                <a:path w="1118" h="839" extrusionOk="0">
                  <a:moveTo>
                    <a:pt x="1071" y="1"/>
                  </a:moveTo>
                  <a:lnTo>
                    <a:pt x="357" y="730"/>
                  </a:lnTo>
                  <a:lnTo>
                    <a:pt x="0" y="730"/>
                  </a:lnTo>
                  <a:lnTo>
                    <a:pt x="0" y="838"/>
                  </a:lnTo>
                  <a:lnTo>
                    <a:pt x="373" y="838"/>
                  </a:lnTo>
                  <a:lnTo>
                    <a:pt x="1117" y="78"/>
                  </a:lnTo>
                  <a:lnTo>
                    <a:pt x="10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8"/>
            <p:cNvSpPr/>
            <p:nvPr/>
          </p:nvSpPr>
          <p:spPr>
            <a:xfrm>
              <a:off x="2391050" y="2333850"/>
              <a:ext cx="48500" cy="88800"/>
            </a:xfrm>
            <a:custGeom>
              <a:avLst/>
              <a:gdLst/>
              <a:ahLst/>
              <a:cxnLst/>
              <a:rect l="l" t="t" r="r" b="b"/>
              <a:pathLst>
                <a:path w="1940" h="3552" extrusionOk="0">
                  <a:moveTo>
                    <a:pt x="1" y="0"/>
                  </a:moveTo>
                  <a:lnTo>
                    <a:pt x="1" y="78"/>
                  </a:lnTo>
                  <a:lnTo>
                    <a:pt x="1133" y="78"/>
                  </a:lnTo>
                  <a:lnTo>
                    <a:pt x="1846" y="791"/>
                  </a:lnTo>
                  <a:lnTo>
                    <a:pt x="1846" y="3242"/>
                  </a:lnTo>
                  <a:lnTo>
                    <a:pt x="1614" y="3474"/>
                  </a:lnTo>
                  <a:lnTo>
                    <a:pt x="1148" y="3474"/>
                  </a:lnTo>
                  <a:lnTo>
                    <a:pt x="1148" y="3552"/>
                  </a:lnTo>
                  <a:lnTo>
                    <a:pt x="1660" y="3552"/>
                  </a:lnTo>
                  <a:lnTo>
                    <a:pt x="1939" y="3273"/>
                  </a:lnTo>
                  <a:lnTo>
                    <a:pt x="1939" y="760"/>
                  </a:lnTo>
                  <a:lnTo>
                    <a:pt x="11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8"/>
            <p:cNvSpPr/>
            <p:nvPr/>
          </p:nvSpPr>
          <p:spPr>
            <a:xfrm>
              <a:off x="2392225" y="2312900"/>
              <a:ext cx="57800" cy="121000"/>
            </a:xfrm>
            <a:custGeom>
              <a:avLst/>
              <a:gdLst/>
              <a:ahLst/>
              <a:cxnLst/>
              <a:rect l="l" t="t" r="r" b="b"/>
              <a:pathLst>
                <a:path w="2312" h="4840" extrusionOk="0">
                  <a:moveTo>
                    <a:pt x="0" y="1"/>
                  </a:moveTo>
                  <a:lnTo>
                    <a:pt x="0" y="109"/>
                  </a:lnTo>
                  <a:lnTo>
                    <a:pt x="838" y="109"/>
                  </a:lnTo>
                  <a:lnTo>
                    <a:pt x="2203" y="1474"/>
                  </a:lnTo>
                  <a:lnTo>
                    <a:pt x="2203" y="4157"/>
                  </a:lnTo>
                  <a:lnTo>
                    <a:pt x="1629" y="4762"/>
                  </a:lnTo>
                  <a:lnTo>
                    <a:pt x="1101" y="4762"/>
                  </a:lnTo>
                  <a:lnTo>
                    <a:pt x="1101" y="4840"/>
                  </a:lnTo>
                  <a:lnTo>
                    <a:pt x="1660" y="4840"/>
                  </a:lnTo>
                  <a:lnTo>
                    <a:pt x="2311" y="4188"/>
                  </a:lnTo>
                  <a:lnTo>
                    <a:pt x="2311" y="1459"/>
                  </a:lnTo>
                  <a:lnTo>
                    <a:pt x="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8"/>
            <p:cNvSpPr/>
            <p:nvPr/>
          </p:nvSpPr>
          <p:spPr>
            <a:xfrm>
              <a:off x="2375550" y="2583925"/>
              <a:ext cx="55075" cy="13225"/>
            </a:xfrm>
            <a:custGeom>
              <a:avLst/>
              <a:gdLst/>
              <a:ahLst/>
              <a:cxnLst/>
              <a:rect l="l" t="t" r="r" b="b"/>
              <a:pathLst>
                <a:path w="2203" h="529" extrusionOk="0">
                  <a:moveTo>
                    <a:pt x="0" y="1"/>
                  </a:moveTo>
                  <a:lnTo>
                    <a:pt x="0" y="94"/>
                  </a:lnTo>
                  <a:lnTo>
                    <a:pt x="683" y="94"/>
                  </a:lnTo>
                  <a:lnTo>
                    <a:pt x="1117" y="528"/>
                  </a:lnTo>
                  <a:lnTo>
                    <a:pt x="2203" y="528"/>
                  </a:lnTo>
                  <a:lnTo>
                    <a:pt x="2203" y="435"/>
                  </a:lnTo>
                  <a:lnTo>
                    <a:pt x="1148" y="435"/>
                  </a:lnTo>
                  <a:lnTo>
                    <a:pt x="7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8"/>
            <p:cNvSpPr/>
            <p:nvPr/>
          </p:nvSpPr>
          <p:spPr>
            <a:xfrm>
              <a:off x="2377475" y="2605275"/>
              <a:ext cx="52375" cy="2350"/>
            </a:xfrm>
            <a:custGeom>
              <a:avLst/>
              <a:gdLst/>
              <a:ahLst/>
              <a:cxnLst/>
              <a:rect l="l" t="t" r="r" b="b"/>
              <a:pathLst>
                <a:path w="2095" h="94" extrusionOk="0">
                  <a:moveTo>
                    <a:pt x="1" y="0"/>
                  </a:moveTo>
                  <a:lnTo>
                    <a:pt x="1" y="93"/>
                  </a:lnTo>
                  <a:lnTo>
                    <a:pt x="2095" y="93"/>
                  </a:lnTo>
                  <a:lnTo>
                    <a:pt x="20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8"/>
            <p:cNvSpPr/>
            <p:nvPr/>
          </p:nvSpPr>
          <p:spPr>
            <a:xfrm>
              <a:off x="2347250" y="2495150"/>
              <a:ext cx="93850" cy="62050"/>
            </a:xfrm>
            <a:custGeom>
              <a:avLst/>
              <a:gdLst/>
              <a:ahLst/>
              <a:cxnLst/>
              <a:rect l="l" t="t" r="r" b="b"/>
              <a:pathLst>
                <a:path w="3754" h="2482" extrusionOk="0">
                  <a:moveTo>
                    <a:pt x="2900" y="0"/>
                  </a:moveTo>
                  <a:lnTo>
                    <a:pt x="2900" y="109"/>
                  </a:lnTo>
                  <a:lnTo>
                    <a:pt x="3412" y="109"/>
                  </a:lnTo>
                  <a:lnTo>
                    <a:pt x="3660" y="357"/>
                  </a:lnTo>
                  <a:lnTo>
                    <a:pt x="3660" y="807"/>
                  </a:lnTo>
                  <a:lnTo>
                    <a:pt x="3273" y="1210"/>
                  </a:lnTo>
                  <a:lnTo>
                    <a:pt x="791" y="1210"/>
                  </a:lnTo>
                  <a:lnTo>
                    <a:pt x="0" y="2001"/>
                  </a:lnTo>
                  <a:lnTo>
                    <a:pt x="0" y="2482"/>
                  </a:lnTo>
                  <a:lnTo>
                    <a:pt x="93" y="2482"/>
                  </a:lnTo>
                  <a:lnTo>
                    <a:pt x="93" y="2048"/>
                  </a:lnTo>
                  <a:lnTo>
                    <a:pt x="822" y="1303"/>
                  </a:lnTo>
                  <a:lnTo>
                    <a:pt x="3304" y="1303"/>
                  </a:lnTo>
                  <a:lnTo>
                    <a:pt x="3753" y="838"/>
                  </a:lnTo>
                  <a:lnTo>
                    <a:pt x="3753" y="310"/>
                  </a:lnTo>
                  <a:lnTo>
                    <a:pt x="3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8"/>
            <p:cNvSpPr/>
            <p:nvPr/>
          </p:nvSpPr>
          <p:spPr>
            <a:xfrm>
              <a:off x="2375550" y="2563000"/>
              <a:ext cx="55075" cy="23300"/>
            </a:xfrm>
            <a:custGeom>
              <a:avLst/>
              <a:gdLst/>
              <a:ahLst/>
              <a:cxnLst/>
              <a:rect l="l" t="t" r="r" b="b"/>
              <a:pathLst>
                <a:path w="2203" h="932" extrusionOk="0">
                  <a:moveTo>
                    <a:pt x="0" y="0"/>
                  </a:moveTo>
                  <a:lnTo>
                    <a:pt x="0" y="78"/>
                  </a:lnTo>
                  <a:lnTo>
                    <a:pt x="528" y="78"/>
                  </a:lnTo>
                  <a:lnTo>
                    <a:pt x="1381" y="931"/>
                  </a:lnTo>
                  <a:lnTo>
                    <a:pt x="2203" y="931"/>
                  </a:lnTo>
                  <a:lnTo>
                    <a:pt x="2203" y="838"/>
                  </a:lnTo>
                  <a:lnTo>
                    <a:pt x="1427" y="838"/>
                  </a:lnTo>
                  <a:lnTo>
                    <a:pt x="5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8"/>
            <p:cNvSpPr/>
            <p:nvPr/>
          </p:nvSpPr>
          <p:spPr>
            <a:xfrm>
              <a:off x="2471700" y="2134925"/>
              <a:ext cx="2350" cy="8575"/>
            </a:xfrm>
            <a:custGeom>
              <a:avLst/>
              <a:gdLst/>
              <a:ahLst/>
              <a:cxnLst/>
              <a:rect l="l" t="t" r="r" b="b"/>
              <a:pathLst>
                <a:path w="94" h="343" extrusionOk="0">
                  <a:moveTo>
                    <a:pt x="1" y="1"/>
                  </a:moveTo>
                  <a:lnTo>
                    <a:pt x="1" y="342"/>
                  </a:lnTo>
                  <a:lnTo>
                    <a:pt x="94" y="342"/>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8"/>
            <p:cNvSpPr/>
            <p:nvPr/>
          </p:nvSpPr>
          <p:spPr>
            <a:xfrm>
              <a:off x="2457750" y="2141925"/>
              <a:ext cx="8550" cy="8925"/>
            </a:xfrm>
            <a:custGeom>
              <a:avLst/>
              <a:gdLst/>
              <a:ahLst/>
              <a:cxnLst/>
              <a:rect l="l" t="t" r="r" b="b"/>
              <a:pathLst>
                <a:path w="342" h="357" extrusionOk="0">
                  <a:moveTo>
                    <a:pt x="171" y="93"/>
                  </a:moveTo>
                  <a:cubicBezTo>
                    <a:pt x="202" y="93"/>
                    <a:pt x="248" y="140"/>
                    <a:pt x="248" y="171"/>
                  </a:cubicBezTo>
                  <a:cubicBezTo>
                    <a:pt x="248" y="217"/>
                    <a:pt x="202" y="248"/>
                    <a:pt x="171" y="248"/>
                  </a:cubicBezTo>
                  <a:cubicBezTo>
                    <a:pt x="124" y="248"/>
                    <a:pt x="93" y="217"/>
                    <a:pt x="93" y="171"/>
                  </a:cubicBezTo>
                  <a:cubicBezTo>
                    <a:pt x="93" y="140"/>
                    <a:pt x="124" y="93"/>
                    <a:pt x="171" y="93"/>
                  </a:cubicBezTo>
                  <a:close/>
                  <a:moveTo>
                    <a:pt x="171" y="0"/>
                  </a:moveTo>
                  <a:cubicBezTo>
                    <a:pt x="78" y="0"/>
                    <a:pt x="0" y="78"/>
                    <a:pt x="0" y="171"/>
                  </a:cubicBezTo>
                  <a:cubicBezTo>
                    <a:pt x="0" y="279"/>
                    <a:pt x="78" y="357"/>
                    <a:pt x="171" y="357"/>
                  </a:cubicBezTo>
                  <a:cubicBezTo>
                    <a:pt x="264" y="357"/>
                    <a:pt x="326" y="279"/>
                    <a:pt x="342" y="171"/>
                  </a:cubicBezTo>
                  <a:cubicBezTo>
                    <a:pt x="342" y="78"/>
                    <a:pt x="264"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8"/>
            <p:cNvSpPr/>
            <p:nvPr/>
          </p:nvSpPr>
          <p:spPr>
            <a:xfrm>
              <a:off x="2460450" y="2134925"/>
              <a:ext cx="2350" cy="8575"/>
            </a:xfrm>
            <a:custGeom>
              <a:avLst/>
              <a:gdLst/>
              <a:ahLst/>
              <a:cxnLst/>
              <a:rect l="l" t="t" r="r" b="b"/>
              <a:pathLst>
                <a:path w="94" h="343" extrusionOk="0">
                  <a:moveTo>
                    <a:pt x="1" y="1"/>
                  </a:moveTo>
                  <a:lnTo>
                    <a:pt x="1" y="342"/>
                  </a:lnTo>
                  <a:lnTo>
                    <a:pt x="94" y="342"/>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8"/>
            <p:cNvSpPr/>
            <p:nvPr/>
          </p:nvSpPr>
          <p:spPr>
            <a:xfrm>
              <a:off x="2361200" y="2141925"/>
              <a:ext cx="8550" cy="8925"/>
            </a:xfrm>
            <a:custGeom>
              <a:avLst/>
              <a:gdLst/>
              <a:ahLst/>
              <a:cxnLst/>
              <a:rect l="l" t="t" r="r" b="b"/>
              <a:pathLst>
                <a:path w="342" h="357" extrusionOk="0">
                  <a:moveTo>
                    <a:pt x="171" y="93"/>
                  </a:moveTo>
                  <a:cubicBezTo>
                    <a:pt x="218" y="93"/>
                    <a:pt x="249" y="140"/>
                    <a:pt x="249" y="171"/>
                  </a:cubicBezTo>
                  <a:cubicBezTo>
                    <a:pt x="249" y="217"/>
                    <a:pt x="218" y="248"/>
                    <a:pt x="171" y="248"/>
                  </a:cubicBezTo>
                  <a:cubicBezTo>
                    <a:pt x="140" y="248"/>
                    <a:pt x="93" y="217"/>
                    <a:pt x="93" y="171"/>
                  </a:cubicBezTo>
                  <a:cubicBezTo>
                    <a:pt x="93" y="140"/>
                    <a:pt x="140" y="93"/>
                    <a:pt x="171" y="93"/>
                  </a:cubicBezTo>
                  <a:close/>
                  <a:moveTo>
                    <a:pt x="171" y="0"/>
                  </a:moveTo>
                  <a:cubicBezTo>
                    <a:pt x="78" y="0"/>
                    <a:pt x="0" y="78"/>
                    <a:pt x="0" y="171"/>
                  </a:cubicBezTo>
                  <a:cubicBezTo>
                    <a:pt x="0" y="279"/>
                    <a:pt x="78" y="357"/>
                    <a:pt x="171" y="357"/>
                  </a:cubicBezTo>
                  <a:cubicBezTo>
                    <a:pt x="249" y="357"/>
                    <a:pt x="326" y="279"/>
                    <a:pt x="342" y="171"/>
                  </a:cubicBezTo>
                  <a:cubicBezTo>
                    <a:pt x="342" y="78"/>
                    <a:pt x="264"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8"/>
            <p:cNvSpPr/>
            <p:nvPr/>
          </p:nvSpPr>
          <p:spPr>
            <a:xfrm>
              <a:off x="2363925" y="2134925"/>
              <a:ext cx="2725" cy="8575"/>
            </a:xfrm>
            <a:custGeom>
              <a:avLst/>
              <a:gdLst/>
              <a:ahLst/>
              <a:cxnLst/>
              <a:rect l="l" t="t" r="r" b="b"/>
              <a:pathLst>
                <a:path w="109" h="343" extrusionOk="0">
                  <a:moveTo>
                    <a:pt x="0" y="1"/>
                  </a:moveTo>
                  <a:lnTo>
                    <a:pt x="0" y="342"/>
                  </a:lnTo>
                  <a:lnTo>
                    <a:pt x="109" y="342"/>
                  </a:lnTo>
                  <a:lnTo>
                    <a:pt x="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8"/>
            <p:cNvSpPr/>
            <p:nvPr/>
          </p:nvSpPr>
          <p:spPr>
            <a:xfrm>
              <a:off x="2002550" y="2562225"/>
              <a:ext cx="8550" cy="8550"/>
            </a:xfrm>
            <a:custGeom>
              <a:avLst/>
              <a:gdLst/>
              <a:ahLst/>
              <a:cxnLst/>
              <a:rect l="l" t="t" r="r" b="b"/>
              <a:pathLst>
                <a:path w="342" h="342" extrusionOk="0">
                  <a:moveTo>
                    <a:pt x="171" y="94"/>
                  </a:moveTo>
                  <a:cubicBezTo>
                    <a:pt x="217" y="94"/>
                    <a:pt x="248" y="140"/>
                    <a:pt x="248" y="171"/>
                  </a:cubicBezTo>
                  <a:cubicBezTo>
                    <a:pt x="248" y="218"/>
                    <a:pt x="217" y="249"/>
                    <a:pt x="171" y="249"/>
                  </a:cubicBezTo>
                  <a:cubicBezTo>
                    <a:pt x="140" y="249"/>
                    <a:pt x="93" y="218"/>
                    <a:pt x="93" y="171"/>
                  </a:cubicBezTo>
                  <a:cubicBezTo>
                    <a:pt x="93" y="140"/>
                    <a:pt x="140" y="94"/>
                    <a:pt x="171" y="94"/>
                  </a:cubicBezTo>
                  <a:close/>
                  <a:moveTo>
                    <a:pt x="171" y="0"/>
                  </a:moveTo>
                  <a:cubicBezTo>
                    <a:pt x="78" y="0"/>
                    <a:pt x="0" y="78"/>
                    <a:pt x="0" y="171"/>
                  </a:cubicBezTo>
                  <a:cubicBezTo>
                    <a:pt x="0" y="264"/>
                    <a:pt x="78" y="342"/>
                    <a:pt x="171" y="342"/>
                  </a:cubicBezTo>
                  <a:cubicBezTo>
                    <a:pt x="248" y="342"/>
                    <a:pt x="326" y="264"/>
                    <a:pt x="341" y="171"/>
                  </a:cubicBezTo>
                  <a:cubicBezTo>
                    <a:pt x="341" y="78"/>
                    <a:pt x="264"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8"/>
            <p:cNvSpPr/>
            <p:nvPr/>
          </p:nvSpPr>
          <p:spPr>
            <a:xfrm>
              <a:off x="2005250" y="2569975"/>
              <a:ext cx="2750" cy="8175"/>
            </a:xfrm>
            <a:custGeom>
              <a:avLst/>
              <a:gdLst/>
              <a:ahLst/>
              <a:cxnLst/>
              <a:rect l="l" t="t" r="r" b="b"/>
              <a:pathLst>
                <a:path w="110" h="327" extrusionOk="0">
                  <a:moveTo>
                    <a:pt x="1" y="1"/>
                  </a:moveTo>
                  <a:lnTo>
                    <a:pt x="1" y="326"/>
                  </a:lnTo>
                  <a:lnTo>
                    <a:pt x="109" y="326"/>
                  </a:lnTo>
                  <a:lnTo>
                    <a:pt x="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8"/>
            <p:cNvSpPr/>
            <p:nvPr/>
          </p:nvSpPr>
          <p:spPr>
            <a:xfrm>
              <a:off x="2013000" y="2562225"/>
              <a:ext cx="8950" cy="8550"/>
            </a:xfrm>
            <a:custGeom>
              <a:avLst/>
              <a:gdLst/>
              <a:ahLst/>
              <a:cxnLst/>
              <a:rect l="l" t="t" r="r" b="b"/>
              <a:pathLst>
                <a:path w="358" h="342" extrusionOk="0">
                  <a:moveTo>
                    <a:pt x="187" y="94"/>
                  </a:moveTo>
                  <a:cubicBezTo>
                    <a:pt x="218" y="94"/>
                    <a:pt x="264" y="140"/>
                    <a:pt x="264" y="171"/>
                  </a:cubicBezTo>
                  <a:cubicBezTo>
                    <a:pt x="264" y="218"/>
                    <a:pt x="218" y="249"/>
                    <a:pt x="187" y="249"/>
                  </a:cubicBezTo>
                  <a:cubicBezTo>
                    <a:pt x="140" y="249"/>
                    <a:pt x="109" y="218"/>
                    <a:pt x="109" y="171"/>
                  </a:cubicBezTo>
                  <a:cubicBezTo>
                    <a:pt x="109" y="140"/>
                    <a:pt x="140" y="94"/>
                    <a:pt x="187" y="94"/>
                  </a:cubicBezTo>
                  <a:close/>
                  <a:moveTo>
                    <a:pt x="187" y="0"/>
                  </a:moveTo>
                  <a:cubicBezTo>
                    <a:pt x="78" y="0"/>
                    <a:pt x="1" y="78"/>
                    <a:pt x="1" y="171"/>
                  </a:cubicBezTo>
                  <a:cubicBezTo>
                    <a:pt x="1" y="264"/>
                    <a:pt x="78" y="342"/>
                    <a:pt x="187" y="342"/>
                  </a:cubicBezTo>
                  <a:cubicBezTo>
                    <a:pt x="264" y="342"/>
                    <a:pt x="342" y="264"/>
                    <a:pt x="358" y="171"/>
                  </a:cubicBezTo>
                  <a:cubicBezTo>
                    <a:pt x="358" y="78"/>
                    <a:pt x="280"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8"/>
            <p:cNvSpPr/>
            <p:nvPr/>
          </p:nvSpPr>
          <p:spPr>
            <a:xfrm>
              <a:off x="2016100" y="2569975"/>
              <a:ext cx="2350" cy="8175"/>
            </a:xfrm>
            <a:custGeom>
              <a:avLst/>
              <a:gdLst/>
              <a:ahLst/>
              <a:cxnLst/>
              <a:rect l="l" t="t" r="r" b="b"/>
              <a:pathLst>
                <a:path w="94" h="327" extrusionOk="0">
                  <a:moveTo>
                    <a:pt x="1" y="1"/>
                  </a:moveTo>
                  <a:lnTo>
                    <a:pt x="1" y="326"/>
                  </a:lnTo>
                  <a:lnTo>
                    <a:pt x="94" y="326"/>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8"/>
            <p:cNvSpPr/>
            <p:nvPr/>
          </p:nvSpPr>
          <p:spPr>
            <a:xfrm>
              <a:off x="2023875" y="2562225"/>
              <a:ext cx="8550" cy="8550"/>
            </a:xfrm>
            <a:custGeom>
              <a:avLst/>
              <a:gdLst/>
              <a:ahLst/>
              <a:cxnLst/>
              <a:rect l="l" t="t" r="r" b="b"/>
              <a:pathLst>
                <a:path w="342" h="342" extrusionOk="0">
                  <a:moveTo>
                    <a:pt x="171" y="94"/>
                  </a:moveTo>
                  <a:cubicBezTo>
                    <a:pt x="217" y="94"/>
                    <a:pt x="248" y="140"/>
                    <a:pt x="248" y="171"/>
                  </a:cubicBezTo>
                  <a:cubicBezTo>
                    <a:pt x="248" y="218"/>
                    <a:pt x="217" y="249"/>
                    <a:pt x="171" y="249"/>
                  </a:cubicBezTo>
                  <a:cubicBezTo>
                    <a:pt x="140" y="249"/>
                    <a:pt x="93" y="218"/>
                    <a:pt x="93" y="171"/>
                  </a:cubicBezTo>
                  <a:cubicBezTo>
                    <a:pt x="93" y="140"/>
                    <a:pt x="140" y="94"/>
                    <a:pt x="171" y="94"/>
                  </a:cubicBezTo>
                  <a:close/>
                  <a:moveTo>
                    <a:pt x="171" y="0"/>
                  </a:moveTo>
                  <a:cubicBezTo>
                    <a:pt x="78" y="0"/>
                    <a:pt x="0" y="78"/>
                    <a:pt x="0" y="171"/>
                  </a:cubicBezTo>
                  <a:cubicBezTo>
                    <a:pt x="0" y="264"/>
                    <a:pt x="78" y="342"/>
                    <a:pt x="171" y="342"/>
                  </a:cubicBezTo>
                  <a:cubicBezTo>
                    <a:pt x="248" y="342"/>
                    <a:pt x="326" y="264"/>
                    <a:pt x="341" y="171"/>
                  </a:cubicBezTo>
                  <a:cubicBezTo>
                    <a:pt x="341" y="78"/>
                    <a:pt x="264"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8"/>
            <p:cNvSpPr/>
            <p:nvPr/>
          </p:nvSpPr>
          <p:spPr>
            <a:xfrm>
              <a:off x="2027350" y="2569975"/>
              <a:ext cx="2350" cy="8175"/>
            </a:xfrm>
            <a:custGeom>
              <a:avLst/>
              <a:gdLst/>
              <a:ahLst/>
              <a:cxnLst/>
              <a:rect l="l" t="t" r="r" b="b"/>
              <a:pathLst>
                <a:path w="94" h="327" extrusionOk="0">
                  <a:moveTo>
                    <a:pt x="1" y="1"/>
                  </a:moveTo>
                  <a:lnTo>
                    <a:pt x="1" y="326"/>
                  </a:lnTo>
                  <a:lnTo>
                    <a:pt x="94" y="326"/>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8"/>
            <p:cNvSpPr/>
            <p:nvPr/>
          </p:nvSpPr>
          <p:spPr>
            <a:xfrm>
              <a:off x="2034325" y="2562225"/>
              <a:ext cx="8950" cy="8550"/>
            </a:xfrm>
            <a:custGeom>
              <a:avLst/>
              <a:gdLst/>
              <a:ahLst/>
              <a:cxnLst/>
              <a:rect l="l" t="t" r="r" b="b"/>
              <a:pathLst>
                <a:path w="358" h="342" extrusionOk="0">
                  <a:moveTo>
                    <a:pt x="187" y="94"/>
                  </a:moveTo>
                  <a:cubicBezTo>
                    <a:pt x="218" y="94"/>
                    <a:pt x="265" y="140"/>
                    <a:pt x="265" y="171"/>
                  </a:cubicBezTo>
                  <a:cubicBezTo>
                    <a:pt x="265" y="218"/>
                    <a:pt x="218" y="249"/>
                    <a:pt x="187" y="249"/>
                  </a:cubicBezTo>
                  <a:cubicBezTo>
                    <a:pt x="140" y="249"/>
                    <a:pt x="109" y="218"/>
                    <a:pt x="109" y="171"/>
                  </a:cubicBezTo>
                  <a:cubicBezTo>
                    <a:pt x="109" y="140"/>
                    <a:pt x="140" y="94"/>
                    <a:pt x="187" y="94"/>
                  </a:cubicBezTo>
                  <a:close/>
                  <a:moveTo>
                    <a:pt x="187" y="0"/>
                  </a:moveTo>
                  <a:cubicBezTo>
                    <a:pt x="78" y="0"/>
                    <a:pt x="1" y="78"/>
                    <a:pt x="1" y="171"/>
                  </a:cubicBezTo>
                  <a:cubicBezTo>
                    <a:pt x="1" y="264"/>
                    <a:pt x="78" y="342"/>
                    <a:pt x="187" y="342"/>
                  </a:cubicBezTo>
                  <a:cubicBezTo>
                    <a:pt x="280" y="342"/>
                    <a:pt x="358" y="264"/>
                    <a:pt x="358" y="171"/>
                  </a:cubicBezTo>
                  <a:cubicBezTo>
                    <a:pt x="358" y="78"/>
                    <a:pt x="280"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8"/>
            <p:cNvSpPr/>
            <p:nvPr/>
          </p:nvSpPr>
          <p:spPr>
            <a:xfrm>
              <a:off x="2037825" y="2569975"/>
              <a:ext cx="2350" cy="8175"/>
            </a:xfrm>
            <a:custGeom>
              <a:avLst/>
              <a:gdLst/>
              <a:ahLst/>
              <a:cxnLst/>
              <a:rect l="l" t="t" r="r" b="b"/>
              <a:pathLst>
                <a:path w="94" h="327" extrusionOk="0">
                  <a:moveTo>
                    <a:pt x="0" y="1"/>
                  </a:moveTo>
                  <a:lnTo>
                    <a:pt x="0" y="326"/>
                  </a:lnTo>
                  <a:lnTo>
                    <a:pt x="94" y="326"/>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8"/>
            <p:cNvSpPr/>
            <p:nvPr/>
          </p:nvSpPr>
          <p:spPr>
            <a:xfrm>
              <a:off x="2045200" y="2562225"/>
              <a:ext cx="8550" cy="8550"/>
            </a:xfrm>
            <a:custGeom>
              <a:avLst/>
              <a:gdLst/>
              <a:ahLst/>
              <a:cxnLst/>
              <a:rect l="l" t="t" r="r" b="b"/>
              <a:pathLst>
                <a:path w="342" h="342" extrusionOk="0">
                  <a:moveTo>
                    <a:pt x="171" y="94"/>
                  </a:moveTo>
                  <a:cubicBezTo>
                    <a:pt x="217" y="94"/>
                    <a:pt x="248" y="140"/>
                    <a:pt x="248" y="171"/>
                  </a:cubicBezTo>
                  <a:cubicBezTo>
                    <a:pt x="248" y="218"/>
                    <a:pt x="217" y="249"/>
                    <a:pt x="171" y="249"/>
                  </a:cubicBezTo>
                  <a:cubicBezTo>
                    <a:pt x="124" y="249"/>
                    <a:pt x="93" y="218"/>
                    <a:pt x="93" y="171"/>
                  </a:cubicBezTo>
                  <a:cubicBezTo>
                    <a:pt x="93" y="140"/>
                    <a:pt x="140" y="94"/>
                    <a:pt x="171" y="94"/>
                  </a:cubicBezTo>
                  <a:close/>
                  <a:moveTo>
                    <a:pt x="171" y="0"/>
                  </a:moveTo>
                  <a:cubicBezTo>
                    <a:pt x="78" y="0"/>
                    <a:pt x="0" y="78"/>
                    <a:pt x="0" y="171"/>
                  </a:cubicBezTo>
                  <a:cubicBezTo>
                    <a:pt x="0" y="264"/>
                    <a:pt x="78" y="342"/>
                    <a:pt x="171" y="342"/>
                  </a:cubicBezTo>
                  <a:cubicBezTo>
                    <a:pt x="264" y="342"/>
                    <a:pt x="341" y="264"/>
                    <a:pt x="341" y="171"/>
                  </a:cubicBezTo>
                  <a:cubicBezTo>
                    <a:pt x="341" y="78"/>
                    <a:pt x="264"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8"/>
            <p:cNvSpPr/>
            <p:nvPr/>
          </p:nvSpPr>
          <p:spPr>
            <a:xfrm>
              <a:off x="2048675" y="2569975"/>
              <a:ext cx="2350" cy="8175"/>
            </a:xfrm>
            <a:custGeom>
              <a:avLst/>
              <a:gdLst/>
              <a:ahLst/>
              <a:cxnLst/>
              <a:rect l="l" t="t" r="r" b="b"/>
              <a:pathLst>
                <a:path w="94" h="327" extrusionOk="0">
                  <a:moveTo>
                    <a:pt x="1" y="1"/>
                  </a:moveTo>
                  <a:lnTo>
                    <a:pt x="1" y="326"/>
                  </a:lnTo>
                  <a:lnTo>
                    <a:pt x="94" y="326"/>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8"/>
            <p:cNvSpPr/>
            <p:nvPr/>
          </p:nvSpPr>
          <p:spPr>
            <a:xfrm>
              <a:off x="2055650" y="2562225"/>
              <a:ext cx="8950" cy="8550"/>
            </a:xfrm>
            <a:custGeom>
              <a:avLst/>
              <a:gdLst/>
              <a:ahLst/>
              <a:cxnLst/>
              <a:rect l="l" t="t" r="r" b="b"/>
              <a:pathLst>
                <a:path w="358" h="342" extrusionOk="0">
                  <a:moveTo>
                    <a:pt x="187" y="94"/>
                  </a:moveTo>
                  <a:cubicBezTo>
                    <a:pt x="218" y="94"/>
                    <a:pt x="265" y="140"/>
                    <a:pt x="265" y="171"/>
                  </a:cubicBezTo>
                  <a:cubicBezTo>
                    <a:pt x="265" y="218"/>
                    <a:pt x="218" y="249"/>
                    <a:pt x="187" y="249"/>
                  </a:cubicBezTo>
                  <a:cubicBezTo>
                    <a:pt x="140" y="249"/>
                    <a:pt x="109" y="218"/>
                    <a:pt x="109" y="171"/>
                  </a:cubicBezTo>
                  <a:cubicBezTo>
                    <a:pt x="109" y="140"/>
                    <a:pt x="140" y="94"/>
                    <a:pt x="187" y="94"/>
                  </a:cubicBezTo>
                  <a:close/>
                  <a:moveTo>
                    <a:pt x="187" y="0"/>
                  </a:moveTo>
                  <a:cubicBezTo>
                    <a:pt x="78" y="0"/>
                    <a:pt x="1" y="78"/>
                    <a:pt x="1" y="171"/>
                  </a:cubicBezTo>
                  <a:cubicBezTo>
                    <a:pt x="1" y="264"/>
                    <a:pt x="78" y="342"/>
                    <a:pt x="187" y="342"/>
                  </a:cubicBezTo>
                  <a:cubicBezTo>
                    <a:pt x="280" y="342"/>
                    <a:pt x="358" y="264"/>
                    <a:pt x="358" y="171"/>
                  </a:cubicBezTo>
                  <a:cubicBezTo>
                    <a:pt x="358" y="78"/>
                    <a:pt x="280"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8"/>
            <p:cNvSpPr/>
            <p:nvPr/>
          </p:nvSpPr>
          <p:spPr>
            <a:xfrm>
              <a:off x="2059150" y="2569975"/>
              <a:ext cx="2350" cy="8175"/>
            </a:xfrm>
            <a:custGeom>
              <a:avLst/>
              <a:gdLst/>
              <a:ahLst/>
              <a:cxnLst/>
              <a:rect l="l" t="t" r="r" b="b"/>
              <a:pathLst>
                <a:path w="94" h="327" extrusionOk="0">
                  <a:moveTo>
                    <a:pt x="0" y="1"/>
                  </a:moveTo>
                  <a:lnTo>
                    <a:pt x="0" y="326"/>
                  </a:lnTo>
                  <a:lnTo>
                    <a:pt x="94" y="326"/>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8"/>
            <p:cNvSpPr/>
            <p:nvPr/>
          </p:nvSpPr>
          <p:spPr>
            <a:xfrm>
              <a:off x="2349950" y="2141925"/>
              <a:ext cx="8950" cy="8925"/>
            </a:xfrm>
            <a:custGeom>
              <a:avLst/>
              <a:gdLst/>
              <a:ahLst/>
              <a:cxnLst/>
              <a:rect l="l" t="t" r="r" b="b"/>
              <a:pathLst>
                <a:path w="358" h="357" extrusionOk="0">
                  <a:moveTo>
                    <a:pt x="171" y="93"/>
                  </a:moveTo>
                  <a:cubicBezTo>
                    <a:pt x="233" y="93"/>
                    <a:pt x="280" y="140"/>
                    <a:pt x="249" y="171"/>
                  </a:cubicBezTo>
                  <a:cubicBezTo>
                    <a:pt x="249" y="217"/>
                    <a:pt x="218" y="248"/>
                    <a:pt x="171" y="248"/>
                  </a:cubicBezTo>
                  <a:cubicBezTo>
                    <a:pt x="140" y="248"/>
                    <a:pt x="94" y="217"/>
                    <a:pt x="94" y="171"/>
                  </a:cubicBezTo>
                  <a:cubicBezTo>
                    <a:pt x="94" y="140"/>
                    <a:pt x="140" y="93"/>
                    <a:pt x="171" y="93"/>
                  </a:cubicBezTo>
                  <a:close/>
                  <a:moveTo>
                    <a:pt x="171" y="0"/>
                  </a:moveTo>
                  <a:cubicBezTo>
                    <a:pt x="78" y="0"/>
                    <a:pt x="1" y="78"/>
                    <a:pt x="1" y="171"/>
                  </a:cubicBezTo>
                  <a:cubicBezTo>
                    <a:pt x="1" y="279"/>
                    <a:pt x="78" y="357"/>
                    <a:pt x="171" y="357"/>
                  </a:cubicBezTo>
                  <a:cubicBezTo>
                    <a:pt x="280" y="357"/>
                    <a:pt x="357" y="279"/>
                    <a:pt x="357" y="171"/>
                  </a:cubicBezTo>
                  <a:cubicBezTo>
                    <a:pt x="357" y="78"/>
                    <a:pt x="280"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8"/>
            <p:cNvSpPr/>
            <p:nvPr/>
          </p:nvSpPr>
          <p:spPr>
            <a:xfrm>
              <a:off x="2353450" y="2134925"/>
              <a:ext cx="2350" cy="8575"/>
            </a:xfrm>
            <a:custGeom>
              <a:avLst/>
              <a:gdLst/>
              <a:ahLst/>
              <a:cxnLst/>
              <a:rect l="l" t="t" r="r" b="b"/>
              <a:pathLst>
                <a:path w="94" h="343" extrusionOk="0">
                  <a:moveTo>
                    <a:pt x="0" y="1"/>
                  </a:moveTo>
                  <a:lnTo>
                    <a:pt x="0" y="342"/>
                  </a:lnTo>
                  <a:lnTo>
                    <a:pt x="93" y="342"/>
                  </a:lnTo>
                  <a:lnTo>
                    <a:pt x="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8"/>
            <p:cNvSpPr/>
            <p:nvPr/>
          </p:nvSpPr>
          <p:spPr>
            <a:xfrm>
              <a:off x="2339475" y="2141925"/>
              <a:ext cx="8575" cy="8925"/>
            </a:xfrm>
            <a:custGeom>
              <a:avLst/>
              <a:gdLst/>
              <a:ahLst/>
              <a:cxnLst/>
              <a:rect l="l" t="t" r="r" b="b"/>
              <a:pathLst>
                <a:path w="343" h="357" extrusionOk="0">
                  <a:moveTo>
                    <a:pt x="172" y="93"/>
                  </a:moveTo>
                  <a:cubicBezTo>
                    <a:pt x="234" y="93"/>
                    <a:pt x="249" y="140"/>
                    <a:pt x="249" y="171"/>
                  </a:cubicBezTo>
                  <a:cubicBezTo>
                    <a:pt x="249" y="217"/>
                    <a:pt x="203" y="248"/>
                    <a:pt x="172" y="248"/>
                  </a:cubicBezTo>
                  <a:cubicBezTo>
                    <a:pt x="125" y="248"/>
                    <a:pt x="94" y="217"/>
                    <a:pt x="94" y="171"/>
                  </a:cubicBezTo>
                  <a:cubicBezTo>
                    <a:pt x="94" y="140"/>
                    <a:pt x="125" y="93"/>
                    <a:pt x="172" y="93"/>
                  </a:cubicBezTo>
                  <a:close/>
                  <a:moveTo>
                    <a:pt x="172" y="0"/>
                  </a:moveTo>
                  <a:cubicBezTo>
                    <a:pt x="78" y="0"/>
                    <a:pt x="1" y="78"/>
                    <a:pt x="1" y="171"/>
                  </a:cubicBezTo>
                  <a:cubicBezTo>
                    <a:pt x="1" y="279"/>
                    <a:pt x="78" y="357"/>
                    <a:pt x="172" y="357"/>
                  </a:cubicBezTo>
                  <a:cubicBezTo>
                    <a:pt x="265" y="357"/>
                    <a:pt x="342" y="279"/>
                    <a:pt x="342" y="171"/>
                  </a:cubicBezTo>
                  <a:cubicBezTo>
                    <a:pt x="342" y="78"/>
                    <a:pt x="265" y="0"/>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8"/>
            <p:cNvSpPr/>
            <p:nvPr/>
          </p:nvSpPr>
          <p:spPr>
            <a:xfrm>
              <a:off x="2342575" y="2134925"/>
              <a:ext cx="2375" cy="8575"/>
            </a:xfrm>
            <a:custGeom>
              <a:avLst/>
              <a:gdLst/>
              <a:ahLst/>
              <a:cxnLst/>
              <a:rect l="l" t="t" r="r" b="b"/>
              <a:pathLst>
                <a:path w="95" h="343" extrusionOk="0">
                  <a:moveTo>
                    <a:pt x="1" y="1"/>
                  </a:moveTo>
                  <a:lnTo>
                    <a:pt x="1" y="342"/>
                  </a:lnTo>
                  <a:lnTo>
                    <a:pt x="94" y="342"/>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8"/>
            <p:cNvSpPr/>
            <p:nvPr/>
          </p:nvSpPr>
          <p:spPr>
            <a:xfrm>
              <a:off x="2328625" y="2141925"/>
              <a:ext cx="8950" cy="8925"/>
            </a:xfrm>
            <a:custGeom>
              <a:avLst/>
              <a:gdLst/>
              <a:ahLst/>
              <a:cxnLst/>
              <a:rect l="l" t="t" r="r" b="b"/>
              <a:pathLst>
                <a:path w="358" h="357" extrusionOk="0">
                  <a:moveTo>
                    <a:pt x="171" y="93"/>
                  </a:moveTo>
                  <a:cubicBezTo>
                    <a:pt x="218" y="93"/>
                    <a:pt x="249" y="140"/>
                    <a:pt x="249" y="171"/>
                  </a:cubicBezTo>
                  <a:cubicBezTo>
                    <a:pt x="249" y="217"/>
                    <a:pt x="218" y="248"/>
                    <a:pt x="171" y="248"/>
                  </a:cubicBezTo>
                  <a:cubicBezTo>
                    <a:pt x="140" y="248"/>
                    <a:pt x="94" y="217"/>
                    <a:pt x="94" y="171"/>
                  </a:cubicBezTo>
                  <a:cubicBezTo>
                    <a:pt x="94" y="140"/>
                    <a:pt x="140" y="93"/>
                    <a:pt x="171" y="93"/>
                  </a:cubicBezTo>
                  <a:close/>
                  <a:moveTo>
                    <a:pt x="171" y="0"/>
                  </a:moveTo>
                  <a:cubicBezTo>
                    <a:pt x="78" y="0"/>
                    <a:pt x="1" y="78"/>
                    <a:pt x="1" y="171"/>
                  </a:cubicBezTo>
                  <a:cubicBezTo>
                    <a:pt x="1" y="279"/>
                    <a:pt x="78" y="357"/>
                    <a:pt x="171" y="357"/>
                  </a:cubicBezTo>
                  <a:cubicBezTo>
                    <a:pt x="280" y="357"/>
                    <a:pt x="357" y="279"/>
                    <a:pt x="357" y="171"/>
                  </a:cubicBezTo>
                  <a:cubicBezTo>
                    <a:pt x="357" y="78"/>
                    <a:pt x="280"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8"/>
            <p:cNvSpPr/>
            <p:nvPr/>
          </p:nvSpPr>
          <p:spPr>
            <a:xfrm>
              <a:off x="2332125" y="2134925"/>
              <a:ext cx="2350" cy="8575"/>
            </a:xfrm>
            <a:custGeom>
              <a:avLst/>
              <a:gdLst/>
              <a:ahLst/>
              <a:cxnLst/>
              <a:rect l="l" t="t" r="r" b="b"/>
              <a:pathLst>
                <a:path w="94" h="343" extrusionOk="0">
                  <a:moveTo>
                    <a:pt x="0" y="1"/>
                  </a:moveTo>
                  <a:lnTo>
                    <a:pt x="0" y="342"/>
                  </a:lnTo>
                  <a:lnTo>
                    <a:pt x="93" y="342"/>
                  </a:lnTo>
                  <a:lnTo>
                    <a:pt x="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8"/>
            <p:cNvSpPr/>
            <p:nvPr/>
          </p:nvSpPr>
          <p:spPr>
            <a:xfrm>
              <a:off x="2425175" y="2141925"/>
              <a:ext cx="8550" cy="8925"/>
            </a:xfrm>
            <a:custGeom>
              <a:avLst/>
              <a:gdLst/>
              <a:ahLst/>
              <a:cxnLst/>
              <a:rect l="l" t="t" r="r" b="b"/>
              <a:pathLst>
                <a:path w="342" h="357" extrusionOk="0">
                  <a:moveTo>
                    <a:pt x="171" y="93"/>
                  </a:moveTo>
                  <a:cubicBezTo>
                    <a:pt x="233" y="93"/>
                    <a:pt x="249" y="140"/>
                    <a:pt x="249" y="171"/>
                  </a:cubicBezTo>
                  <a:cubicBezTo>
                    <a:pt x="249" y="217"/>
                    <a:pt x="218" y="248"/>
                    <a:pt x="171" y="248"/>
                  </a:cubicBezTo>
                  <a:cubicBezTo>
                    <a:pt x="125" y="248"/>
                    <a:pt x="94" y="217"/>
                    <a:pt x="94" y="171"/>
                  </a:cubicBezTo>
                  <a:cubicBezTo>
                    <a:pt x="94" y="140"/>
                    <a:pt x="140" y="93"/>
                    <a:pt x="171" y="93"/>
                  </a:cubicBezTo>
                  <a:close/>
                  <a:moveTo>
                    <a:pt x="171" y="0"/>
                  </a:moveTo>
                  <a:cubicBezTo>
                    <a:pt x="78" y="0"/>
                    <a:pt x="1" y="78"/>
                    <a:pt x="1" y="171"/>
                  </a:cubicBezTo>
                  <a:cubicBezTo>
                    <a:pt x="1" y="279"/>
                    <a:pt x="78" y="357"/>
                    <a:pt x="171" y="357"/>
                  </a:cubicBezTo>
                  <a:cubicBezTo>
                    <a:pt x="264" y="357"/>
                    <a:pt x="342" y="279"/>
                    <a:pt x="342" y="171"/>
                  </a:cubicBezTo>
                  <a:cubicBezTo>
                    <a:pt x="342" y="78"/>
                    <a:pt x="264"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8"/>
            <p:cNvSpPr/>
            <p:nvPr/>
          </p:nvSpPr>
          <p:spPr>
            <a:xfrm>
              <a:off x="2428275" y="2134925"/>
              <a:ext cx="2750" cy="8575"/>
            </a:xfrm>
            <a:custGeom>
              <a:avLst/>
              <a:gdLst/>
              <a:ahLst/>
              <a:cxnLst/>
              <a:rect l="l" t="t" r="r" b="b"/>
              <a:pathLst>
                <a:path w="110" h="343" extrusionOk="0">
                  <a:moveTo>
                    <a:pt x="1" y="1"/>
                  </a:moveTo>
                  <a:lnTo>
                    <a:pt x="1" y="342"/>
                  </a:lnTo>
                  <a:lnTo>
                    <a:pt x="109" y="342"/>
                  </a:lnTo>
                  <a:lnTo>
                    <a:pt x="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8"/>
            <p:cNvSpPr/>
            <p:nvPr/>
          </p:nvSpPr>
          <p:spPr>
            <a:xfrm>
              <a:off x="2414325" y="2141925"/>
              <a:ext cx="8925" cy="8925"/>
            </a:xfrm>
            <a:custGeom>
              <a:avLst/>
              <a:gdLst/>
              <a:ahLst/>
              <a:cxnLst/>
              <a:rect l="l" t="t" r="r" b="b"/>
              <a:pathLst>
                <a:path w="357" h="357" extrusionOk="0">
                  <a:moveTo>
                    <a:pt x="186" y="93"/>
                  </a:moveTo>
                  <a:cubicBezTo>
                    <a:pt x="217" y="93"/>
                    <a:pt x="264" y="140"/>
                    <a:pt x="264" y="171"/>
                  </a:cubicBezTo>
                  <a:cubicBezTo>
                    <a:pt x="264" y="217"/>
                    <a:pt x="217" y="248"/>
                    <a:pt x="186" y="248"/>
                  </a:cubicBezTo>
                  <a:cubicBezTo>
                    <a:pt x="140" y="248"/>
                    <a:pt x="109" y="217"/>
                    <a:pt x="109" y="171"/>
                  </a:cubicBezTo>
                  <a:cubicBezTo>
                    <a:pt x="109" y="140"/>
                    <a:pt x="140" y="93"/>
                    <a:pt x="186" y="93"/>
                  </a:cubicBezTo>
                  <a:close/>
                  <a:moveTo>
                    <a:pt x="186" y="0"/>
                  </a:moveTo>
                  <a:cubicBezTo>
                    <a:pt x="78" y="0"/>
                    <a:pt x="0" y="78"/>
                    <a:pt x="0" y="171"/>
                  </a:cubicBezTo>
                  <a:cubicBezTo>
                    <a:pt x="0" y="279"/>
                    <a:pt x="78" y="357"/>
                    <a:pt x="186" y="357"/>
                  </a:cubicBezTo>
                  <a:cubicBezTo>
                    <a:pt x="279" y="357"/>
                    <a:pt x="357" y="279"/>
                    <a:pt x="357" y="171"/>
                  </a:cubicBezTo>
                  <a:cubicBezTo>
                    <a:pt x="357" y="78"/>
                    <a:pt x="279" y="0"/>
                    <a:pt x="1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8"/>
            <p:cNvSpPr/>
            <p:nvPr/>
          </p:nvSpPr>
          <p:spPr>
            <a:xfrm>
              <a:off x="2417800" y="2134925"/>
              <a:ext cx="2350" cy="8575"/>
            </a:xfrm>
            <a:custGeom>
              <a:avLst/>
              <a:gdLst/>
              <a:ahLst/>
              <a:cxnLst/>
              <a:rect l="l" t="t" r="r" b="b"/>
              <a:pathLst>
                <a:path w="94" h="343" extrusionOk="0">
                  <a:moveTo>
                    <a:pt x="1" y="1"/>
                  </a:moveTo>
                  <a:lnTo>
                    <a:pt x="1" y="342"/>
                  </a:lnTo>
                  <a:lnTo>
                    <a:pt x="94" y="342"/>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8"/>
            <p:cNvSpPr/>
            <p:nvPr/>
          </p:nvSpPr>
          <p:spPr>
            <a:xfrm>
              <a:off x="2403850" y="2141925"/>
              <a:ext cx="8550" cy="8925"/>
            </a:xfrm>
            <a:custGeom>
              <a:avLst/>
              <a:gdLst/>
              <a:ahLst/>
              <a:cxnLst/>
              <a:rect l="l" t="t" r="r" b="b"/>
              <a:pathLst>
                <a:path w="342" h="357" extrusionOk="0">
                  <a:moveTo>
                    <a:pt x="171" y="93"/>
                  </a:moveTo>
                  <a:cubicBezTo>
                    <a:pt x="218" y="93"/>
                    <a:pt x="249" y="140"/>
                    <a:pt x="249" y="171"/>
                  </a:cubicBezTo>
                  <a:cubicBezTo>
                    <a:pt x="249" y="217"/>
                    <a:pt x="202" y="248"/>
                    <a:pt x="171" y="248"/>
                  </a:cubicBezTo>
                  <a:cubicBezTo>
                    <a:pt x="125" y="248"/>
                    <a:pt x="94" y="217"/>
                    <a:pt x="94" y="171"/>
                  </a:cubicBezTo>
                  <a:cubicBezTo>
                    <a:pt x="94" y="140"/>
                    <a:pt x="140" y="93"/>
                    <a:pt x="171" y="93"/>
                  </a:cubicBezTo>
                  <a:close/>
                  <a:moveTo>
                    <a:pt x="171" y="0"/>
                  </a:moveTo>
                  <a:cubicBezTo>
                    <a:pt x="78" y="0"/>
                    <a:pt x="0" y="78"/>
                    <a:pt x="0" y="171"/>
                  </a:cubicBezTo>
                  <a:cubicBezTo>
                    <a:pt x="0" y="279"/>
                    <a:pt x="78" y="357"/>
                    <a:pt x="171" y="357"/>
                  </a:cubicBezTo>
                  <a:cubicBezTo>
                    <a:pt x="264" y="357"/>
                    <a:pt x="342" y="279"/>
                    <a:pt x="342" y="171"/>
                  </a:cubicBezTo>
                  <a:cubicBezTo>
                    <a:pt x="342" y="78"/>
                    <a:pt x="264"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8"/>
            <p:cNvSpPr/>
            <p:nvPr/>
          </p:nvSpPr>
          <p:spPr>
            <a:xfrm>
              <a:off x="2407350" y="2134925"/>
              <a:ext cx="2350" cy="8575"/>
            </a:xfrm>
            <a:custGeom>
              <a:avLst/>
              <a:gdLst/>
              <a:ahLst/>
              <a:cxnLst/>
              <a:rect l="l" t="t" r="r" b="b"/>
              <a:pathLst>
                <a:path w="94" h="343" extrusionOk="0">
                  <a:moveTo>
                    <a:pt x="0" y="1"/>
                  </a:moveTo>
                  <a:lnTo>
                    <a:pt x="0" y="342"/>
                  </a:lnTo>
                  <a:lnTo>
                    <a:pt x="93" y="342"/>
                  </a:lnTo>
                  <a:lnTo>
                    <a:pt x="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8"/>
            <p:cNvSpPr/>
            <p:nvPr/>
          </p:nvSpPr>
          <p:spPr>
            <a:xfrm>
              <a:off x="2393000" y="2141925"/>
              <a:ext cx="8925" cy="8925"/>
            </a:xfrm>
            <a:custGeom>
              <a:avLst/>
              <a:gdLst/>
              <a:ahLst/>
              <a:cxnLst/>
              <a:rect l="l" t="t" r="r" b="b"/>
              <a:pathLst>
                <a:path w="357" h="357" extrusionOk="0">
                  <a:moveTo>
                    <a:pt x="186" y="93"/>
                  </a:moveTo>
                  <a:cubicBezTo>
                    <a:pt x="217" y="93"/>
                    <a:pt x="264" y="140"/>
                    <a:pt x="264" y="171"/>
                  </a:cubicBezTo>
                  <a:cubicBezTo>
                    <a:pt x="264" y="217"/>
                    <a:pt x="217" y="248"/>
                    <a:pt x="186" y="248"/>
                  </a:cubicBezTo>
                  <a:cubicBezTo>
                    <a:pt x="140" y="248"/>
                    <a:pt x="109" y="217"/>
                    <a:pt x="109" y="171"/>
                  </a:cubicBezTo>
                  <a:cubicBezTo>
                    <a:pt x="109" y="140"/>
                    <a:pt x="140" y="93"/>
                    <a:pt x="186" y="93"/>
                  </a:cubicBezTo>
                  <a:close/>
                  <a:moveTo>
                    <a:pt x="186" y="0"/>
                  </a:moveTo>
                  <a:cubicBezTo>
                    <a:pt x="78" y="0"/>
                    <a:pt x="0" y="78"/>
                    <a:pt x="0" y="171"/>
                  </a:cubicBezTo>
                  <a:cubicBezTo>
                    <a:pt x="0" y="279"/>
                    <a:pt x="78" y="357"/>
                    <a:pt x="186" y="357"/>
                  </a:cubicBezTo>
                  <a:cubicBezTo>
                    <a:pt x="279" y="357"/>
                    <a:pt x="357" y="279"/>
                    <a:pt x="357" y="171"/>
                  </a:cubicBezTo>
                  <a:cubicBezTo>
                    <a:pt x="357" y="78"/>
                    <a:pt x="279" y="0"/>
                    <a:pt x="1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8"/>
            <p:cNvSpPr/>
            <p:nvPr/>
          </p:nvSpPr>
          <p:spPr>
            <a:xfrm>
              <a:off x="2396475" y="2134925"/>
              <a:ext cx="2350" cy="8575"/>
            </a:xfrm>
            <a:custGeom>
              <a:avLst/>
              <a:gdLst/>
              <a:ahLst/>
              <a:cxnLst/>
              <a:rect l="l" t="t" r="r" b="b"/>
              <a:pathLst>
                <a:path w="94" h="343" extrusionOk="0">
                  <a:moveTo>
                    <a:pt x="1" y="1"/>
                  </a:moveTo>
                  <a:lnTo>
                    <a:pt x="1" y="342"/>
                  </a:lnTo>
                  <a:lnTo>
                    <a:pt x="94" y="342"/>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8"/>
            <p:cNvSpPr/>
            <p:nvPr/>
          </p:nvSpPr>
          <p:spPr>
            <a:xfrm>
              <a:off x="2382525" y="2142250"/>
              <a:ext cx="8550" cy="8600"/>
            </a:xfrm>
            <a:custGeom>
              <a:avLst/>
              <a:gdLst/>
              <a:ahLst/>
              <a:cxnLst/>
              <a:rect l="l" t="t" r="r" b="b"/>
              <a:pathLst>
                <a:path w="342" h="344" extrusionOk="0">
                  <a:moveTo>
                    <a:pt x="171" y="80"/>
                  </a:moveTo>
                  <a:cubicBezTo>
                    <a:pt x="218" y="80"/>
                    <a:pt x="249" y="127"/>
                    <a:pt x="249" y="158"/>
                  </a:cubicBezTo>
                  <a:cubicBezTo>
                    <a:pt x="249" y="204"/>
                    <a:pt x="218" y="235"/>
                    <a:pt x="171" y="235"/>
                  </a:cubicBezTo>
                  <a:cubicBezTo>
                    <a:pt x="140" y="235"/>
                    <a:pt x="94" y="204"/>
                    <a:pt x="94" y="158"/>
                  </a:cubicBezTo>
                  <a:cubicBezTo>
                    <a:pt x="94" y="127"/>
                    <a:pt x="140" y="80"/>
                    <a:pt x="171" y="80"/>
                  </a:cubicBezTo>
                  <a:close/>
                  <a:moveTo>
                    <a:pt x="163" y="1"/>
                  </a:moveTo>
                  <a:cubicBezTo>
                    <a:pt x="81" y="1"/>
                    <a:pt x="16" y="73"/>
                    <a:pt x="16" y="158"/>
                  </a:cubicBezTo>
                  <a:cubicBezTo>
                    <a:pt x="0" y="266"/>
                    <a:pt x="78" y="344"/>
                    <a:pt x="171" y="344"/>
                  </a:cubicBezTo>
                  <a:cubicBezTo>
                    <a:pt x="264" y="344"/>
                    <a:pt x="342" y="266"/>
                    <a:pt x="342" y="189"/>
                  </a:cubicBezTo>
                  <a:cubicBezTo>
                    <a:pt x="342" y="80"/>
                    <a:pt x="295" y="3"/>
                    <a:pt x="187" y="3"/>
                  </a:cubicBezTo>
                  <a:cubicBezTo>
                    <a:pt x="179" y="1"/>
                    <a:pt x="17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8"/>
            <p:cNvSpPr/>
            <p:nvPr/>
          </p:nvSpPr>
          <p:spPr>
            <a:xfrm>
              <a:off x="2386025" y="2134925"/>
              <a:ext cx="2350" cy="8575"/>
            </a:xfrm>
            <a:custGeom>
              <a:avLst/>
              <a:gdLst/>
              <a:ahLst/>
              <a:cxnLst/>
              <a:rect l="l" t="t" r="r" b="b"/>
              <a:pathLst>
                <a:path w="94" h="343" extrusionOk="0">
                  <a:moveTo>
                    <a:pt x="0" y="1"/>
                  </a:moveTo>
                  <a:lnTo>
                    <a:pt x="0" y="342"/>
                  </a:lnTo>
                  <a:lnTo>
                    <a:pt x="93" y="342"/>
                  </a:lnTo>
                  <a:lnTo>
                    <a:pt x="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8"/>
            <p:cNvSpPr/>
            <p:nvPr/>
          </p:nvSpPr>
          <p:spPr>
            <a:xfrm>
              <a:off x="1987025" y="2111275"/>
              <a:ext cx="125650" cy="52375"/>
            </a:xfrm>
            <a:custGeom>
              <a:avLst/>
              <a:gdLst/>
              <a:ahLst/>
              <a:cxnLst/>
              <a:rect l="l" t="t" r="r" b="b"/>
              <a:pathLst>
                <a:path w="5026" h="2095" extrusionOk="0">
                  <a:moveTo>
                    <a:pt x="1" y="1"/>
                  </a:moveTo>
                  <a:lnTo>
                    <a:pt x="1" y="109"/>
                  </a:lnTo>
                  <a:lnTo>
                    <a:pt x="3956" y="109"/>
                  </a:lnTo>
                  <a:lnTo>
                    <a:pt x="4917" y="1055"/>
                  </a:lnTo>
                  <a:lnTo>
                    <a:pt x="4917" y="2095"/>
                  </a:lnTo>
                  <a:lnTo>
                    <a:pt x="5026" y="2095"/>
                  </a:lnTo>
                  <a:lnTo>
                    <a:pt x="5026" y="1009"/>
                  </a:lnTo>
                  <a:lnTo>
                    <a:pt x="39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8"/>
            <p:cNvSpPr/>
            <p:nvPr/>
          </p:nvSpPr>
          <p:spPr>
            <a:xfrm>
              <a:off x="2419350" y="2135325"/>
              <a:ext cx="33000" cy="33375"/>
            </a:xfrm>
            <a:custGeom>
              <a:avLst/>
              <a:gdLst/>
              <a:ahLst/>
              <a:cxnLst/>
              <a:rect l="l" t="t" r="r" b="b"/>
              <a:pathLst>
                <a:path w="1320" h="1335" extrusionOk="0">
                  <a:moveTo>
                    <a:pt x="1226" y="0"/>
                  </a:moveTo>
                  <a:lnTo>
                    <a:pt x="1226" y="729"/>
                  </a:lnTo>
                  <a:lnTo>
                    <a:pt x="699" y="1257"/>
                  </a:lnTo>
                  <a:lnTo>
                    <a:pt x="1" y="1257"/>
                  </a:lnTo>
                  <a:lnTo>
                    <a:pt x="1" y="1334"/>
                  </a:lnTo>
                  <a:lnTo>
                    <a:pt x="730" y="1334"/>
                  </a:lnTo>
                  <a:lnTo>
                    <a:pt x="1319" y="776"/>
                  </a:lnTo>
                  <a:lnTo>
                    <a:pt x="13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8"/>
            <p:cNvSpPr/>
            <p:nvPr/>
          </p:nvSpPr>
          <p:spPr>
            <a:xfrm>
              <a:off x="1987025" y="2143475"/>
              <a:ext cx="68650" cy="20175"/>
            </a:xfrm>
            <a:custGeom>
              <a:avLst/>
              <a:gdLst/>
              <a:ahLst/>
              <a:cxnLst/>
              <a:rect l="l" t="t" r="r" b="b"/>
              <a:pathLst>
                <a:path w="2746" h="807" extrusionOk="0">
                  <a:moveTo>
                    <a:pt x="1" y="0"/>
                  </a:moveTo>
                  <a:lnTo>
                    <a:pt x="1" y="93"/>
                  </a:lnTo>
                  <a:lnTo>
                    <a:pt x="2265" y="93"/>
                  </a:lnTo>
                  <a:lnTo>
                    <a:pt x="2668" y="496"/>
                  </a:lnTo>
                  <a:lnTo>
                    <a:pt x="2668" y="807"/>
                  </a:lnTo>
                  <a:lnTo>
                    <a:pt x="2746" y="807"/>
                  </a:lnTo>
                  <a:lnTo>
                    <a:pt x="2746" y="465"/>
                  </a:lnTo>
                  <a:lnTo>
                    <a:pt x="2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8"/>
            <p:cNvSpPr/>
            <p:nvPr/>
          </p:nvSpPr>
          <p:spPr>
            <a:xfrm>
              <a:off x="1987025" y="2132600"/>
              <a:ext cx="80300" cy="31050"/>
            </a:xfrm>
            <a:custGeom>
              <a:avLst/>
              <a:gdLst/>
              <a:ahLst/>
              <a:cxnLst/>
              <a:rect l="l" t="t" r="r" b="b"/>
              <a:pathLst>
                <a:path w="3212" h="1242" extrusionOk="0">
                  <a:moveTo>
                    <a:pt x="1" y="1"/>
                  </a:moveTo>
                  <a:lnTo>
                    <a:pt x="1" y="109"/>
                  </a:lnTo>
                  <a:lnTo>
                    <a:pt x="2327" y="109"/>
                  </a:lnTo>
                  <a:lnTo>
                    <a:pt x="3118" y="885"/>
                  </a:lnTo>
                  <a:lnTo>
                    <a:pt x="3118" y="1242"/>
                  </a:lnTo>
                  <a:lnTo>
                    <a:pt x="3211" y="1242"/>
                  </a:lnTo>
                  <a:lnTo>
                    <a:pt x="3211" y="838"/>
                  </a:lnTo>
                  <a:lnTo>
                    <a:pt x="23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8"/>
            <p:cNvSpPr/>
            <p:nvPr/>
          </p:nvSpPr>
          <p:spPr>
            <a:xfrm>
              <a:off x="1987025" y="2122150"/>
              <a:ext cx="114025" cy="41500"/>
            </a:xfrm>
            <a:custGeom>
              <a:avLst/>
              <a:gdLst/>
              <a:ahLst/>
              <a:cxnLst/>
              <a:rect l="l" t="t" r="r" b="b"/>
              <a:pathLst>
                <a:path w="4561" h="1660" extrusionOk="0">
                  <a:moveTo>
                    <a:pt x="1" y="0"/>
                  </a:moveTo>
                  <a:lnTo>
                    <a:pt x="1" y="78"/>
                  </a:lnTo>
                  <a:lnTo>
                    <a:pt x="3630" y="78"/>
                  </a:lnTo>
                  <a:lnTo>
                    <a:pt x="4483" y="931"/>
                  </a:lnTo>
                  <a:lnTo>
                    <a:pt x="4483" y="1660"/>
                  </a:lnTo>
                  <a:lnTo>
                    <a:pt x="4561" y="1660"/>
                  </a:lnTo>
                  <a:lnTo>
                    <a:pt x="4561" y="884"/>
                  </a:lnTo>
                  <a:lnTo>
                    <a:pt x="36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8"/>
            <p:cNvSpPr/>
            <p:nvPr/>
          </p:nvSpPr>
          <p:spPr>
            <a:xfrm>
              <a:off x="1987025" y="2100825"/>
              <a:ext cx="159000" cy="62825"/>
            </a:xfrm>
            <a:custGeom>
              <a:avLst/>
              <a:gdLst/>
              <a:ahLst/>
              <a:cxnLst/>
              <a:rect l="l" t="t" r="r" b="b"/>
              <a:pathLst>
                <a:path w="6360" h="2513" extrusionOk="0">
                  <a:moveTo>
                    <a:pt x="1" y="0"/>
                  </a:moveTo>
                  <a:lnTo>
                    <a:pt x="1" y="78"/>
                  </a:lnTo>
                  <a:lnTo>
                    <a:pt x="4793" y="78"/>
                  </a:lnTo>
                  <a:lnTo>
                    <a:pt x="6267" y="1567"/>
                  </a:lnTo>
                  <a:lnTo>
                    <a:pt x="6267" y="2513"/>
                  </a:lnTo>
                  <a:lnTo>
                    <a:pt x="6360" y="2513"/>
                  </a:lnTo>
                  <a:lnTo>
                    <a:pt x="6360" y="1535"/>
                  </a:lnTo>
                  <a:lnTo>
                    <a:pt x="48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8"/>
            <p:cNvSpPr/>
            <p:nvPr/>
          </p:nvSpPr>
          <p:spPr>
            <a:xfrm>
              <a:off x="1987025" y="2089950"/>
              <a:ext cx="170250" cy="73700"/>
            </a:xfrm>
            <a:custGeom>
              <a:avLst/>
              <a:gdLst/>
              <a:ahLst/>
              <a:cxnLst/>
              <a:rect l="l" t="t" r="r" b="b"/>
              <a:pathLst>
                <a:path w="6810" h="2948" extrusionOk="0">
                  <a:moveTo>
                    <a:pt x="1" y="1"/>
                  </a:moveTo>
                  <a:lnTo>
                    <a:pt x="1" y="78"/>
                  </a:lnTo>
                  <a:lnTo>
                    <a:pt x="4917" y="125"/>
                  </a:lnTo>
                  <a:lnTo>
                    <a:pt x="6732" y="1924"/>
                  </a:lnTo>
                  <a:lnTo>
                    <a:pt x="6732" y="2948"/>
                  </a:lnTo>
                  <a:lnTo>
                    <a:pt x="6809" y="2948"/>
                  </a:lnTo>
                  <a:lnTo>
                    <a:pt x="6809" y="1893"/>
                  </a:lnTo>
                  <a:lnTo>
                    <a:pt x="4964" y="3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8"/>
            <p:cNvSpPr/>
            <p:nvPr/>
          </p:nvSpPr>
          <p:spPr>
            <a:xfrm>
              <a:off x="2188650" y="2128350"/>
              <a:ext cx="2350" cy="35300"/>
            </a:xfrm>
            <a:custGeom>
              <a:avLst/>
              <a:gdLst/>
              <a:ahLst/>
              <a:cxnLst/>
              <a:rect l="l" t="t" r="r" b="b"/>
              <a:pathLst>
                <a:path w="94" h="1412" extrusionOk="0">
                  <a:moveTo>
                    <a:pt x="1" y="0"/>
                  </a:moveTo>
                  <a:lnTo>
                    <a:pt x="1" y="1412"/>
                  </a:lnTo>
                  <a:lnTo>
                    <a:pt x="94" y="1412"/>
                  </a:lnTo>
                  <a:lnTo>
                    <a:pt x="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8"/>
            <p:cNvSpPr/>
            <p:nvPr/>
          </p:nvSpPr>
          <p:spPr>
            <a:xfrm>
              <a:off x="2222400" y="2128350"/>
              <a:ext cx="10475" cy="35300"/>
            </a:xfrm>
            <a:custGeom>
              <a:avLst/>
              <a:gdLst/>
              <a:ahLst/>
              <a:cxnLst/>
              <a:rect l="l" t="t" r="r" b="b"/>
              <a:pathLst>
                <a:path w="419" h="1412" extrusionOk="0">
                  <a:moveTo>
                    <a:pt x="341" y="0"/>
                  </a:moveTo>
                  <a:lnTo>
                    <a:pt x="341" y="621"/>
                  </a:lnTo>
                  <a:lnTo>
                    <a:pt x="0" y="931"/>
                  </a:lnTo>
                  <a:lnTo>
                    <a:pt x="0" y="1412"/>
                  </a:lnTo>
                  <a:lnTo>
                    <a:pt x="78" y="1412"/>
                  </a:lnTo>
                  <a:lnTo>
                    <a:pt x="78" y="977"/>
                  </a:lnTo>
                  <a:lnTo>
                    <a:pt x="419" y="636"/>
                  </a:lnTo>
                  <a:lnTo>
                    <a:pt x="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8"/>
            <p:cNvSpPr/>
            <p:nvPr/>
          </p:nvSpPr>
          <p:spPr>
            <a:xfrm>
              <a:off x="2199900" y="2127950"/>
              <a:ext cx="12425" cy="35700"/>
            </a:xfrm>
            <a:custGeom>
              <a:avLst/>
              <a:gdLst/>
              <a:ahLst/>
              <a:cxnLst/>
              <a:rect l="l" t="t" r="r" b="b"/>
              <a:pathLst>
                <a:path w="497" h="1428" extrusionOk="0">
                  <a:moveTo>
                    <a:pt x="404" y="1"/>
                  </a:moveTo>
                  <a:lnTo>
                    <a:pt x="404" y="544"/>
                  </a:lnTo>
                  <a:lnTo>
                    <a:pt x="0" y="931"/>
                  </a:lnTo>
                  <a:lnTo>
                    <a:pt x="0" y="1428"/>
                  </a:lnTo>
                  <a:lnTo>
                    <a:pt x="94" y="1428"/>
                  </a:lnTo>
                  <a:lnTo>
                    <a:pt x="94" y="962"/>
                  </a:lnTo>
                  <a:lnTo>
                    <a:pt x="497" y="575"/>
                  </a:lnTo>
                  <a:lnTo>
                    <a:pt x="4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8"/>
            <p:cNvSpPr/>
            <p:nvPr/>
          </p:nvSpPr>
          <p:spPr>
            <a:xfrm>
              <a:off x="2243325" y="2099650"/>
              <a:ext cx="70200" cy="107425"/>
            </a:xfrm>
            <a:custGeom>
              <a:avLst/>
              <a:gdLst/>
              <a:ahLst/>
              <a:cxnLst/>
              <a:rect l="l" t="t" r="r" b="b"/>
              <a:pathLst>
                <a:path w="2808" h="4297" extrusionOk="0">
                  <a:moveTo>
                    <a:pt x="621" y="1"/>
                  </a:moveTo>
                  <a:lnTo>
                    <a:pt x="621" y="78"/>
                  </a:lnTo>
                  <a:lnTo>
                    <a:pt x="1474" y="78"/>
                  </a:lnTo>
                  <a:lnTo>
                    <a:pt x="2715" y="1350"/>
                  </a:lnTo>
                  <a:lnTo>
                    <a:pt x="2715" y="3289"/>
                  </a:lnTo>
                  <a:lnTo>
                    <a:pt x="1800" y="4188"/>
                  </a:lnTo>
                  <a:lnTo>
                    <a:pt x="1" y="4188"/>
                  </a:lnTo>
                  <a:lnTo>
                    <a:pt x="1" y="4297"/>
                  </a:lnTo>
                  <a:lnTo>
                    <a:pt x="1846" y="4297"/>
                  </a:lnTo>
                  <a:lnTo>
                    <a:pt x="2808" y="3320"/>
                  </a:lnTo>
                  <a:lnTo>
                    <a:pt x="2808" y="1303"/>
                  </a:lnTo>
                  <a:lnTo>
                    <a:pt x="15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8"/>
            <p:cNvSpPr/>
            <p:nvPr/>
          </p:nvSpPr>
          <p:spPr>
            <a:xfrm>
              <a:off x="2440675" y="2602925"/>
              <a:ext cx="37250" cy="6625"/>
            </a:xfrm>
            <a:custGeom>
              <a:avLst/>
              <a:gdLst/>
              <a:ahLst/>
              <a:cxnLst/>
              <a:rect l="l" t="t" r="r" b="b"/>
              <a:pathLst>
                <a:path w="1490" h="265" extrusionOk="0">
                  <a:moveTo>
                    <a:pt x="1" y="1"/>
                  </a:moveTo>
                  <a:lnTo>
                    <a:pt x="1" y="265"/>
                  </a:lnTo>
                  <a:lnTo>
                    <a:pt x="1490" y="265"/>
                  </a:lnTo>
                  <a:lnTo>
                    <a:pt x="14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8"/>
            <p:cNvSpPr/>
            <p:nvPr/>
          </p:nvSpPr>
          <p:spPr>
            <a:xfrm>
              <a:off x="2430600" y="2605275"/>
              <a:ext cx="10500" cy="2725"/>
            </a:xfrm>
            <a:custGeom>
              <a:avLst/>
              <a:gdLst/>
              <a:ahLst/>
              <a:cxnLst/>
              <a:rect l="l" t="t" r="r" b="b"/>
              <a:pathLst>
                <a:path w="420" h="109" extrusionOk="0">
                  <a:moveTo>
                    <a:pt x="1" y="0"/>
                  </a:moveTo>
                  <a:lnTo>
                    <a:pt x="1" y="109"/>
                  </a:lnTo>
                  <a:lnTo>
                    <a:pt x="419" y="109"/>
                  </a:lnTo>
                  <a:lnTo>
                    <a:pt x="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8"/>
            <p:cNvSpPr/>
            <p:nvPr/>
          </p:nvSpPr>
          <p:spPr>
            <a:xfrm>
              <a:off x="2440675" y="2592075"/>
              <a:ext cx="37250" cy="7000"/>
            </a:xfrm>
            <a:custGeom>
              <a:avLst/>
              <a:gdLst/>
              <a:ahLst/>
              <a:cxnLst/>
              <a:rect l="l" t="t" r="r" b="b"/>
              <a:pathLst>
                <a:path w="1490" h="280" extrusionOk="0">
                  <a:moveTo>
                    <a:pt x="1" y="1"/>
                  </a:moveTo>
                  <a:lnTo>
                    <a:pt x="1" y="280"/>
                  </a:lnTo>
                  <a:lnTo>
                    <a:pt x="1490" y="280"/>
                  </a:lnTo>
                  <a:lnTo>
                    <a:pt x="14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8"/>
            <p:cNvSpPr/>
            <p:nvPr/>
          </p:nvSpPr>
          <p:spPr>
            <a:xfrm>
              <a:off x="2430600" y="2594800"/>
              <a:ext cx="10500" cy="2725"/>
            </a:xfrm>
            <a:custGeom>
              <a:avLst/>
              <a:gdLst/>
              <a:ahLst/>
              <a:cxnLst/>
              <a:rect l="l" t="t" r="r" b="b"/>
              <a:pathLst>
                <a:path w="420" h="109" extrusionOk="0">
                  <a:moveTo>
                    <a:pt x="1" y="0"/>
                  </a:moveTo>
                  <a:lnTo>
                    <a:pt x="1" y="109"/>
                  </a:lnTo>
                  <a:lnTo>
                    <a:pt x="419" y="109"/>
                  </a:lnTo>
                  <a:lnTo>
                    <a:pt x="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8"/>
            <p:cNvSpPr/>
            <p:nvPr/>
          </p:nvSpPr>
          <p:spPr>
            <a:xfrm>
              <a:off x="2440675" y="2581600"/>
              <a:ext cx="37250" cy="6625"/>
            </a:xfrm>
            <a:custGeom>
              <a:avLst/>
              <a:gdLst/>
              <a:ahLst/>
              <a:cxnLst/>
              <a:rect l="l" t="t" r="r" b="b"/>
              <a:pathLst>
                <a:path w="1490" h="265" extrusionOk="0">
                  <a:moveTo>
                    <a:pt x="1" y="1"/>
                  </a:moveTo>
                  <a:lnTo>
                    <a:pt x="1" y="265"/>
                  </a:lnTo>
                  <a:lnTo>
                    <a:pt x="1490" y="265"/>
                  </a:lnTo>
                  <a:lnTo>
                    <a:pt x="14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8"/>
            <p:cNvSpPr/>
            <p:nvPr/>
          </p:nvSpPr>
          <p:spPr>
            <a:xfrm>
              <a:off x="2430600" y="2583550"/>
              <a:ext cx="10500" cy="2750"/>
            </a:xfrm>
            <a:custGeom>
              <a:avLst/>
              <a:gdLst/>
              <a:ahLst/>
              <a:cxnLst/>
              <a:rect l="l" t="t" r="r" b="b"/>
              <a:pathLst>
                <a:path w="420" h="110" extrusionOk="0">
                  <a:moveTo>
                    <a:pt x="1" y="0"/>
                  </a:moveTo>
                  <a:lnTo>
                    <a:pt x="1" y="109"/>
                  </a:lnTo>
                  <a:lnTo>
                    <a:pt x="419" y="109"/>
                  </a:lnTo>
                  <a:lnTo>
                    <a:pt x="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8"/>
            <p:cNvSpPr/>
            <p:nvPr/>
          </p:nvSpPr>
          <p:spPr>
            <a:xfrm>
              <a:off x="1939350" y="2141150"/>
              <a:ext cx="37225" cy="6600"/>
            </a:xfrm>
            <a:custGeom>
              <a:avLst/>
              <a:gdLst/>
              <a:ahLst/>
              <a:cxnLst/>
              <a:rect l="l" t="t" r="r" b="b"/>
              <a:pathLst>
                <a:path w="1489" h="264" extrusionOk="0">
                  <a:moveTo>
                    <a:pt x="0" y="0"/>
                  </a:moveTo>
                  <a:lnTo>
                    <a:pt x="0" y="264"/>
                  </a:lnTo>
                  <a:lnTo>
                    <a:pt x="1489" y="264"/>
                  </a:lnTo>
                  <a:lnTo>
                    <a:pt x="14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8"/>
            <p:cNvSpPr/>
            <p:nvPr/>
          </p:nvSpPr>
          <p:spPr>
            <a:xfrm>
              <a:off x="1976550" y="2143475"/>
              <a:ext cx="10900" cy="2725"/>
            </a:xfrm>
            <a:custGeom>
              <a:avLst/>
              <a:gdLst/>
              <a:ahLst/>
              <a:cxnLst/>
              <a:rect l="l" t="t" r="r" b="b"/>
              <a:pathLst>
                <a:path w="436" h="109" extrusionOk="0">
                  <a:moveTo>
                    <a:pt x="1" y="0"/>
                  </a:moveTo>
                  <a:lnTo>
                    <a:pt x="1" y="109"/>
                  </a:lnTo>
                  <a:lnTo>
                    <a:pt x="435" y="109"/>
                  </a:lnTo>
                  <a:lnTo>
                    <a:pt x="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8"/>
            <p:cNvSpPr/>
            <p:nvPr/>
          </p:nvSpPr>
          <p:spPr>
            <a:xfrm>
              <a:off x="1939350" y="2130275"/>
              <a:ext cx="37225" cy="6625"/>
            </a:xfrm>
            <a:custGeom>
              <a:avLst/>
              <a:gdLst/>
              <a:ahLst/>
              <a:cxnLst/>
              <a:rect l="l" t="t" r="r" b="b"/>
              <a:pathLst>
                <a:path w="1489" h="265" extrusionOk="0">
                  <a:moveTo>
                    <a:pt x="0" y="1"/>
                  </a:moveTo>
                  <a:lnTo>
                    <a:pt x="0" y="264"/>
                  </a:lnTo>
                  <a:lnTo>
                    <a:pt x="1489" y="264"/>
                  </a:lnTo>
                  <a:lnTo>
                    <a:pt x="14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8"/>
            <p:cNvSpPr/>
            <p:nvPr/>
          </p:nvSpPr>
          <p:spPr>
            <a:xfrm>
              <a:off x="1976550" y="2132600"/>
              <a:ext cx="10900" cy="3125"/>
            </a:xfrm>
            <a:custGeom>
              <a:avLst/>
              <a:gdLst/>
              <a:ahLst/>
              <a:cxnLst/>
              <a:rect l="l" t="t" r="r" b="b"/>
              <a:pathLst>
                <a:path w="436" h="125" extrusionOk="0">
                  <a:moveTo>
                    <a:pt x="1" y="1"/>
                  </a:moveTo>
                  <a:lnTo>
                    <a:pt x="1" y="125"/>
                  </a:lnTo>
                  <a:lnTo>
                    <a:pt x="435" y="125"/>
                  </a:lnTo>
                  <a:lnTo>
                    <a:pt x="4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8"/>
            <p:cNvSpPr/>
            <p:nvPr/>
          </p:nvSpPr>
          <p:spPr>
            <a:xfrm>
              <a:off x="1939350" y="2119825"/>
              <a:ext cx="37225" cy="6600"/>
            </a:xfrm>
            <a:custGeom>
              <a:avLst/>
              <a:gdLst/>
              <a:ahLst/>
              <a:cxnLst/>
              <a:rect l="l" t="t" r="r" b="b"/>
              <a:pathLst>
                <a:path w="1489" h="264" extrusionOk="0">
                  <a:moveTo>
                    <a:pt x="0" y="0"/>
                  </a:moveTo>
                  <a:lnTo>
                    <a:pt x="0" y="264"/>
                  </a:lnTo>
                  <a:lnTo>
                    <a:pt x="1489" y="264"/>
                  </a:lnTo>
                  <a:lnTo>
                    <a:pt x="14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8"/>
            <p:cNvSpPr/>
            <p:nvPr/>
          </p:nvSpPr>
          <p:spPr>
            <a:xfrm>
              <a:off x="1976550" y="2122150"/>
              <a:ext cx="10900" cy="2725"/>
            </a:xfrm>
            <a:custGeom>
              <a:avLst/>
              <a:gdLst/>
              <a:ahLst/>
              <a:cxnLst/>
              <a:rect l="l" t="t" r="r" b="b"/>
              <a:pathLst>
                <a:path w="436" h="109" extrusionOk="0">
                  <a:moveTo>
                    <a:pt x="1" y="0"/>
                  </a:moveTo>
                  <a:lnTo>
                    <a:pt x="1" y="109"/>
                  </a:lnTo>
                  <a:lnTo>
                    <a:pt x="435" y="109"/>
                  </a:lnTo>
                  <a:lnTo>
                    <a:pt x="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8"/>
            <p:cNvSpPr/>
            <p:nvPr/>
          </p:nvSpPr>
          <p:spPr>
            <a:xfrm>
              <a:off x="1939350" y="2108950"/>
              <a:ext cx="37225" cy="6625"/>
            </a:xfrm>
            <a:custGeom>
              <a:avLst/>
              <a:gdLst/>
              <a:ahLst/>
              <a:cxnLst/>
              <a:rect l="l" t="t" r="r" b="b"/>
              <a:pathLst>
                <a:path w="1489" h="265" extrusionOk="0">
                  <a:moveTo>
                    <a:pt x="0" y="1"/>
                  </a:moveTo>
                  <a:lnTo>
                    <a:pt x="0" y="264"/>
                  </a:lnTo>
                  <a:lnTo>
                    <a:pt x="1489" y="264"/>
                  </a:lnTo>
                  <a:lnTo>
                    <a:pt x="14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8"/>
            <p:cNvSpPr/>
            <p:nvPr/>
          </p:nvSpPr>
          <p:spPr>
            <a:xfrm>
              <a:off x="1976550" y="2110900"/>
              <a:ext cx="10900" cy="2725"/>
            </a:xfrm>
            <a:custGeom>
              <a:avLst/>
              <a:gdLst/>
              <a:ahLst/>
              <a:cxnLst/>
              <a:rect l="l" t="t" r="r" b="b"/>
              <a:pathLst>
                <a:path w="436" h="109" extrusionOk="0">
                  <a:moveTo>
                    <a:pt x="1" y="0"/>
                  </a:moveTo>
                  <a:lnTo>
                    <a:pt x="1" y="109"/>
                  </a:lnTo>
                  <a:lnTo>
                    <a:pt x="435" y="109"/>
                  </a:lnTo>
                  <a:lnTo>
                    <a:pt x="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8"/>
            <p:cNvSpPr/>
            <p:nvPr/>
          </p:nvSpPr>
          <p:spPr>
            <a:xfrm>
              <a:off x="1939350" y="2098100"/>
              <a:ext cx="37225" cy="7000"/>
            </a:xfrm>
            <a:custGeom>
              <a:avLst/>
              <a:gdLst/>
              <a:ahLst/>
              <a:cxnLst/>
              <a:rect l="l" t="t" r="r" b="b"/>
              <a:pathLst>
                <a:path w="1489" h="280" extrusionOk="0">
                  <a:moveTo>
                    <a:pt x="0" y="0"/>
                  </a:moveTo>
                  <a:lnTo>
                    <a:pt x="0" y="280"/>
                  </a:lnTo>
                  <a:lnTo>
                    <a:pt x="1489" y="280"/>
                  </a:lnTo>
                  <a:lnTo>
                    <a:pt x="14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8"/>
            <p:cNvSpPr/>
            <p:nvPr/>
          </p:nvSpPr>
          <p:spPr>
            <a:xfrm>
              <a:off x="1976550" y="2100425"/>
              <a:ext cx="10900" cy="2750"/>
            </a:xfrm>
            <a:custGeom>
              <a:avLst/>
              <a:gdLst/>
              <a:ahLst/>
              <a:cxnLst/>
              <a:rect l="l" t="t" r="r" b="b"/>
              <a:pathLst>
                <a:path w="436" h="110" extrusionOk="0">
                  <a:moveTo>
                    <a:pt x="1" y="1"/>
                  </a:moveTo>
                  <a:lnTo>
                    <a:pt x="1" y="109"/>
                  </a:lnTo>
                  <a:lnTo>
                    <a:pt x="435" y="109"/>
                  </a:lnTo>
                  <a:lnTo>
                    <a:pt x="4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8"/>
            <p:cNvSpPr/>
            <p:nvPr/>
          </p:nvSpPr>
          <p:spPr>
            <a:xfrm>
              <a:off x="1939350" y="2087625"/>
              <a:ext cx="37225" cy="7000"/>
            </a:xfrm>
            <a:custGeom>
              <a:avLst/>
              <a:gdLst/>
              <a:ahLst/>
              <a:cxnLst/>
              <a:rect l="l" t="t" r="r" b="b"/>
              <a:pathLst>
                <a:path w="1489" h="280" extrusionOk="0">
                  <a:moveTo>
                    <a:pt x="0" y="1"/>
                  </a:moveTo>
                  <a:lnTo>
                    <a:pt x="0" y="280"/>
                  </a:lnTo>
                  <a:lnTo>
                    <a:pt x="1489" y="280"/>
                  </a:lnTo>
                  <a:lnTo>
                    <a:pt x="14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8"/>
            <p:cNvSpPr/>
            <p:nvPr/>
          </p:nvSpPr>
          <p:spPr>
            <a:xfrm>
              <a:off x="1976550" y="2089575"/>
              <a:ext cx="10900" cy="3125"/>
            </a:xfrm>
            <a:custGeom>
              <a:avLst/>
              <a:gdLst/>
              <a:ahLst/>
              <a:cxnLst/>
              <a:rect l="l" t="t" r="r" b="b"/>
              <a:pathLst>
                <a:path w="436" h="125" extrusionOk="0">
                  <a:moveTo>
                    <a:pt x="1" y="0"/>
                  </a:moveTo>
                  <a:lnTo>
                    <a:pt x="1" y="124"/>
                  </a:lnTo>
                  <a:lnTo>
                    <a:pt x="435" y="124"/>
                  </a:lnTo>
                  <a:lnTo>
                    <a:pt x="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8"/>
            <p:cNvSpPr/>
            <p:nvPr/>
          </p:nvSpPr>
          <p:spPr>
            <a:xfrm>
              <a:off x="2002925" y="2588200"/>
              <a:ext cx="7000" cy="37250"/>
            </a:xfrm>
            <a:custGeom>
              <a:avLst/>
              <a:gdLst/>
              <a:ahLst/>
              <a:cxnLst/>
              <a:rect l="l" t="t" r="r" b="b"/>
              <a:pathLst>
                <a:path w="280" h="1490" extrusionOk="0">
                  <a:moveTo>
                    <a:pt x="1" y="1"/>
                  </a:moveTo>
                  <a:lnTo>
                    <a:pt x="1" y="1490"/>
                  </a:lnTo>
                  <a:lnTo>
                    <a:pt x="280" y="1490"/>
                  </a:lnTo>
                  <a:lnTo>
                    <a:pt x="2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8"/>
            <p:cNvSpPr/>
            <p:nvPr/>
          </p:nvSpPr>
          <p:spPr>
            <a:xfrm>
              <a:off x="2005250" y="2578125"/>
              <a:ext cx="3125" cy="10500"/>
            </a:xfrm>
            <a:custGeom>
              <a:avLst/>
              <a:gdLst/>
              <a:ahLst/>
              <a:cxnLst/>
              <a:rect l="l" t="t" r="r" b="b"/>
              <a:pathLst>
                <a:path w="125" h="420" extrusionOk="0">
                  <a:moveTo>
                    <a:pt x="1" y="0"/>
                  </a:moveTo>
                  <a:lnTo>
                    <a:pt x="1" y="419"/>
                  </a:lnTo>
                  <a:lnTo>
                    <a:pt x="125" y="419"/>
                  </a:lnTo>
                  <a:lnTo>
                    <a:pt x="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8"/>
            <p:cNvSpPr/>
            <p:nvPr/>
          </p:nvSpPr>
          <p:spPr>
            <a:xfrm>
              <a:off x="2014175" y="2588200"/>
              <a:ext cx="6625" cy="37250"/>
            </a:xfrm>
            <a:custGeom>
              <a:avLst/>
              <a:gdLst/>
              <a:ahLst/>
              <a:cxnLst/>
              <a:rect l="l" t="t" r="r" b="b"/>
              <a:pathLst>
                <a:path w="265" h="1490" extrusionOk="0">
                  <a:moveTo>
                    <a:pt x="0" y="1"/>
                  </a:moveTo>
                  <a:lnTo>
                    <a:pt x="0" y="1490"/>
                  </a:lnTo>
                  <a:lnTo>
                    <a:pt x="264" y="1490"/>
                  </a:lnTo>
                  <a:lnTo>
                    <a:pt x="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8"/>
            <p:cNvSpPr/>
            <p:nvPr/>
          </p:nvSpPr>
          <p:spPr>
            <a:xfrm>
              <a:off x="2016100" y="2578125"/>
              <a:ext cx="2750" cy="10500"/>
            </a:xfrm>
            <a:custGeom>
              <a:avLst/>
              <a:gdLst/>
              <a:ahLst/>
              <a:cxnLst/>
              <a:rect l="l" t="t" r="r" b="b"/>
              <a:pathLst>
                <a:path w="110" h="420" extrusionOk="0">
                  <a:moveTo>
                    <a:pt x="1" y="0"/>
                  </a:moveTo>
                  <a:lnTo>
                    <a:pt x="1" y="419"/>
                  </a:lnTo>
                  <a:lnTo>
                    <a:pt x="109" y="419"/>
                  </a:lnTo>
                  <a:lnTo>
                    <a:pt x="1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8"/>
            <p:cNvSpPr/>
            <p:nvPr/>
          </p:nvSpPr>
          <p:spPr>
            <a:xfrm>
              <a:off x="2024650" y="2588200"/>
              <a:ext cx="7000" cy="37250"/>
            </a:xfrm>
            <a:custGeom>
              <a:avLst/>
              <a:gdLst/>
              <a:ahLst/>
              <a:cxnLst/>
              <a:rect l="l" t="t" r="r" b="b"/>
              <a:pathLst>
                <a:path w="280" h="1490" extrusionOk="0">
                  <a:moveTo>
                    <a:pt x="0" y="1"/>
                  </a:moveTo>
                  <a:lnTo>
                    <a:pt x="0" y="1490"/>
                  </a:lnTo>
                  <a:lnTo>
                    <a:pt x="279" y="1490"/>
                  </a:lnTo>
                  <a:lnTo>
                    <a:pt x="2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8"/>
            <p:cNvSpPr/>
            <p:nvPr/>
          </p:nvSpPr>
          <p:spPr>
            <a:xfrm>
              <a:off x="2026575" y="2578125"/>
              <a:ext cx="3125" cy="10500"/>
            </a:xfrm>
            <a:custGeom>
              <a:avLst/>
              <a:gdLst/>
              <a:ahLst/>
              <a:cxnLst/>
              <a:rect l="l" t="t" r="r" b="b"/>
              <a:pathLst>
                <a:path w="125" h="420" extrusionOk="0">
                  <a:moveTo>
                    <a:pt x="1" y="0"/>
                  </a:moveTo>
                  <a:lnTo>
                    <a:pt x="1" y="419"/>
                  </a:lnTo>
                  <a:lnTo>
                    <a:pt x="125" y="419"/>
                  </a:lnTo>
                  <a:lnTo>
                    <a:pt x="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8"/>
            <p:cNvSpPr/>
            <p:nvPr/>
          </p:nvSpPr>
          <p:spPr>
            <a:xfrm>
              <a:off x="2035500" y="2588200"/>
              <a:ext cx="6625" cy="37250"/>
            </a:xfrm>
            <a:custGeom>
              <a:avLst/>
              <a:gdLst/>
              <a:ahLst/>
              <a:cxnLst/>
              <a:rect l="l" t="t" r="r" b="b"/>
              <a:pathLst>
                <a:path w="265" h="1490" extrusionOk="0">
                  <a:moveTo>
                    <a:pt x="0" y="1"/>
                  </a:moveTo>
                  <a:lnTo>
                    <a:pt x="0" y="1490"/>
                  </a:lnTo>
                  <a:lnTo>
                    <a:pt x="264" y="1490"/>
                  </a:lnTo>
                  <a:lnTo>
                    <a:pt x="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8"/>
            <p:cNvSpPr/>
            <p:nvPr/>
          </p:nvSpPr>
          <p:spPr>
            <a:xfrm>
              <a:off x="2037425" y="2578125"/>
              <a:ext cx="2750" cy="10500"/>
            </a:xfrm>
            <a:custGeom>
              <a:avLst/>
              <a:gdLst/>
              <a:ahLst/>
              <a:cxnLst/>
              <a:rect l="l" t="t" r="r" b="b"/>
              <a:pathLst>
                <a:path w="110" h="420" extrusionOk="0">
                  <a:moveTo>
                    <a:pt x="1" y="0"/>
                  </a:moveTo>
                  <a:lnTo>
                    <a:pt x="1" y="419"/>
                  </a:lnTo>
                  <a:lnTo>
                    <a:pt x="110" y="419"/>
                  </a:lnTo>
                  <a:lnTo>
                    <a:pt x="1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8"/>
            <p:cNvSpPr/>
            <p:nvPr/>
          </p:nvSpPr>
          <p:spPr>
            <a:xfrm>
              <a:off x="2045975" y="2588200"/>
              <a:ext cx="7000" cy="37250"/>
            </a:xfrm>
            <a:custGeom>
              <a:avLst/>
              <a:gdLst/>
              <a:ahLst/>
              <a:cxnLst/>
              <a:rect l="l" t="t" r="r" b="b"/>
              <a:pathLst>
                <a:path w="280" h="1490" extrusionOk="0">
                  <a:moveTo>
                    <a:pt x="0" y="1"/>
                  </a:moveTo>
                  <a:lnTo>
                    <a:pt x="0" y="1490"/>
                  </a:lnTo>
                  <a:lnTo>
                    <a:pt x="279" y="1490"/>
                  </a:lnTo>
                  <a:lnTo>
                    <a:pt x="2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8"/>
            <p:cNvSpPr/>
            <p:nvPr/>
          </p:nvSpPr>
          <p:spPr>
            <a:xfrm>
              <a:off x="2047900" y="2578125"/>
              <a:ext cx="3125" cy="10500"/>
            </a:xfrm>
            <a:custGeom>
              <a:avLst/>
              <a:gdLst/>
              <a:ahLst/>
              <a:cxnLst/>
              <a:rect l="l" t="t" r="r" b="b"/>
              <a:pathLst>
                <a:path w="125" h="420" extrusionOk="0">
                  <a:moveTo>
                    <a:pt x="1" y="0"/>
                  </a:moveTo>
                  <a:lnTo>
                    <a:pt x="1" y="419"/>
                  </a:lnTo>
                  <a:lnTo>
                    <a:pt x="125" y="419"/>
                  </a:lnTo>
                  <a:lnTo>
                    <a:pt x="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8"/>
            <p:cNvSpPr/>
            <p:nvPr/>
          </p:nvSpPr>
          <p:spPr>
            <a:xfrm>
              <a:off x="2056825" y="2588200"/>
              <a:ext cx="6625" cy="37250"/>
            </a:xfrm>
            <a:custGeom>
              <a:avLst/>
              <a:gdLst/>
              <a:ahLst/>
              <a:cxnLst/>
              <a:rect l="l" t="t" r="r" b="b"/>
              <a:pathLst>
                <a:path w="265" h="1490" extrusionOk="0">
                  <a:moveTo>
                    <a:pt x="0" y="1"/>
                  </a:moveTo>
                  <a:lnTo>
                    <a:pt x="0" y="1490"/>
                  </a:lnTo>
                  <a:lnTo>
                    <a:pt x="264" y="1490"/>
                  </a:lnTo>
                  <a:lnTo>
                    <a:pt x="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8"/>
            <p:cNvSpPr/>
            <p:nvPr/>
          </p:nvSpPr>
          <p:spPr>
            <a:xfrm>
              <a:off x="2058750" y="2578125"/>
              <a:ext cx="2750" cy="10500"/>
            </a:xfrm>
            <a:custGeom>
              <a:avLst/>
              <a:gdLst/>
              <a:ahLst/>
              <a:cxnLst/>
              <a:rect l="l" t="t" r="r" b="b"/>
              <a:pathLst>
                <a:path w="110" h="420" extrusionOk="0">
                  <a:moveTo>
                    <a:pt x="1" y="0"/>
                  </a:moveTo>
                  <a:lnTo>
                    <a:pt x="1" y="419"/>
                  </a:lnTo>
                  <a:lnTo>
                    <a:pt x="110" y="419"/>
                  </a:lnTo>
                  <a:lnTo>
                    <a:pt x="1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8"/>
            <p:cNvSpPr/>
            <p:nvPr/>
          </p:nvSpPr>
          <p:spPr>
            <a:xfrm>
              <a:off x="1949800" y="2588200"/>
              <a:ext cx="6625" cy="37250"/>
            </a:xfrm>
            <a:custGeom>
              <a:avLst/>
              <a:gdLst/>
              <a:ahLst/>
              <a:cxnLst/>
              <a:rect l="l" t="t" r="r" b="b"/>
              <a:pathLst>
                <a:path w="265" h="1490" extrusionOk="0">
                  <a:moveTo>
                    <a:pt x="1" y="1"/>
                  </a:moveTo>
                  <a:lnTo>
                    <a:pt x="1" y="1490"/>
                  </a:lnTo>
                  <a:lnTo>
                    <a:pt x="264" y="1490"/>
                  </a:lnTo>
                  <a:lnTo>
                    <a:pt x="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8"/>
            <p:cNvSpPr/>
            <p:nvPr/>
          </p:nvSpPr>
          <p:spPr>
            <a:xfrm>
              <a:off x="1951750" y="2578125"/>
              <a:ext cx="2725" cy="10500"/>
            </a:xfrm>
            <a:custGeom>
              <a:avLst/>
              <a:gdLst/>
              <a:ahLst/>
              <a:cxnLst/>
              <a:rect l="l" t="t" r="r" b="b"/>
              <a:pathLst>
                <a:path w="109" h="420" extrusionOk="0">
                  <a:moveTo>
                    <a:pt x="0" y="0"/>
                  </a:moveTo>
                  <a:lnTo>
                    <a:pt x="0" y="419"/>
                  </a:lnTo>
                  <a:lnTo>
                    <a:pt x="109" y="419"/>
                  </a:lnTo>
                  <a:lnTo>
                    <a:pt x="1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8"/>
            <p:cNvSpPr/>
            <p:nvPr/>
          </p:nvSpPr>
          <p:spPr>
            <a:xfrm>
              <a:off x="1938950" y="2588200"/>
              <a:ext cx="6625" cy="37250"/>
            </a:xfrm>
            <a:custGeom>
              <a:avLst/>
              <a:gdLst/>
              <a:ahLst/>
              <a:cxnLst/>
              <a:rect l="l" t="t" r="r" b="b"/>
              <a:pathLst>
                <a:path w="265" h="1490" extrusionOk="0">
                  <a:moveTo>
                    <a:pt x="1" y="1"/>
                  </a:moveTo>
                  <a:lnTo>
                    <a:pt x="1" y="1490"/>
                  </a:lnTo>
                  <a:lnTo>
                    <a:pt x="264" y="1490"/>
                  </a:lnTo>
                  <a:lnTo>
                    <a:pt x="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8"/>
            <p:cNvSpPr/>
            <p:nvPr/>
          </p:nvSpPr>
          <p:spPr>
            <a:xfrm>
              <a:off x="1940900" y="2578125"/>
              <a:ext cx="3125" cy="10500"/>
            </a:xfrm>
            <a:custGeom>
              <a:avLst/>
              <a:gdLst/>
              <a:ahLst/>
              <a:cxnLst/>
              <a:rect l="l" t="t" r="r" b="b"/>
              <a:pathLst>
                <a:path w="125" h="420" extrusionOk="0">
                  <a:moveTo>
                    <a:pt x="0" y="0"/>
                  </a:moveTo>
                  <a:lnTo>
                    <a:pt x="0" y="419"/>
                  </a:lnTo>
                  <a:lnTo>
                    <a:pt x="124" y="419"/>
                  </a:lnTo>
                  <a:lnTo>
                    <a:pt x="1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8"/>
            <p:cNvSpPr/>
            <p:nvPr/>
          </p:nvSpPr>
          <p:spPr>
            <a:xfrm>
              <a:off x="2404625" y="2087250"/>
              <a:ext cx="7000" cy="37250"/>
            </a:xfrm>
            <a:custGeom>
              <a:avLst/>
              <a:gdLst/>
              <a:ahLst/>
              <a:cxnLst/>
              <a:rect l="l" t="t" r="r" b="b"/>
              <a:pathLst>
                <a:path w="280" h="1490" extrusionOk="0">
                  <a:moveTo>
                    <a:pt x="1" y="0"/>
                  </a:moveTo>
                  <a:lnTo>
                    <a:pt x="1" y="1489"/>
                  </a:lnTo>
                  <a:lnTo>
                    <a:pt x="280" y="1489"/>
                  </a:lnTo>
                  <a:lnTo>
                    <a:pt x="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8"/>
            <p:cNvSpPr/>
            <p:nvPr/>
          </p:nvSpPr>
          <p:spPr>
            <a:xfrm>
              <a:off x="2406575" y="2124475"/>
              <a:ext cx="3125" cy="10875"/>
            </a:xfrm>
            <a:custGeom>
              <a:avLst/>
              <a:gdLst/>
              <a:ahLst/>
              <a:cxnLst/>
              <a:rect l="l" t="t" r="r" b="b"/>
              <a:pathLst>
                <a:path w="125" h="435" extrusionOk="0">
                  <a:moveTo>
                    <a:pt x="0" y="0"/>
                  </a:moveTo>
                  <a:lnTo>
                    <a:pt x="0" y="434"/>
                  </a:lnTo>
                  <a:lnTo>
                    <a:pt x="124" y="434"/>
                  </a:lnTo>
                  <a:lnTo>
                    <a:pt x="1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8"/>
            <p:cNvSpPr/>
            <p:nvPr/>
          </p:nvSpPr>
          <p:spPr>
            <a:xfrm>
              <a:off x="2394150" y="2087250"/>
              <a:ext cx="6625" cy="37250"/>
            </a:xfrm>
            <a:custGeom>
              <a:avLst/>
              <a:gdLst/>
              <a:ahLst/>
              <a:cxnLst/>
              <a:rect l="l" t="t" r="r" b="b"/>
              <a:pathLst>
                <a:path w="265" h="1490" extrusionOk="0">
                  <a:moveTo>
                    <a:pt x="1" y="0"/>
                  </a:moveTo>
                  <a:lnTo>
                    <a:pt x="1" y="1489"/>
                  </a:lnTo>
                  <a:lnTo>
                    <a:pt x="264" y="1489"/>
                  </a:lnTo>
                  <a:lnTo>
                    <a:pt x="2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8"/>
            <p:cNvSpPr/>
            <p:nvPr/>
          </p:nvSpPr>
          <p:spPr>
            <a:xfrm>
              <a:off x="2396100" y="2124475"/>
              <a:ext cx="2725" cy="10875"/>
            </a:xfrm>
            <a:custGeom>
              <a:avLst/>
              <a:gdLst/>
              <a:ahLst/>
              <a:cxnLst/>
              <a:rect l="l" t="t" r="r" b="b"/>
              <a:pathLst>
                <a:path w="109" h="435" extrusionOk="0">
                  <a:moveTo>
                    <a:pt x="0" y="0"/>
                  </a:moveTo>
                  <a:lnTo>
                    <a:pt x="0" y="434"/>
                  </a:lnTo>
                  <a:lnTo>
                    <a:pt x="109" y="434"/>
                  </a:lnTo>
                  <a:lnTo>
                    <a:pt x="1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8"/>
            <p:cNvSpPr/>
            <p:nvPr/>
          </p:nvSpPr>
          <p:spPr>
            <a:xfrm>
              <a:off x="2383300" y="2087250"/>
              <a:ext cx="7000" cy="37250"/>
            </a:xfrm>
            <a:custGeom>
              <a:avLst/>
              <a:gdLst/>
              <a:ahLst/>
              <a:cxnLst/>
              <a:rect l="l" t="t" r="r" b="b"/>
              <a:pathLst>
                <a:path w="280" h="1490" extrusionOk="0">
                  <a:moveTo>
                    <a:pt x="0" y="0"/>
                  </a:moveTo>
                  <a:lnTo>
                    <a:pt x="0" y="1489"/>
                  </a:lnTo>
                  <a:lnTo>
                    <a:pt x="280" y="1489"/>
                  </a:lnTo>
                  <a:lnTo>
                    <a:pt x="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8"/>
            <p:cNvSpPr/>
            <p:nvPr/>
          </p:nvSpPr>
          <p:spPr>
            <a:xfrm>
              <a:off x="2385250" y="2124475"/>
              <a:ext cx="3125" cy="10875"/>
            </a:xfrm>
            <a:custGeom>
              <a:avLst/>
              <a:gdLst/>
              <a:ahLst/>
              <a:cxnLst/>
              <a:rect l="l" t="t" r="r" b="b"/>
              <a:pathLst>
                <a:path w="125" h="435" extrusionOk="0">
                  <a:moveTo>
                    <a:pt x="0" y="0"/>
                  </a:moveTo>
                  <a:lnTo>
                    <a:pt x="0" y="434"/>
                  </a:lnTo>
                  <a:lnTo>
                    <a:pt x="124" y="434"/>
                  </a:lnTo>
                  <a:lnTo>
                    <a:pt x="1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8"/>
            <p:cNvSpPr/>
            <p:nvPr/>
          </p:nvSpPr>
          <p:spPr>
            <a:xfrm>
              <a:off x="2361575" y="2087250"/>
              <a:ext cx="7025" cy="37250"/>
            </a:xfrm>
            <a:custGeom>
              <a:avLst/>
              <a:gdLst/>
              <a:ahLst/>
              <a:cxnLst/>
              <a:rect l="l" t="t" r="r" b="b"/>
              <a:pathLst>
                <a:path w="281" h="1490" extrusionOk="0">
                  <a:moveTo>
                    <a:pt x="1" y="0"/>
                  </a:moveTo>
                  <a:lnTo>
                    <a:pt x="1" y="1489"/>
                  </a:lnTo>
                  <a:lnTo>
                    <a:pt x="280" y="1489"/>
                  </a:lnTo>
                  <a:lnTo>
                    <a:pt x="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8"/>
            <p:cNvSpPr/>
            <p:nvPr/>
          </p:nvSpPr>
          <p:spPr>
            <a:xfrm>
              <a:off x="2363925" y="2124475"/>
              <a:ext cx="3125" cy="10875"/>
            </a:xfrm>
            <a:custGeom>
              <a:avLst/>
              <a:gdLst/>
              <a:ahLst/>
              <a:cxnLst/>
              <a:rect l="l" t="t" r="r" b="b"/>
              <a:pathLst>
                <a:path w="125" h="435" extrusionOk="0">
                  <a:moveTo>
                    <a:pt x="0" y="0"/>
                  </a:moveTo>
                  <a:lnTo>
                    <a:pt x="0" y="434"/>
                  </a:lnTo>
                  <a:lnTo>
                    <a:pt x="124" y="434"/>
                  </a:lnTo>
                  <a:lnTo>
                    <a:pt x="1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8"/>
            <p:cNvSpPr/>
            <p:nvPr/>
          </p:nvSpPr>
          <p:spPr>
            <a:xfrm>
              <a:off x="2350725" y="2087250"/>
              <a:ext cx="7000" cy="37250"/>
            </a:xfrm>
            <a:custGeom>
              <a:avLst/>
              <a:gdLst/>
              <a:ahLst/>
              <a:cxnLst/>
              <a:rect l="l" t="t" r="r" b="b"/>
              <a:pathLst>
                <a:path w="280" h="1490" extrusionOk="0">
                  <a:moveTo>
                    <a:pt x="1" y="0"/>
                  </a:moveTo>
                  <a:lnTo>
                    <a:pt x="1" y="1489"/>
                  </a:lnTo>
                  <a:lnTo>
                    <a:pt x="280" y="1489"/>
                  </a:lnTo>
                  <a:lnTo>
                    <a:pt x="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8"/>
            <p:cNvSpPr/>
            <p:nvPr/>
          </p:nvSpPr>
          <p:spPr>
            <a:xfrm>
              <a:off x="2353450" y="2124475"/>
              <a:ext cx="2725" cy="10875"/>
            </a:xfrm>
            <a:custGeom>
              <a:avLst/>
              <a:gdLst/>
              <a:ahLst/>
              <a:cxnLst/>
              <a:rect l="l" t="t" r="r" b="b"/>
              <a:pathLst>
                <a:path w="109" h="435" extrusionOk="0">
                  <a:moveTo>
                    <a:pt x="0" y="0"/>
                  </a:moveTo>
                  <a:lnTo>
                    <a:pt x="0" y="434"/>
                  </a:lnTo>
                  <a:lnTo>
                    <a:pt x="109" y="434"/>
                  </a:lnTo>
                  <a:lnTo>
                    <a:pt x="1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8"/>
            <p:cNvSpPr/>
            <p:nvPr/>
          </p:nvSpPr>
          <p:spPr>
            <a:xfrm>
              <a:off x="2340250" y="2087250"/>
              <a:ext cx="6625" cy="37250"/>
            </a:xfrm>
            <a:custGeom>
              <a:avLst/>
              <a:gdLst/>
              <a:ahLst/>
              <a:cxnLst/>
              <a:rect l="l" t="t" r="r" b="b"/>
              <a:pathLst>
                <a:path w="265" h="1490" extrusionOk="0">
                  <a:moveTo>
                    <a:pt x="1" y="0"/>
                  </a:moveTo>
                  <a:lnTo>
                    <a:pt x="1" y="1489"/>
                  </a:lnTo>
                  <a:lnTo>
                    <a:pt x="265" y="1489"/>
                  </a:lnTo>
                  <a:lnTo>
                    <a:pt x="2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8"/>
            <p:cNvSpPr/>
            <p:nvPr/>
          </p:nvSpPr>
          <p:spPr>
            <a:xfrm>
              <a:off x="2342575" y="2124475"/>
              <a:ext cx="3150" cy="10875"/>
            </a:xfrm>
            <a:custGeom>
              <a:avLst/>
              <a:gdLst/>
              <a:ahLst/>
              <a:cxnLst/>
              <a:rect l="l" t="t" r="r" b="b"/>
              <a:pathLst>
                <a:path w="126" h="435" extrusionOk="0">
                  <a:moveTo>
                    <a:pt x="1" y="0"/>
                  </a:moveTo>
                  <a:lnTo>
                    <a:pt x="1" y="434"/>
                  </a:lnTo>
                  <a:lnTo>
                    <a:pt x="125" y="434"/>
                  </a:lnTo>
                  <a:lnTo>
                    <a:pt x="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8"/>
            <p:cNvSpPr/>
            <p:nvPr/>
          </p:nvSpPr>
          <p:spPr>
            <a:xfrm>
              <a:off x="2329800" y="2087250"/>
              <a:ext cx="6600" cy="37250"/>
            </a:xfrm>
            <a:custGeom>
              <a:avLst/>
              <a:gdLst/>
              <a:ahLst/>
              <a:cxnLst/>
              <a:rect l="l" t="t" r="r" b="b"/>
              <a:pathLst>
                <a:path w="264" h="1490" extrusionOk="0">
                  <a:moveTo>
                    <a:pt x="0" y="0"/>
                  </a:moveTo>
                  <a:lnTo>
                    <a:pt x="0" y="1489"/>
                  </a:lnTo>
                  <a:lnTo>
                    <a:pt x="264" y="1489"/>
                  </a:lnTo>
                  <a:lnTo>
                    <a:pt x="2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8"/>
            <p:cNvSpPr/>
            <p:nvPr/>
          </p:nvSpPr>
          <p:spPr>
            <a:xfrm>
              <a:off x="2331350" y="2124475"/>
              <a:ext cx="3125" cy="10875"/>
            </a:xfrm>
            <a:custGeom>
              <a:avLst/>
              <a:gdLst/>
              <a:ahLst/>
              <a:cxnLst/>
              <a:rect l="l" t="t" r="r" b="b"/>
              <a:pathLst>
                <a:path w="125" h="435" extrusionOk="0">
                  <a:moveTo>
                    <a:pt x="0" y="0"/>
                  </a:moveTo>
                  <a:lnTo>
                    <a:pt x="0" y="434"/>
                  </a:lnTo>
                  <a:lnTo>
                    <a:pt x="124" y="434"/>
                  </a:lnTo>
                  <a:lnTo>
                    <a:pt x="1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8"/>
            <p:cNvSpPr/>
            <p:nvPr/>
          </p:nvSpPr>
          <p:spPr>
            <a:xfrm>
              <a:off x="2415475" y="2087250"/>
              <a:ext cx="6625" cy="37250"/>
            </a:xfrm>
            <a:custGeom>
              <a:avLst/>
              <a:gdLst/>
              <a:ahLst/>
              <a:cxnLst/>
              <a:rect l="l" t="t" r="r" b="b"/>
              <a:pathLst>
                <a:path w="265" h="1490" extrusionOk="0">
                  <a:moveTo>
                    <a:pt x="1" y="0"/>
                  </a:moveTo>
                  <a:lnTo>
                    <a:pt x="1" y="1489"/>
                  </a:lnTo>
                  <a:lnTo>
                    <a:pt x="264" y="1489"/>
                  </a:lnTo>
                  <a:lnTo>
                    <a:pt x="2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8"/>
            <p:cNvSpPr/>
            <p:nvPr/>
          </p:nvSpPr>
          <p:spPr>
            <a:xfrm>
              <a:off x="2417425" y="2124475"/>
              <a:ext cx="2725" cy="10875"/>
            </a:xfrm>
            <a:custGeom>
              <a:avLst/>
              <a:gdLst/>
              <a:ahLst/>
              <a:cxnLst/>
              <a:rect l="l" t="t" r="r" b="b"/>
              <a:pathLst>
                <a:path w="109" h="435" extrusionOk="0">
                  <a:moveTo>
                    <a:pt x="0" y="0"/>
                  </a:moveTo>
                  <a:lnTo>
                    <a:pt x="0" y="434"/>
                  </a:lnTo>
                  <a:lnTo>
                    <a:pt x="109" y="434"/>
                  </a:lnTo>
                  <a:lnTo>
                    <a:pt x="1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8"/>
            <p:cNvSpPr/>
            <p:nvPr/>
          </p:nvSpPr>
          <p:spPr>
            <a:xfrm>
              <a:off x="2425950" y="2087250"/>
              <a:ext cx="7000" cy="37250"/>
            </a:xfrm>
            <a:custGeom>
              <a:avLst/>
              <a:gdLst/>
              <a:ahLst/>
              <a:cxnLst/>
              <a:rect l="l" t="t" r="r" b="b"/>
              <a:pathLst>
                <a:path w="280" h="1490" extrusionOk="0">
                  <a:moveTo>
                    <a:pt x="1" y="0"/>
                  </a:moveTo>
                  <a:lnTo>
                    <a:pt x="1" y="1489"/>
                  </a:lnTo>
                  <a:lnTo>
                    <a:pt x="280" y="1489"/>
                  </a:lnTo>
                  <a:lnTo>
                    <a:pt x="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8"/>
            <p:cNvSpPr/>
            <p:nvPr/>
          </p:nvSpPr>
          <p:spPr>
            <a:xfrm>
              <a:off x="2428275" y="2124475"/>
              <a:ext cx="3125" cy="10875"/>
            </a:xfrm>
            <a:custGeom>
              <a:avLst/>
              <a:gdLst/>
              <a:ahLst/>
              <a:cxnLst/>
              <a:rect l="l" t="t" r="r" b="b"/>
              <a:pathLst>
                <a:path w="125" h="435" extrusionOk="0">
                  <a:moveTo>
                    <a:pt x="1" y="0"/>
                  </a:moveTo>
                  <a:lnTo>
                    <a:pt x="1" y="434"/>
                  </a:lnTo>
                  <a:lnTo>
                    <a:pt x="125" y="434"/>
                  </a:lnTo>
                  <a:lnTo>
                    <a:pt x="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8"/>
            <p:cNvSpPr/>
            <p:nvPr/>
          </p:nvSpPr>
          <p:spPr>
            <a:xfrm>
              <a:off x="2447275" y="2087250"/>
              <a:ext cx="7000" cy="37250"/>
            </a:xfrm>
            <a:custGeom>
              <a:avLst/>
              <a:gdLst/>
              <a:ahLst/>
              <a:cxnLst/>
              <a:rect l="l" t="t" r="r" b="b"/>
              <a:pathLst>
                <a:path w="280" h="1490" extrusionOk="0">
                  <a:moveTo>
                    <a:pt x="1" y="0"/>
                  </a:moveTo>
                  <a:lnTo>
                    <a:pt x="1" y="1489"/>
                  </a:lnTo>
                  <a:lnTo>
                    <a:pt x="280" y="1489"/>
                  </a:lnTo>
                  <a:lnTo>
                    <a:pt x="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8"/>
            <p:cNvSpPr/>
            <p:nvPr/>
          </p:nvSpPr>
          <p:spPr>
            <a:xfrm>
              <a:off x="2449600" y="2124475"/>
              <a:ext cx="3125" cy="10875"/>
            </a:xfrm>
            <a:custGeom>
              <a:avLst/>
              <a:gdLst/>
              <a:ahLst/>
              <a:cxnLst/>
              <a:rect l="l" t="t" r="r" b="b"/>
              <a:pathLst>
                <a:path w="125" h="435" extrusionOk="0">
                  <a:moveTo>
                    <a:pt x="1" y="0"/>
                  </a:moveTo>
                  <a:lnTo>
                    <a:pt x="1" y="434"/>
                  </a:lnTo>
                  <a:lnTo>
                    <a:pt x="125" y="434"/>
                  </a:lnTo>
                  <a:lnTo>
                    <a:pt x="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8"/>
            <p:cNvSpPr/>
            <p:nvPr/>
          </p:nvSpPr>
          <p:spPr>
            <a:xfrm>
              <a:off x="2458525" y="2087250"/>
              <a:ext cx="7000" cy="37250"/>
            </a:xfrm>
            <a:custGeom>
              <a:avLst/>
              <a:gdLst/>
              <a:ahLst/>
              <a:cxnLst/>
              <a:rect l="l" t="t" r="r" b="b"/>
              <a:pathLst>
                <a:path w="280" h="1490" extrusionOk="0">
                  <a:moveTo>
                    <a:pt x="0" y="0"/>
                  </a:moveTo>
                  <a:lnTo>
                    <a:pt x="0" y="1489"/>
                  </a:lnTo>
                  <a:lnTo>
                    <a:pt x="280" y="1489"/>
                  </a:lnTo>
                  <a:lnTo>
                    <a:pt x="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8"/>
            <p:cNvSpPr/>
            <p:nvPr/>
          </p:nvSpPr>
          <p:spPr>
            <a:xfrm>
              <a:off x="2460450" y="2124475"/>
              <a:ext cx="3125" cy="10875"/>
            </a:xfrm>
            <a:custGeom>
              <a:avLst/>
              <a:gdLst/>
              <a:ahLst/>
              <a:cxnLst/>
              <a:rect l="l" t="t" r="r" b="b"/>
              <a:pathLst>
                <a:path w="125" h="435" extrusionOk="0">
                  <a:moveTo>
                    <a:pt x="1" y="0"/>
                  </a:moveTo>
                  <a:lnTo>
                    <a:pt x="1" y="434"/>
                  </a:lnTo>
                  <a:lnTo>
                    <a:pt x="125" y="434"/>
                  </a:lnTo>
                  <a:lnTo>
                    <a:pt x="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8"/>
            <p:cNvSpPr/>
            <p:nvPr/>
          </p:nvSpPr>
          <p:spPr>
            <a:xfrm>
              <a:off x="2469000" y="2087250"/>
              <a:ext cx="7000" cy="37250"/>
            </a:xfrm>
            <a:custGeom>
              <a:avLst/>
              <a:gdLst/>
              <a:ahLst/>
              <a:cxnLst/>
              <a:rect l="l" t="t" r="r" b="b"/>
              <a:pathLst>
                <a:path w="280" h="1490" extrusionOk="0">
                  <a:moveTo>
                    <a:pt x="0" y="0"/>
                  </a:moveTo>
                  <a:lnTo>
                    <a:pt x="0" y="1489"/>
                  </a:lnTo>
                  <a:lnTo>
                    <a:pt x="279" y="1489"/>
                  </a:lnTo>
                  <a:lnTo>
                    <a:pt x="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8"/>
            <p:cNvSpPr/>
            <p:nvPr/>
          </p:nvSpPr>
          <p:spPr>
            <a:xfrm>
              <a:off x="2471325" y="2124475"/>
              <a:ext cx="2725" cy="10875"/>
            </a:xfrm>
            <a:custGeom>
              <a:avLst/>
              <a:gdLst/>
              <a:ahLst/>
              <a:cxnLst/>
              <a:rect l="l" t="t" r="r" b="b"/>
              <a:pathLst>
                <a:path w="109" h="435" extrusionOk="0">
                  <a:moveTo>
                    <a:pt x="0" y="0"/>
                  </a:moveTo>
                  <a:lnTo>
                    <a:pt x="0" y="434"/>
                  </a:lnTo>
                  <a:lnTo>
                    <a:pt x="109" y="434"/>
                  </a:lnTo>
                  <a:lnTo>
                    <a:pt x="1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8"/>
            <p:cNvSpPr/>
            <p:nvPr/>
          </p:nvSpPr>
          <p:spPr>
            <a:xfrm>
              <a:off x="1941275" y="2471100"/>
              <a:ext cx="67100" cy="107050"/>
            </a:xfrm>
            <a:custGeom>
              <a:avLst/>
              <a:gdLst/>
              <a:ahLst/>
              <a:cxnLst/>
              <a:rect l="l" t="t" r="r" b="b"/>
              <a:pathLst>
                <a:path w="2684" h="4282" extrusionOk="0">
                  <a:moveTo>
                    <a:pt x="1520" y="1"/>
                  </a:moveTo>
                  <a:lnTo>
                    <a:pt x="1" y="1505"/>
                  </a:lnTo>
                  <a:lnTo>
                    <a:pt x="1" y="4281"/>
                  </a:lnTo>
                  <a:lnTo>
                    <a:pt x="109" y="4281"/>
                  </a:lnTo>
                  <a:lnTo>
                    <a:pt x="109" y="1552"/>
                  </a:lnTo>
                  <a:lnTo>
                    <a:pt x="1552" y="94"/>
                  </a:lnTo>
                  <a:lnTo>
                    <a:pt x="2684" y="94"/>
                  </a:lnTo>
                  <a:lnTo>
                    <a:pt x="26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8"/>
            <p:cNvSpPr/>
            <p:nvPr/>
          </p:nvSpPr>
          <p:spPr>
            <a:xfrm>
              <a:off x="1952125" y="2482350"/>
              <a:ext cx="56250" cy="95800"/>
            </a:xfrm>
            <a:custGeom>
              <a:avLst/>
              <a:gdLst/>
              <a:ahLst/>
              <a:cxnLst/>
              <a:rect l="l" t="t" r="r" b="b"/>
              <a:pathLst>
                <a:path w="2250" h="3832" extrusionOk="0">
                  <a:moveTo>
                    <a:pt x="1195" y="0"/>
                  </a:moveTo>
                  <a:lnTo>
                    <a:pt x="1" y="1210"/>
                  </a:lnTo>
                  <a:lnTo>
                    <a:pt x="1" y="3831"/>
                  </a:lnTo>
                  <a:lnTo>
                    <a:pt x="94" y="3831"/>
                  </a:lnTo>
                  <a:lnTo>
                    <a:pt x="94" y="1257"/>
                  </a:lnTo>
                  <a:lnTo>
                    <a:pt x="1242" y="94"/>
                  </a:lnTo>
                  <a:lnTo>
                    <a:pt x="2250" y="94"/>
                  </a:lnTo>
                  <a:lnTo>
                    <a:pt x="22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8"/>
            <p:cNvSpPr/>
            <p:nvPr/>
          </p:nvSpPr>
          <p:spPr>
            <a:xfrm>
              <a:off x="2292175" y="2484300"/>
              <a:ext cx="43850" cy="13975"/>
            </a:xfrm>
            <a:custGeom>
              <a:avLst/>
              <a:gdLst/>
              <a:ahLst/>
              <a:cxnLst/>
              <a:rect l="l" t="t" r="r" b="b"/>
              <a:pathLst>
                <a:path w="1754" h="559" extrusionOk="0">
                  <a:moveTo>
                    <a:pt x="497" y="0"/>
                  </a:moveTo>
                  <a:lnTo>
                    <a:pt x="1" y="496"/>
                  </a:lnTo>
                  <a:lnTo>
                    <a:pt x="63" y="558"/>
                  </a:lnTo>
                  <a:lnTo>
                    <a:pt x="528" y="93"/>
                  </a:lnTo>
                  <a:lnTo>
                    <a:pt x="1753" y="93"/>
                  </a:lnTo>
                  <a:lnTo>
                    <a:pt x="17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8"/>
            <p:cNvSpPr/>
            <p:nvPr/>
          </p:nvSpPr>
          <p:spPr>
            <a:xfrm>
              <a:off x="2263875" y="2513375"/>
              <a:ext cx="13600" cy="43825"/>
            </a:xfrm>
            <a:custGeom>
              <a:avLst/>
              <a:gdLst/>
              <a:ahLst/>
              <a:cxnLst/>
              <a:rect l="l" t="t" r="r" b="b"/>
              <a:pathLst>
                <a:path w="544" h="1753" extrusionOk="0">
                  <a:moveTo>
                    <a:pt x="466" y="0"/>
                  </a:moveTo>
                  <a:lnTo>
                    <a:pt x="1" y="466"/>
                  </a:lnTo>
                  <a:lnTo>
                    <a:pt x="1" y="1753"/>
                  </a:lnTo>
                  <a:lnTo>
                    <a:pt x="94" y="1753"/>
                  </a:lnTo>
                  <a:lnTo>
                    <a:pt x="94" y="497"/>
                  </a:lnTo>
                  <a:lnTo>
                    <a:pt x="543" y="47"/>
                  </a:lnTo>
                  <a:lnTo>
                    <a:pt x="4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8"/>
            <p:cNvSpPr/>
            <p:nvPr/>
          </p:nvSpPr>
          <p:spPr>
            <a:xfrm>
              <a:off x="2083575" y="2603325"/>
              <a:ext cx="25" cy="1575"/>
            </a:xfrm>
            <a:custGeom>
              <a:avLst/>
              <a:gdLst/>
              <a:ahLst/>
              <a:cxnLst/>
              <a:rect l="l" t="t" r="r" b="b"/>
              <a:pathLst>
                <a:path w="1" h="63" extrusionOk="0">
                  <a:moveTo>
                    <a:pt x="1" y="0"/>
                  </a:moveTo>
                  <a:lnTo>
                    <a:pt x="1" y="63"/>
                  </a:lnTo>
                  <a:lnTo>
                    <a:pt x="1" y="1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8"/>
            <p:cNvSpPr/>
            <p:nvPr/>
          </p:nvSpPr>
          <p:spPr>
            <a:xfrm>
              <a:off x="1941275" y="2439700"/>
              <a:ext cx="23300" cy="23275"/>
            </a:xfrm>
            <a:custGeom>
              <a:avLst/>
              <a:gdLst/>
              <a:ahLst/>
              <a:cxnLst/>
              <a:rect l="l" t="t" r="r" b="b"/>
              <a:pathLst>
                <a:path w="932" h="931" extrusionOk="0">
                  <a:moveTo>
                    <a:pt x="466" y="264"/>
                  </a:moveTo>
                  <a:cubicBezTo>
                    <a:pt x="590" y="264"/>
                    <a:pt x="667" y="357"/>
                    <a:pt x="667" y="466"/>
                  </a:cubicBezTo>
                  <a:cubicBezTo>
                    <a:pt x="667" y="574"/>
                    <a:pt x="574" y="652"/>
                    <a:pt x="466" y="652"/>
                  </a:cubicBezTo>
                  <a:cubicBezTo>
                    <a:pt x="357" y="652"/>
                    <a:pt x="280" y="574"/>
                    <a:pt x="280" y="466"/>
                  </a:cubicBezTo>
                  <a:cubicBezTo>
                    <a:pt x="280" y="342"/>
                    <a:pt x="373" y="264"/>
                    <a:pt x="466" y="264"/>
                  </a:cubicBezTo>
                  <a:close/>
                  <a:moveTo>
                    <a:pt x="466" y="0"/>
                  </a:moveTo>
                  <a:cubicBezTo>
                    <a:pt x="218" y="0"/>
                    <a:pt x="1" y="202"/>
                    <a:pt x="1" y="466"/>
                  </a:cubicBezTo>
                  <a:cubicBezTo>
                    <a:pt x="1" y="714"/>
                    <a:pt x="218" y="931"/>
                    <a:pt x="466" y="931"/>
                  </a:cubicBezTo>
                  <a:cubicBezTo>
                    <a:pt x="730" y="931"/>
                    <a:pt x="931" y="714"/>
                    <a:pt x="931" y="466"/>
                  </a:cubicBezTo>
                  <a:cubicBezTo>
                    <a:pt x="931" y="202"/>
                    <a:pt x="730"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8"/>
            <p:cNvSpPr/>
            <p:nvPr/>
          </p:nvSpPr>
          <p:spPr>
            <a:xfrm>
              <a:off x="1941275" y="2411400"/>
              <a:ext cx="23300" cy="23275"/>
            </a:xfrm>
            <a:custGeom>
              <a:avLst/>
              <a:gdLst/>
              <a:ahLst/>
              <a:cxnLst/>
              <a:rect l="l" t="t" r="r" b="b"/>
              <a:pathLst>
                <a:path w="932" h="931" extrusionOk="0">
                  <a:moveTo>
                    <a:pt x="466" y="295"/>
                  </a:moveTo>
                  <a:cubicBezTo>
                    <a:pt x="574" y="295"/>
                    <a:pt x="667" y="372"/>
                    <a:pt x="667" y="481"/>
                  </a:cubicBezTo>
                  <a:cubicBezTo>
                    <a:pt x="667" y="605"/>
                    <a:pt x="574" y="683"/>
                    <a:pt x="466" y="683"/>
                  </a:cubicBezTo>
                  <a:cubicBezTo>
                    <a:pt x="357" y="683"/>
                    <a:pt x="280" y="590"/>
                    <a:pt x="280" y="481"/>
                  </a:cubicBezTo>
                  <a:cubicBezTo>
                    <a:pt x="280" y="372"/>
                    <a:pt x="373" y="295"/>
                    <a:pt x="466" y="295"/>
                  </a:cubicBezTo>
                  <a:close/>
                  <a:moveTo>
                    <a:pt x="466" y="0"/>
                  </a:moveTo>
                  <a:cubicBezTo>
                    <a:pt x="218" y="0"/>
                    <a:pt x="1" y="217"/>
                    <a:pt x="1" y="466"/>
                  </a:cubicBezTo>
                  <a:cubicBezTo>
                    <a:pt x="1" y="714"/>
                    <a:pt x="218" y="931"/>
                    <a:pt x="466" y="931"/>
                  </a:cubicBezTo>
                  <a:cubicBezTo>
                    <a:pt x="730" y="931"/>
                    <a:pt x="931" y="745"/>
                    <a:pt x="931" y="466"/>
                  </a:cubicBezTo>
                  <a:cubicBezTo>
                    <a:pt x="931" y="217"/>
                    <a:pt x="730"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8"/>
            <p:cNvSpPr/>
            <p:nvPr/>
          </p:nvSpPr>
          <p:spPr>
            <a:xfrm>
              <a:off x="2446900" y="2545550"/>
              <a:ext cx="23275" cy="23300"/>
            </a:xfrm>
            <a:custGeom>
              <a:avLst/>
              <a:gdLst/>
              <a:ahLst/>
              <a:cxnLst/>
              <a:rect l="l" t="t" r="r" b="b"/>
              <a:pathLst>
                <a:path w="931" h="932" extrusionOk="0">
                  <a:moveTo>
                    <a:pt x="465" y="295"/>
                  </a:moveTo>
                  <a:cubicBezTo>
                    <a:pt x="589" y="295"/>
                    <a:pt x="667" y="373"/>
                    <a:pt x="667" y="497"/>
                  </a:cubicBezTo>
                  <a:cubicBezTo>
                    <a:pt x="667" y="605"/>
                    <a:pt x="589" y="683"/>
                    <a:pt x="465" y="683"/>
                  </a:cubicBezTo>
                  <a:cubicBezTo>
                    <a:pt x="357" y="683"/>
                    <a:pt x="279" y="590"/>
                    <a:pt x="279" y="497"/>
                  </a:cubicBezTo>
                  <a:cubicBezTo>
                    <a:pt x="279" y="373"/>
                    <a:pt x="372" y="295"/>
                    <a:pt x="465" y="295"/>
                  </a:cubicBezTo>
                  <a:close/>
                  <a:moveTo>
                    <a:pt x="465" y="1"/>
                  </a:moveTo>
                  <a:cubicBezTo>
                    <a:pt x="217" y="1"/>
                    <a:pt x="0" y="218"/>
                    <a:pt x="0" y="466"/>
                  </a:cubicBezTo>
                  <a:cubicBezTo>
                    <a:pt x="0" y="714"/>
                    <a:pt x="217" y="931"/>
                    <a:pt x="465" y="931"/>
                  </a:cubicBezTo>
                  <a:cubicBezTo>
                    <a:pt x="713" y="931"/>
                    <a:pt x="931" y="729"/>
                    <a:pt x="931" y="466"/>
                  </a:cubicBezTo>
                  <a:cubicBezTo>
                    <a:pt x="931" y="218"/>
                    <a:pt x="713"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8"/>
            <p:cNvSpPr/>
            <p:nvPr/>
          </p:nvSpPr>
          <p:spPr>
            <a:xfrm>
              <a:off x="1941275" y="2383875"/>
              <a:ext cx="23300" cy="23275"/>
            </a:xfrm>
            <a:custGeom>
              <a:avLst/>
              <a:gdLst/>
              <a:ahLst/>
              <a:cxnLst/>
              <a:rect l="l" t="t" r="r" b="b"/>
              <a:pathLst>
                <a:path w="932" h="931" extrusionOk="0">
                  <a:moveTo>
                    <a:pt x="466" y="295"/>
                  </a:moveTo>
                  <a:cubicBezTo>
                    <a:pt x="574" y="295"/>
                    <a:pt x="667" y="372"/>
                    <a:pt x="667" y="481"/>
                  </a:cubicBezTo>
                  <a:cubicBezTo>
                    <a:pt x="667" y="605"/>
                    <a:pt x="574" y="682"/>
                    <a:pt x="466" y="682"/>
                  </a:cubicBezTo>
                  <a:cubicBezTo>
                    <a:pt x="357" y="682"/>
                    <a:pt x="280" y="574"/>
                    <a:pt x="280" y="481"/>
                  </a:cubicBezTo>
                  <a:cubicBezTo>
                    <a:pt x="280" y="372"/>
                    <a:pt x="373" y="295"/>
                    <a:pt x="466" y="295"/>
                  </a:cubicBezTo>
                  <a:close/>
                  <a:moveTo>
                    <a:pt x="466" y="0"/>
                  </a:moveTo>
                  <a:cubicBezTo>
                    <a:pt x="218" y="0"/>
                    <a:pt x="1" y="217"/>
                    <a:pt x="1" y="465"/>
                  </a:cubicBezTo>
                  <a:cubicBezTo>
                    <a:pt x="1" y="713"/>
                    <a:pt x="218" y="931"/>
                    <a:pt x="466" y="931"/>
                  </a:cubicBezTo>
                  <a:cubicBezTo>
                    <a:pt x="730" y="931"/>
                    <a:pt x="931" y="713"/>
                    <a:pt x="931" y="465"/>
                  </a:cubicBezTo>
                  <a:cubicBezTo>
                    <a:pt x="931" y="217"/>
                    <a:pt x="730"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8"/>
            <p:cNvSpPr/>
            <p:nvPr/>
          </p:nvSpPr>
          <p:spPr>
            <a:xfrm>
              <a:off x="1798125" y="2581125"/>
              <a:ext cx="353850" cy="364650"/>
            </a:xfrm>
            <a:custGeom>
              <a:avLst/>
              <a:gdLst/>
              <a:ahLst/>
              <a:cxnLst/>
              <a:rect l="l" t="t" r="r" b="b"/>
              <a:pathLst>
                <a:path w="14154" h="14586" extrusionOk="0">
                  <a:moveTo>
                    <a:pt x="712" y="0"/>
                  </a:moveTo>
                  <a:cubicBezTo>
                    <a:pt x="242" y="0"/>
                    <a:pt x="1" y="600"/>
                    <a:pt x="221" y="1881"/>
                  </a:cubicBezTo>
                  <a:cubicBezTo>
                    <a:pt x="934" y="5929"/>
                    <a:pt x="2609" y="10861"/>
                    <a:pt x="3385" y="11668"/>
                  </a:cubicBezTo>
                  <a:cubicBezTo>
                    <a:pt x="4377" y="12722"/>
                    <a:pt x="10736" y="14537"/>
                    <a:pt x="11062" y="14583"/>
                  </a:cubicBezTo>
                  <a:cubicBezTo>
                    <a:pt x="11072" y="14585"/>
                    <a:pt x="11082" y="14586"/>
                    <a:pt x="11092" y="14586"/>
                  </a:cubicBezTo>
                  <a:cubicBezTo>
                    <a:pt x="11952" y="14586"/>
                    <a:pt x="14153" y="9494"/>
                    <a:pt x="13280" y="9326"/>
                  </a:cubicBezTo>
                  <a:cubicBezTo>
                    <a:pt x="11915" y="9047"/>
                    <a:pt x="7045" y="8100"/>
                    <a:pt x="6781" y="7790"/>
                  </a:cubicBezTo>
                  <a:cubicBezTo>
                    <a:pt x="6487" y="7465"/>
                    <a:pt x="4532" y="4704"/>
                    <a:pt x="2516" y="1633"/>
                  </a:cubicBezTo>
                  <a:cubicBezTo>
                    <a:pt x="1843" y="569"/>
                    <a:pt x="1169" y="0"/>
                    <a:pt x="712" y="0"/>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8"/>
            <p:cNvSpPr/>
            <p:nvPr/>
          </p:nvSpPr>
          <p:spPr>
            <a:xfrm>
              <a:off x="2063425" y="2810400"/>
              <a:ext cx="242350" cy="154125"/>
            </a:xfrm>
            <a:custGeom>
              <a:avLst/>
              <a:gdLst/>
              <a:ahLst/>
              <a:cxnLst/>
              <a:rect l="l" t="t" r="r" b="b"/>
              <a:pathLst>
                <a:path w="9694" h="6165" extrusionOk="0">
                  <a:moveTo>
                    <a:pt x="3581" y="1"/>
                  </a:moveTo>
                  <a:cubicBezTo>
                    <a:pt x="2069" y="1"/>
                    <a:pt x="931" y="155"/>
                    <a:pt x="931" y="155"/>
                  </a:cubicBezTo>
                  <a:cubicBezTo>
                    <a:pt x="47" y="1023"/>
                    <a:pt x="0" y="5304"/>
                    <a:pt x="0" y="5304"/>
                  </a:cubicBezTo>
                  <a:cubicBezTo>
                    <a:pt x="109" y="5350"/>
                    <a:pt x="1380" y="5847"/>
                    <a:pt x="2156" y="6002"/>
                  </a:cubicBezTo>
                  <a:cubicBezTo>
                    <a:pt x="2457" y="6065"/>
                    <a:pt x="3036" y="6165"/>
                    <a:pt x="3558" y="6165"/>
                  </a:cubicBezTo>
                  <a:cubicBezTo>
                    <a:pt x="4059" y="6165"/>
                    <a:pt x="4508" y="6073"/>
                    <a:pt x="4606" y="5769"/>
                  </a:cubicBezTo>
                  <a:cubicBezTo>
                    <a:pt x="4731" y="5350"/>
                    <a:pt x="3769" y="5056"/>
                    <a:pt x="3086" y="4839"/>
                  </a:cubicBezTo>
                  <a:cubicBezTo>
                    <a:pt x="2714" y="4730"/>
                    <a:pt x="2280" y="4420"/>
                    <a:pt x="2342" y="4187"/>
                  </a:cubicBezTo>
                  <a:cubicBezTo>
                    <a:pt x="2390" y="4048"/>
                    <a:pt x="2532" y="3994"/>
                    <a:pt x="2723" y="3994"/>
                  </a:cubicBezTo>
                  <a:cubicBezTo>
                    <a:pt x="3086" y="3994"/>
                    <a:pt x="3626" y="4190"/>
                    <a:pt x="4033" y="4373"/>
                  </a:cubicBezTo>
                  <a:cubicBezTo>
                    <a:pt x="4951" y="4820"/>
                    <a:pt x="6132" y="5550"/>
                    <a:pt x="6911" y="5550"/>
                  </a:cubicBezTo>
                  <a:cubicBezTo>
                    <a:pt x="7131" y="5550"/>
                    <a:pt x="7320" y="5491"/>
                    <a:pt x="7460" y="5350"/>
                  </a:cubicBezTo>
                  <a:cubicBezTo>
                    <a:pt x="7693" y="5118"/>
                    <a:pt x="7367" y="4746"/>
                    <a:pt x="6886" y="4404"/>
                  </a:cubicBezTo>
                  <a:lnTo>
                    <a:pt x="6886" y="4404"/>
                  </a:lnTo>
                  <a:cubicBezTo>
                    <a:pt x="7447" y="4690"/>
                    <a:pt x="8024" y="4917"/>
                    <a:pt x="8407" y="4917"/>
                  </a:cubicBezTo>
                  <a:cubicBezTo>
                    <a:pt x="8543" y="4917"/>
                    <a:pt x="8655" y="4888"/>
                    <a:pt x="8732" y="4823"/>
                  </a:cubicBezTo>
                  <a:cubicBezTo>
                    <a:pt x="8887" y="4668"/>
                    <a:pt x="8887" y="4497"/>
                    <a:pt x="8763" y="4296"/>
                  </a:cubicBezTo>
                  <a:lnTo>
                    <a:pt x="8763" y="4296"/>
                  </a:lnTo>
                  <a:cubicBezTo>
                    <a:pt x="8837" y="4315"/>
                    <a:pt x="8907" y="4326"/>
                    <a:pt x="8973" y="4326"/>
                  </a:cubicBezTo>
                  <a:cubicBezTo>
                    <a:pt x="9114" y="4326"/>
                    <a:pt x="9232" y="4278"/>
                    <a:pt x="9306" y="4172"/>
                  </a:cubicBezTo>
                  <a:cubicBezTo>
                    <a:pt x="9523" y="3892"/>
                    <a:pt x="9368" y="3551"/>
                    <a:pt x="9073" y="3195"/>
                  </a:cubicBezTo>
                  <a:cubicBezTo>
                    <a:pt x="9166" y="3179"/>
                    <a:pt x="9228" y="3117"/>
                    <a:pt x="9275" y="3039"/>
                  </a:cubicBezTo>
                  <a:cubicBezTo>
                    <a:pt x="9694" y="2248"/>
                    <a:pt x="7026" y="310"/>
                    <a:pt x="6142" y="170"/>
                  </a:cubicBezTo>
                  <a:cubicBezTo>
                    <a:pt x="5259" y="43"/>
                    <a:pt x="4369" y="1"/>
                    <a:pt x="3581" y="1"/>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8"/>
            <p:cNvSpPr/>
            <p:nvPr/>
          </p:nvSpPr>
          <p:spPr>
            <a:xfrm>
              <a:off x="2151425" y="2876675"/>
              <a:ext cx="87050" cy="44775"/>
            </a:xfrm>
            <a:custGeom>
              <a:avLst/>
              <a:gdLst/>
              <a:ahLst/>
              <a:cxnLst/>
              <a:rect l="l" t="t" r="r" b="b"/>
              <a:pathLst>
                <a:path w="3482" h="1791" extrusionOk="0">
                  <a:moveTo>
                    <a:pt x="1" y="1"/>
                  </a:moveTo>
                  <a:lnTo>
                    <a:pt x="1" y="1"/>
                  </a:lnTo>
                  <a:cubicBezTo>
                    <a:pt x="621" y="78"/>
                    <a:pt x="1195" y="264"/>
                    <a:pt x="1738" y="606"/>
                  </a:cubicBezTo>
                  <a:cubicBezTo>
                    <a:pt x="2033" y="776"/>
                    <a:pt x="3180" y="1567"/>
                    <a:pt x="3444" y="1784"/>
                  </a:cubicBezTo>
                  <a:cubicBezTo>
                    <a:pt x="3448" y="1789"/>
                    <a:pt x="3454" y="1791"/>
                    <a:pt x="3460" y="1791"/>
                  </a:cubicBezTo>
                  <a:cubicBezTo>
                    <a:pt x="3472" y="1791"/>
                    <a:pt x="3481" y="1780"/>
                    <a:pt x="3459" y="1769"/>
                  </a:cubicBezTo>
                  <a:cubicBezTo>
                    <a:pt x="2886" y="1319"/>
                    <a:pt x="2420" y="869"/>
                    <a:pt x="1738" y="513"/>
                  </a:cubicBezTo>
                  <a:cubicBezTo>
                    <a:pt x="1195" y="218"/>
                    <a:pt x="590" y="4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8"/>
            <p:cNvSpPr/>
            <p:nvPr/>
          </p:nvSpPr>
          <p:spPr>
            <a:xfrm>
              <a:off x="2160350" y="2848775"/>
              <a:ext cx="122050" cy="68025"/>
            </a:xfrm>
            <a:custGeom>
              <a:avLst/>
              <a:gdLst/>
              <a:ahLst/>
              <a:cxnLst/>
              <a:rect l="l" t="t" r="r" b="b"/>
              <a:pathLst>
                <a:path w="4882" h="2721" extrusionOk="0">
                  <a:moveTo>
                    <a:pt x="0" y="0"/>
                  </a:moveTo>
                  <a:lnTo>
                    <a:pt x="0" y="0"/>
                  </a:lnTo>
                  <a:cubicBezTo>
                    <a:pt x="388" y="93"/>
                    <a:pt x="807" y="171"/>
                    <a:pt x="1210" y="264"/>
                  </a:cubicBezTo>
                  <a:cubicBezTo>
                    <a:pt x="1893" y="465"/>
                    <a:pt x="2529" y="791"/>
                    <a:pt x="3087" y="1241"/>
                  </a:cubicBezTo>
                  <a:cubicBezTo>
                    <a:pt x="3692" y="1706"/>
                    <a:pt x="4266" y="2202"/>
                    <a:pt x="4855" y="2714"/>
                  </a:cubicBezTo>
                  <a:cubicBezTo>
                    <a:pt x="4859" y="2718"/>
                    <a:pt x="4863" y="2720"/>
                    <a:pt x="4867" y="2720"/>
                  </a:cubicBezTo>
                  <a:cubicBezTo>
                    <a:pt x="4877" y="2720"/>
                    <a:pt x="4882" y="2706"/>
                    <a:pt x="4870" y="2683"/>
                  </a:cubicBezTo>
                  <a:cubicBezTo>
                    <a:pt x="4545" y="2373"/>
                    <a:pt x="4219" y="2063"/>
                    <a:pt x="3862" y="1784"/>
                  </a:cubicBezTo>
                  <a:cubicBezTo>
                    <a:pt x="3304" y="1287"/>
                    <a:pt x="2715" y="791"/>
                    <a:pt x="2017" y="496"/>
                  </a:cubicBezTo>
                  <a:cubicBezTo>
                    <a:pt x="1381" y="248"/>
                    <a:pt x="683" y="10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8"/>
            <p:cNvSpPr/>
            <p:nvPr/>
          </p:nvSpPr>
          <p:spPr>
            <a:xfrm>
              <a:off x="2175850" y="2823950"/>
              <a:ext cx="115850" cy="66100"/>
            </a:xfrm>
            <a:custGeom>
              <a:avLst/>
              <a:gdLst/>
              <a:ahLst/>
              <a:cxnLst/>
              <a:rect l="l" t="t" r="r" b="b"/>
              <a:pathLst>
                <a:path w="4634" h="2644" extrusionOk="0">
                  <a:moveTo>
                    <a:pt x="1" y="0"/>
                  </a:moveTo>
                  <a:lnTo>
                    <a:pt x="1" y="0"/>
                  </a:lnTo>
                  <a:cubicBezTo>
                    <a:pt x="58" y="7"/>
                    <a:pt x="115" y="14"/>
                    <a:pt x="171" y="20"/>
                  </a:cubicBezTo>
                  <a:lnTo>
                    <a:pt x="171" y="20"/>
                  </a:lnTo>
                  <a:cubicBezTo>
                    <a:pt x="115" y="13"/>
                    <a:pt x="58" y="6"/>
                    <a:pt x="1" y="0"/>
                  </a:cubicBezTo>
                  <a:close/>
                  <a:moveTo>
                    <a:pt x="171" y="20"/>
                  </a:moveTo>
                  <a:cubicBezTo>
                    <a:pt x="561" y="71"/>
                    <a:pt x="938" y="154"/>
                    <a:pt x="1304" y="249"/>
                  </a:cubicBezTo>
                  <a:cubicBezTo>
                    <a:pt x="1738" y="404"/>
                    <a:pt x="2126" y="605"/>
                    <a:pt x="2467" y="869"/>
                  </a:cubicBezTo>
                  <a:cubicBezTo>
                    <a:pt x="3211" y="1412"/>
                    <a:pt x="3925" y="2001"/>
                    <a:pt x="4607" y="2637"/>
                  </a:cubicBezTo>
                  <a:cubicBezTo>
                    <a:pt x="4612" y="2642"/>
                    <a:pt x="4616" y="2643"/>
                    <a:pt x="4620" y="2643"/>
                  </a:cubicBezTo>
                  <a:cubicBezTo>
                    <a:pt x="4629" y="2643"/>
                    <a:pt x="4634" y="2633"/>
                    <a:pt x="4623" y="2622"/>
                  </a:cubicBezTo>
                  <a:cubicBezTo>
                    <a:pt x="4313" y="2327"/>
                    <a:pt x="4018" y="2032"/>
                    <a:pt x="3708" y="1769"/>
                  </a:cubicBezTo>
                  <a:cubicBezTo>
                    <a:pt x="3413" y="1505"/>
                    <a:pt x="2622" y="807"/>
                    <a:pt x="1831" y="419"/>
                  </a:cubicBezTo>
                  <a:cubicBezTo>
                    <a:pt x="1278" y="164"/>
                    <a:pt x="765" y="90"/>
                    <a:pt x="171"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8"/>
            <p:cNvSpPr/>
            <p:nvPr/>
          </p:nvSpPr>
          <p:spPr>
            <a:xfrm>
              <a:off x="1797600" y="2578725"/>
              <a:ext cx="306550" cy="378625"/>
            </a:xfrm>
            <a:custGeom>
              <a:avLst/>
              <a:gdLst/>
              <a:ahLst/>
              <a:cxnLst/>
              <a:rect l="l" t="t" r="r" b="b"/>
              <a:pathLst>
                <a:path w="12262" h="15145" extrusionOk="0">
                  <a:moveTo>
                    <a:pt x="827" y="1"/>
                  </a:moveTo>
                  <a:cubicBezTo>
                    <a:pt x="306" y="1"/>
                    <a:pt x="1" y="666"/>
                    <a:pt x="226" y="2194"/>
                  </a:cubicBezTo>
                  <a:cubicBezTo>
                    <a:pt x="629" y="5017"/>
                    <a:pt x="2258" y="10895"/>
                    <a:pt x="3251" y="12058"/>
                  </a:cubicBezTo>
                  <a:cubicBezTo>
                    <a:pt x="4243" y="13237"/>
                    <a:pt x="9827" y="15145"/>
                    <a:pt x="9827" y="15145"/>
                  </a:cubicBezTo>
                  <a:lnTo>
                    <a:pt x="12262" y="8600"/>
                  </a:lnTo>
                  <a:cubicBezTo>
                    <a:pt x="12262" y="8600"/>
                    <a:pt x="7035" y="7824"/>
                    <a:pt x="6864" y="7716"/>
                  </a:cubicBezTo>
                  <a:cubicBezTo>
                    <a:pt x="6678" y="7592"/>
                    <a:pt x="3638" y="3156"/>
                    <a:pt x="2444" y="1341"/>
                  </a:cubicBezTo>
                  <a:cubicBezTo>
                    <a:pt x="1879" y="489"/>
                    <a:pt x="1273" y="1"/>
                    <a:pt x="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8"/>
            <p:cNvSpPr/>
            <p:nvPr/>
          </p:nvSpPr>
          <p:spPr>
            <a:xfrm>
              <a:off x="2008750" y="2793700"/>
              <a:ext cx="52750" cy="141550"/>
            </a:xfrm>
            <a:custGeom>
              <a:avLst/>
              <a:gdLst/>
              <a:ahLst/>
              <a:cxnLst/>
              <a:rect l="l" t="t" r="r" b="b"/>
              <a:pathLst>
                <a:path w="2110" h="5662" extrusionOk="0">
                  <a:moveTo>
                    <a:pt x="2094" y="1"/>
                  </a:moveTo>
                  <a:cubicBezTo>
                    <a:pt x="1784" y="730"/>
                    <a:pt x="1489" y="1443"/>
                    <a:pt x="1225" y="2203"/>
                  </a:cubicBezTo>
                  <a:cubicBezTo>
                    <a:pt x="946" y="2932"/>
                    <a:pt x="683" y="3645"/>
                    <a:pt x="403" y="4390"/>
                  </a:cubicBezTo>
                  <a:cubicBezTo>
                    <a:pt x="248" y="4809"/>
                    <a:pt x="124" y="5212"/>
                    <a:pt x="0" y="5646"/>
                  </a:cubicBezTo>
                  <a:lnTo>
                    <a:pt x="0" y="5662"/>
                  </a:lnTo>
                  <a:lnTo>
                    <a:pt x="16" y="5662"/>
                  </a:lnTo>
                  <a:cubicBezTo>
                    <a:pt x="326" y="4948"/>
                    <a:pt x="621" y="4219"/>
                    <a:pt x="900" y="3475"/>
                  </a:cubicBezTo>
                  <a:cubicBezTo>
                    <a:pt x="1163" y="2746"/>
                    <a:pt x="1458" y="2017"/>
                    <a:pt x="1691" y="1288"/>
                  </a:cubicBezTo>
                  <a:cubicBezTo>
                    <a:pt x="1830" y="854"/>
                    <a:pt x="1985" y="450"/>
                    <a:pt x="2110" y="32"/>
                  </a:cubicBezTo>
                  <a:cubicBezTo>
                    <a:pt x="2110" y="1"/>
                    <a:pt x="2094" y="1"/>
                    <a:pt x="20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8"/>
            <p:cNvSpPr/>
            <p:nvPr/>
          </p:nvSpPr>
          <p:spPr>
            <a:xfrm>
              <a:off x="1800525" y="2579200"/>
              <a:ext cx="172575" cy="351800"/>
            </a:xfrm>
            <a:custGeom>
              <a:avLst/>
              <a:gdLst/>
              <a:ahLst/>
              <a:cxnLst/>
              <a:rect l="l" t="t" r="r" b="b"/>
              <a:pathLst>
                <a:path w="6903" h="14072" extrusionOk="0">
                  <a:moveTo>
                    <a:pt x="663" y="0"/>
                  </a:moveTo>
                  <a:cubicBezTo>
                    <a:pt x="267" y="0"/>
                    <a:pt x="1" y="398"/>
                    <a:pt x="1" y="1291"/>
                  </a:cubicBezTo>
                  <a:cubicBezTo>
                    <a:pt x="16" y="1586"/>
                    <a:pt x="32" y="1865"/>
                    <a:pt x="47" y="2067"/>
                  </a:cubicBezTo>
                  <a:lnTo>
                    <a:pt x="47" y="2098"/>
                  </a:lnTo>
                  <a:cubicBezTo>
                    <a:pt x="47" y="2129"/>
                    <a:pt x="78" y="2144"/>
                    <a:pt x="78" y="2191"/>
                  </a:cubicBezTo>
                  <a:cubicBezTo>
                    <a:pt x="497" y="5013"/>
                    <a:pt x="2110" y="10892"/>
                    <a:pt x="3102" y="12055"/>
                  </a:cubicBezTo>
                  <a:lnTo>
                    <a:pt x="3149" y="12117"/>
                  </a:lnTo>
                  <a:lnTo>
                    <a:pt x="3211" y="12179"/>
                  </a:lnTo>
                  <a:cubicBezTo>
                    <a:pt x="3428" y="12365"/>
                    <a:pt x="3661" y="12536"/>
                    <a:pt x="3893" y="12675"/>
                  </a:cubicBezTo>
                  <a:lnTo>
                    <a:pt x="4002" y="12737"/>
                  </a:lnTo>
                  <a:cubicBezTo>
                    <a:pt x="4157" y="12830"/>
                    <a:pt x="4343" y="12908"/>
                    <a:pt x="4514" y="13001"/>
                  </a:cubicBezTo>
                  <a:lnTo>
                    <a:pt x="4653" y="13078"/>
                  </a:lnTo>
                  <a:lnTo>
                    <a:pt x="4684" y="13109"/>
                  </a:lnTo>
                  <a:cubicBezTo>
                    <a:pt x="4715" y="13125"/>
                    <a:pt x="4778" y="13140"/>
                    <a:pt x="4824" y="13156"/>
                  </a:cubicBezTo>
                  <a:cubicBezTo>
                    <a:pt x="4917" y="13218"/>
                    <a:pt x="4995" y="13265"/>
                    <a:pt x="5088" y="13296"/>
                  </a:cubicBezTo>
                  <a:cubicBezTo>
                    <a:pt x="5150" y="13311"/>
                    <a:pt x="5212" y="13358"/>
                    <a:pt x="5274" y="13373"/>
                  </a:cubicBezTo>
                  <a:cubicBezTo>
                    <a:pt x="5708" y="13575"/>
                    <a:pt x="6173" y="13776"/>
                    <a:pt x="6639" y="13978"/>
                  </a:cubicBezTo>
                  <a:lnTo>
                    <a:pt x="6902" y="14071"/>
                  </a:lnTo>
                  <a:cubicBezTo>
                    <a:pt x="6049" y="12163"/>
                    <a:pt x="3289" y="4812"/>
                    <a:pt x="1427" y="361"/>
                  </a:cubicBezTo>
                  <a:cubicBezTo>
                    <a:pt x="1148" y="126"/>
                    <a:pt x="885" y="0"/>
                    <a:pt x="663" y="0"/>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8"/>
            <p:cNvSpPr/>
            <p:nvPr/>
          </p:nvSpPr>
          <p:spPr>
            <a:xfrm>
              <a:off x="1574075" y="2565125"/>
              <a:ext cx="333100" cy="402700"/>
            </a:xfrm>
            <a:custGeom>
              <a:avLst/>
              <a:gdLst/>
              <a:ahLst/>
              <a:cxnLst/>
              <a:rect l="l" t="t" r="r" b="b"/>
              <a:pathLst>
                <a:path w="13324" h="16108" extrusionOk="0">
                  <a:moveTo>
                    <a:pt x="8313" y="1"/>
                  </a:moveTo>
                  <a:cubicBezTo>
                    <a:pt x="7833" y="1"/>
                    <a:pt x="7393" y="105"/>
                    <a:pt x="7120" y="350"/>
                  </a:cubicBezTo>
                  <a:lnTo>
                    <a:pt x="7011" y="427"/>
                  </a:lnTo>
                  <a:cubicBezTo>
                    <a:pt x="2886" y="4212"/>
                    <a:pt x="559" y="13610"/>
                    <a:pt x="1" y="16107"/>
                  </a:cubicBezTo>
                  <a:lnTo>
                    <a:pt x="13324" y="16107"/>
                  </a:lnTo>
                  <a:cubicBezTo>
                    <a:pt x="12983" y="13393"/>
                    <a:pt x="12083" y="6336"/>
                    <a:pt x="11695" y="4165"/>
                  </a:cubicBezTo>
                  <a:cubicBezTo>
                    <a:pt x="11664" y="4088"/>
                    <a:pt x="11664" y="4010"/>
                    <a:pt x="11649" y="3948"/>
                  </a:cubicBezTo>
                  <a:cubicBezTo>
                    <a:pt x="11649" y="3901"/>
                    <a:pt x="11633" y="3855"/>
                    <a:pt x="11633" y="3824"/>
                  </a:cubicBezTo>
                  <a:cubicBezTo>
                    <a:pt x="11633" y="3762"/>
                    <a:pt x="11618" y="3715"/>
                    <a:pt x="11618" y="3684"/>
                  </a:cubicBezTo>
                  <a:cubicBezTo>
                    <a:pt x="11571" y="3483"/>
                    <a:pt x="11509" y="3297"/>
                    <a:pt x="11463" y="3095"/>
                  </a:cubicBezTo>
                  <a:cubicBezTo>
                    <a:pt x="11090" y="1978"/>
                    <a:pt x="10454" y="893"/>
                    <a:pt x="10098" y="505"/>
                  </a:cubicBezTo>
                  <a:cubicBezTo>
                    <a:pt x="10067" y="443"/>
                    <a:pt x="10005" y="412"/>
                    <a:pt x="9943" y="365"/>
                  </a:cubicBezTo>
                  <a:cubicBezTo>
                    <a:pt x="9477" y="141"/>
                    <a:pt x="8868" y="1"/>
                    <a:pt x="8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8"/>
            <p:cNvSpPr/>
            <p:nvPr/>
          </p:nvSpPr>
          <p:spPr>
            <a:xfrm>
              <a:off x="1567100" y="2573800"/>
              <a:ext cx="227625" cy="394025"/>
            </a:xfrm>
            <a:custGeom>
              <a:avLst/>
              <a:gdLst/>
              <a:ahLst/>
              <a:cxnLst/>
              <a:rect l="l" t="t" r="r" b="b"/>
              <a:pathLst>
                <a:path w="9105" h="15761" extrusionOk="0">
                  <a:moveTo>
                    <a:pt x="7377" y="1"/>
                  </a:moveTo>
                  <a:cubicBezTo>
                    <a:pt x="7223" y="1"/>
                    <a:pt x="6247" y="207"/>
                    <a:pt x="3677" y="4811"/>
                  </a:cubicBezTo>
                  <a:cubicBezTo>
                    <a:pt x="2095" y="7633"/>
                    <a:pt x="838" y="12178"/>
                    <a:pt x="1" y="15760"/>
                  </a:cubicBezTo>
                  <a:lnTo>
                    <a:pt x="9105" y="15760"/>
                  </a:lnTo>
                  <a:cubicBezTo>
                    <a:pt x="8919" y="11542"/>
                    <a:pt x="8717" y="6765"/>
                    <a:pt x="8717" y="6315"/>
                  </a:cubicBezTo>
                  <a:cubicBezTo>
                    <a:pt x="8671" y="5524"/>
                    <a:pt x="7399" y="3"/>
                    <a:pt x="7399" y="3"/>
                  </a:cubicBezTo>
                  <a:cubicBezTo>
                    <a:pt x="7399" y="3"/>
                    <a:pt x="7392" y="1"/>
                    <a:pt x="7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8"/>
            <p:cNvSpPr/>
            <p:nvPr/>
          </p:nvSpPr>
          <p:spPr>
            <a:xfrm>
              <a:off x="1721050" y="2575400"/>
              <a:ext cx="67100" cy="260200"/>
            </a:xfrm>
            <a:custGeom>
              <a:avLst/>
              <a:gdLst/>
              <a:ahLst/>
              <a:cxnLst/>
              <a:rect l="l" t="t" r="r" b="b"/>
              <a:pathLst>
                <a:path w="2684" h="10408" extrusionOk="0">
                  <a:moveTo>
                    <a:pt x="1163" y="1"/>
                  </a:moveTo>
                  <a:cubicBezTo>
                    <a:pt x="1055" y="342"/>
                    <a:pt x="962" y="699"/>
                    <a:pt x="869" y="1024"/>
                  </a:cubicBezTo>
                  <a:lnTo>
                    <a:pt x="574" y="2064"/>
                  </a:lnTo>
                  <a:cubicBezTo>
                    <a:pt x="388" y="2761"/>
                    <a:pt x="202" y="3459"/>
                    <a:pt x="16" y="4142"/>
                  </a:cubicBezTo>
                  <a:lnTo>
                    <a:pt x="0" y="4204"/>
                  </a:lnTo>
                  <a:lnTo>
                    <a:pt x="47" y="4235"/>
                  </a:lnTo>
                  <a:lnTo>
                    <a:pt x="1134" y="4887"/>
                  </a:lnTo>
                  <a:lnTo>
                    <a:pt x="1134" y="4887"/>
                  </a:lnTo>
                  <a:lnTo>
                    <a:pt x="357" y="6236"/>
                  </a:lnTo>
                  <a:lnTo>
                    <a:pt x="341" y="6282"/>
                  </a:lnTo>
                  <a:lnTo>
                    <a:pt x="357" y="6313"/>
                  </a:lnTo>
                  <a:cubicBezTo>
                    <a:pt x="729" y="7011"/>
                    <a:pt x="1117" y="7694"/>
                    <a:pt x="1505" y="8376"/>
                  </a:cubicBezTo>
                  <a:cubicBezTo>
                    <a:pt x="1706" y="8717"/>
                    <a:pt x="1892" y="9043"/>
                    <a:pt x="2094" y="9400"/>
                  </a:cubicBezTo>
                  <a:cubicBezTo>
                    <a:pt x="2280" y="9741"/>
                    <a:pt x="2482" y="10082"/>
                    <a:pt x="2683" y="10408"/>
                  </a:cubicBezTo>
                  <a:cubicBezTo>
                    <a:pt x="2513" y="10051"/>
                    <a:pt x="2342" y="9710"/>
                    <a:pt x="2171" y="9338"/>
                  </a:cubicBezTo>
                  <a:cubicBezTo>
                    <a:pt x="1985" y="8996"/>
                    <a:pt x="1799" y="8640"/>
                    <a:pt x="1629" y="8298"/>
                  </a:cubicBezTo>
                  <a:lnTo>
                    <a:pt x="538" y="6253"/>
                  </a:lnTo>
                  <a:lnTo>
                    <a:pt x="538" y="6253"/>
                  </a:lnTo>
                  <a:lnTo>
                    <a:pt x="1349" y="4855"/>
                  </a:lnTo>
                  <a:lnTo>
                    <a:pt x="1411" y="4778"/>
                  </a:lnTo>
                  <a:lnTo>
                    <a:pt x="1334" y="4731"/>
                  </a:lnTo>
                  <a:cubicBezTo>
                    <a:pt x="965" y="4510"/>
                    <a:pt x="596" y="4289"/>
                    <a:pt x="201" y="4081"/>
                  </a:cubicBezTo>
                  <a:lnTo>
                    <a:pt x="201" y="4081"/>
                  </a:lnTo>
                  <a:cubicBezTo>
                    <a:pt x="366" y="3403"/>
                    <a:pt x="517" y="2726"/>
                    <a:pt x="683" y="2048"/>
                  </a:cubicBezTo>
                  <a:lnTo>
                    <a:pt x="915" y="1009"/>
                  </a:lnTo>
                  <a:cubicBezTo>
                    <a:pt x="1008" y="699"/>
                    <a:pt x="1086" y="342"/>
                    <a:pt x="1163" y="1"/>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8"/>
            <p:cNvSpPr/>
            <p:nvPr/>
          </p:nvSpPr>
          <p:spPr>
            <a:xfrm>
              <a:off x="1632625" y="2936775"/>
              <a:ext cx="128000" cy="31425"/>
            </a:xfrm>
            <a:custGeom>
              <a:avLst/>
              <a:gdLst/>
              <a:ahLst/>
              <a:cxnLst/>
              <a:rect l="l" t="t" r="r" b="b"/>
              <a:pathLst>
                <a:path w="5120" h="1257" extrusionOk="0">
                  <a:moveTo>
                    <a:pt x="156" y="1"/>
                  </a:moveTo>
                  <a:cubicBezTo>
                    <a:pt x="141" y="1"/>
                    <a:pt x="63" y="652"/>
                    <a:pt x="1" y="1241"/>
                  </a:cubicBezTo>
                  <a:lnTo>
                    <a:pt x="141" y="1241"/>
                  </a:lnTo>
                  <a:cubicBezTo>
                    <a:pt x="141" y="1148"/>
                    <a:pt x="156" y="1040"/>
                    <a:pt x="156" y="947"/>
                  </a:cubicBezTo>
                  <a:cubicBezTo>
                    <a:pt x="528" y="1071"/>
                    <a:pt x="900" y="1164"/>
                    <a:pt x="1288" y="1241"/>
                  </a:cubicBezTo>
                  <a:lnTo>
                    <a:pt x="2389" y="1241"/>
                  </a:lnTo>
                  <a:cubicBezTo>
                    <a:pt x="1629" y="1164"/>
                    <a:pt x="900" y="1009"/>
                    <a:pt x="172" y="792"/>
                  </a:cubicBezTo>
                  <a:cubicBezTo>
                    <a:pt x="187" y="559"/>
                    <a:pt x="218" y="373"/>
                    <a:pt x="234" y="140"/>
                  </a:cubicBezTo>
                  <a:cubicBezTo>
                    <a:pt x="559" y="249"/>
                    <a:pt x="1691" y="513"/>
                    <a:pt x="2545" y="575"/>
                  </a:cubicBezTo>
                  <a:cubicBezTo>
                    <a:pt x="3091" y="628"/>
                    <a:pt x="3823" y="645"/>
                    <a:pt x="4387" y="645"/>
                  </a:cubicBezTo>
                  <a:cubicBezTo>
                    <a:pt x="4639" y="645"/>
                    <a:pt x="4857" y="641"/>
                    <a:pt x="5011" y="637"/>
                  </a:cubicBezTo>
                  <a:lnTo>
                    <a:pt x="5011" y="637"/>
                  </a:lnTo>
                  <a:cubicBezTo>
                    <a:pt x="4980" y="792"/>
                    <a:pt x="4964" y="1086"/>
                    <a:pt x="4948" y="1257"/>
                  </a:cubicBezTo>
                  <a:lnTo>
                    <a:pt x="5104" y="1257"/>
                  </a:lnTo>
                  <a:cubicBezTo>
                    <a:pt x="5119" y="993"/>
                    <a:pt x="5119" y="730"/>
                    <a:pt x="5119" y="637"/>
                  </a:cubicBezTo>
                  <a:cubicBezTo>
                    <a:pt x="5119" y="575"/>
                    <a:pt x="5119" y="528"/>
                    <a:pt x="5088" y="528"/>
                  </a:cubicBezTo>
                  <a:cubicBezTo>
                    <a:pt x="4747" y="513"/>
                    <a:pt x="3646" y="513"/>
                    <a:pt x="2529" y="404"/>
                  </a:cubicBezTo>
                  <a:cubicBezTo>
                    <a:pt x="1722" y="311"/>
                    <a:pt x="932" y="171"/>
                    <a:pt x="1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8"/>
            <p:cNvSpPr/>
            <p:nvPr/>
          </p:nvSpPr>
          <p:spPr>
            <a:xfrm>
              <a:off x="1826900" y="2575400"/>
              <a:ext cx="86475" cy="392425"/>
            </a:xfrm>
            <a:custGeom>
              <a:avLst/>
              <a:gdLst/>
              <a:ahLst/>
              <a:cxnLst/>
              <a:rect l="l" t="t" r="r" b="b"/>
              <a:pathLst>
                <a:path w="3459" h="15697" extrusionOk="0">
                  <a:moveTo>
                    <a:pt x="0" y="1"/>
                  </a:moveTo>
                  <a:cubicBezTo>
                    <a:pt x="0" y="1"/>
                    <a:pt x="0" y="32"/>
                    <a:pt x="16" y="94"/>
                  </a:cubicBezTo>
                  <a:cubicBezTo>
                    <a:pt x="140" y="776"/>
                    <a:pt x="1039" y="5321"/>
                    <a:pt x="1055" y="6018"/>
                  </a:cubicBezTo>
                  <a:cubicBezTo>
                    <a:pt x="1055" y="6453"/>
                    <a:pt x="1505" y="11354"/>
                    <a:pt x="1892" y="15696"/>
                  </a:cubicBezTo>
                  <a:lnTo>
                    <a:pt x="3459" y="15696"/>
                  </a:lnTo>
                  <a:cubicBezTo>
                    <a:pt x="2792" y="11044"/>
                    <a:pt x="2001" y="5476"/>
                    <a:pt x="1722" y="3646"/>
                  </a:cubicBezTo>
                  <a:cubicBezTo>
                    <a:pt x="1691" y="3444"/>
                    <a:pt x="1644" y="3273"/>
                    <a:pt x="1629" y="3180"/>
                  </a:cubicBezTo>
                  <a:cubicBezTo>
                    <a:pt x="1288" y="1474"/>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8"/>
            <p:cNvSpPr/>
            <p:nvPr/>
          </p:nvSpPr>
          <p:spPr>
            <a:xfrm>
              <a:off x="1828450" y="2582375"/>
              <a:ext cx="42675" cy="237325"/>
            </a:xfrm>
            <a:custGeom>
              <a:avLst/>
              <a:gdLst/>
              <a:ahLst/>
              <a:cxnLst/>
              <a:rect l="l" t="t" r="r" b="b"/>
              <a:pathLst>
                <a:path w="1707" h="9493" extrusionOk="0">
                  <a:moveTo>
                    <a:pt x="0" y="1"/>
                  </a:moveTo>
                  <a:lnTo>
                    <a:pt x="0" y="1"/>
                  </a:lnTo>
                  <a:cubicBezTo>
                    <a:pt x="109" y="280"/>
                    <a:pt x="248" y="544"/>
                    <a:pt x="373" y="838"/>
                  </a:cubicBezTo>
                  <a:cubicBezTo>
                    <a:pt x="497" y="1118"/>
                    <a:pt x="621" y="1381"/>
                    <a:pt x="760" y="1660"/>
                  </a:cubicBezTo>
                  <a:cubicBezTo>
                    <a:pt x="997" y="2179"/>
                    <a:pt x="1248" y="2697"/>
                    <a:pt x="1500" y="3216"/>
                  </a:cubicBezTo>
                  <a:lnTo>
                    <a:pt x="1500" y="3216"/>
                  </a:lnTo>
                  <a:lnTo>
                    <a:pt x="853" y="3863"/>
                  </a:lnTo>
                  <a:lnTo>
                    <a:pt x="791" y="3925"/>
                  </a:lnTo>
                  <a:lnTo>
                    <a:pt x="838" y="4002"/>
                  </a:lnTo>
                  <a:lnTo>
                    <a:pt x="1504" y="5173"/>
                  </a:lnTo>
                  <a:lnTo>
                    <a:pt x="1396" y="7321"/>
                  </a:lnTo>
                  <a:cubicBezTo>
                    <a:pt x="1381" y="7678"/>
                    <a:pt x="1365" y="8035"/>
                    <a:pt x="1365" y="8407"/>
                  </a:cubicBezTo>
                  <a:cubicBezTo>
                    <a:pt x="1334" y="8764"/>
                    <a:pt x="1334" y="9121"/>
                    <a:pt x="1319" y="9493"/>
                  </a:cubicBezTo>
                  <a:cubicBezTo>
                    <a:pt x="1365" y="9121"/>
                    <a:pt x="1396" y="8764"/>
                    <a:pt x="1443" y="8423"/>
                  </a:cubicBezTo>
                  <a:cubicBezTo>
                    <a:pt x="1474" y="8066"/>
                    <a:pt x="1489" y="7709"/>
                    <a:pt x="1536" y="7352"/>
                  </a:cubicBezTo>
                  <a:lnTo>
                    <a:pt x="1706" y="5197"/>
                  </a:lnTo>
                  <a:lnTo>
                    <a:pt x="1706" y="5166"/>
                  </a:lnTo>
                  <a:lnTo>
                    <a:pt x="1691" y="5150"/>
                  </a:lnTo>
                  <a:lnTo>
                    <a:pt x="1037" y="4003"/>
                  </a:lnTo>
                  <a:lnTo>
                    <a:pt x="1037" y="4003"/>
                  </a:lnTo>
                  <a:cubicBezTo>
                    <a:pt x="1245" y="3786"/>
                    <a:pt x="1432" y="3548"/>
                    <a:pt x="1644" y="3336"/>
                  </a:cubicBezTo>
                  <a:lnTo>
                    <a:pt x="1691" y="3289"/>
                  </a:lnTo>
                  <a:lnTo>
                    <a:pt x="1644" y="3227"/>
                  </a:lnTo>
                  <a:cubicBezTo>
                    <a:pt x="1381" y="2684"/>
                    <a:pt x="1086" y="2141"/>
                    <a:pt x="822" y="1614"/>
                  </a:cubicBezTo>
                  <a:cubicBezTo>
                    <a:pt x="683" y="1350"/>
                    <a:pt x="528" y="1087"/>
                    <a:pt x="388" y="823"/>
                  </a:cubicBezTo>
                  <a:cubicBezTo>
                    <a:pt x="295" y="544"/>
                    <a:pt x="155" y="2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8"/>
            <p:cNvSpPr/>
            <p:nvPr/>
          </p:nvSpPr>
          <p:spPr>
            <a:xfrm>
              <a:off x="1797025" y="2633950"/>
              <a:ext cx="31825" cy="40750"/>
            </a:xfrm>
            <a:custGeom>
              <a:avLst/>
              <a:gdLst/>
              <a:ahLst/>
              <a:cxnLst/>
              <a:rect l="l" t="t" r="r" b="b"/>
              <a:pathLst>
                <a:path w="1273" h="1630" extrusionOk="0">
                  <a:moveTo>
                    <a:pt x="621" y="1"/>
                  </a:moveTo>
                  <a:lnTo>
                    <a:pt x="1" y="962"/>
                  </a:lnTo>
                  <a:lnTo>
                    <a:pt x="373" y="1629"/>
                  </a:lnTo>
                  <a:lnTo>
                    <a:pt x="1102" y="1490"/>
                  </a:lnTo>
                  <a:lnTo>
                    <a:pt x="1273" y="776"/>
                  </a:lnTo>
                  <a:lnTo>
                    <a:pt x="6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8"/>
            <p:cNvSpPr/>
            <p:nvPr/>
          </p:nvSpPr>
          <p:spPr>
            <a:xfrm>
              <a:off x="1804400" y="2671175"/>
              <a:ext cx="51600" cy="277650"/>
            </a:xfrm>
            <a:custGeom>
              <a:avLst/>
              <a:gdLst/>
              <a:ahLst/>
              <a:cxnLst/>
              <a:rect l="l" t="t" r="r" b="b"/>
              <a:pathLst>
                <a:path w="2064" h="11106" extrusionOk="0">
                  <a:moveTo>
                    <a:pt x="807" y="1"/>
                  </a:moveTo>
                  <a:lnTo>
                    <a:pt x="78" y="140"/>
                  </a:lnTo>
                  <a:lnTo>
                    <a:pt x="1" y="8515"/>
                  </a:lnTo>
                  <a:lnTo>
                    <a:pt x="1071" y="11106"/>
                  </a:lnTo>
                  <a:lnTo>
                    <a:pt x="2063" y="8298"/>
                  </a:lnTo>
                  <a:lnTo>
                    <a:pt x="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8"/>
            <p:cNvSpPr/>
            <p:nvPr/>
          </p:nvSpPr>
          <p:spPr>
            <a:xfrm>
              <a:off x="1897850" y="2716550"/>
              <a:ext cx="68275" cy="251650"/>
            </a:xfrm>
            <a:custGeom>
              <a:avLst/>
              <a:gdLst/>
              <a:ahLst/>
              <a:cxnLst/>
              <a:rect l="l" t="t" r="r" b="b"/>
              <a:pathLst>
                <a:path w="2731" h="10066" extrusionOk="0">
                  <a:moveTo>
                    <a:pt x="2191" y="1"/>
                  </a:moveTo>
                  <a:cubicBezTo>
                    <a:pt x="2139" y="1"/>
                    <a:pt x="2085" y="6"/>
                    <a:pt x="2032" y="16"/>
                  </a:cubicBezTo>
                  <a:cubicBezTo>
                    <a:pt x="1738" y="47"/>
                    <a:pt x="1489" y="248"/>
                    <a:pt x="1350" y="497"/>
                  </a:cubicBezTo>
                  <a:cubicBezTo>
                    <a:pt x="1055" y="993"/>
                    <a:pt x="0" y="5878"/>
                    <a:pt x="156" y="7011"/>
                  </a:cubicBezTo>
                  <a:cubicBezTo>
                    <a:pt x="311" y="8050"/>
                    <a:pt x="435" y="10035"/>
                    <a:pt x="435" y="10050"/>
                  </a:cubicBezTo>
                  <a:lnTo>
                    <a:pt x="636" y="10066"/>
                  </a:lnTo>
                  <a:cubicBezTo>
                    <a:pt x="636" y="10050"/>
                    <a:pt x="497" y="8081"/>
                    <a:pt x="342" y="7011"/>
                  </a:cubicBezTo>
                  <a:cubicBezTo>
                    <a:pt x="171" y="5894"/>
                    <a:pt x="1241" y="1101"/>
                    <a:pt x="1505" y="590"/>
                  </a:cubicBezTo>
                  <a:cubicBezTo>
                    <a:pt x="1598" y="372"/>
                    <a:pt x="1815" y="248"/>
                    <a:pt x="2048" y="202"/>
                  </a:cubicBezTo>
                  <a:cubicBezTo>
                    <a:pt x="2088" y="196"/>
                    <a:pt x="2128" y="193"/>
                    <a:pt x="2167" y="193"/>
                  </a:cubicBezTo>
                  <a:cubicBezTo>
                    <a:pt x="2323" y="193"/>
                    <a:pt x="2467" y="242"/>
                    <a:pt x="2591" y="341"/>
                  </a:cubicBezTo>
                  <a:lnTo>
                    <a:pt x="2730" y="202"/>
                  </a:lnTo>
                  <a:cubicBezTo>
                    <a:pt x="2572" y="68"/>
                    <a:pt x="238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8"/>
            <p:cNvSpPr/>
            <p:nvPr/>
          </p:nvSpPr>
          <p:spPr>
            <a:xfrm>
              <a:off x="1969200" y="2728950"/>
              <a:ext cx="150850" cy="160175"/>
            </a:xfrm>
            <a:custGeom>
              <a:avLst/>
              <a:gdLst/>
              <a:ahLst/>
              <a:cxnLst/>
              <a:rect l="l" t="t" r="r" b="b"/>
              <a:pathLst>
                <a:path w="6034" h="6407" extrusionOk="0">
                  <a:moveTo>
                    <a:pt x="574" y="1"/>
                  </a:moveTo>
                  <a:lnTo>
                    <a:pt x="0" y="528"/>
                  </a:lnTo>
                  <a:lnTo>
                    <a:pt x="5460" y="6406"/>
                  </a:lnTo>
                  <a:lnTo>
                    <a:pt x="6033" y="5879"/>
                  </a:lnTo>
                  <a:lnTo>
                    <a:pt x="5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8"/>
            <p:cNvSpPr/>
            <p:nvPr/>
          </p:nvSpPr>
          <p:spPr>
            <a:xfrm>
              <a:off x="1960275" y="2718875"/>
              <a:ext cx="20575" cy="21350"/>
            </a:xfrm>
            <a:custGeom>
              <a:avLst/>
              <a:gdLst/>
              <a:ahLst/>
              <a:cxnLst/>
              <a:rect l="l" t="t" r="r" b="b"/>
              <a:pathLst>
                <a:path w="823" h="854" extrusionOk="0">
                  <a:moveTo>
                    <a:pt x="357" y="0"/>
                  </a:moveTo>
                  <a:lnTo>
                    <a:pt x="1" y="342"/>
                  </a:lnTo>
                  <a:lnTo>
                    <a:pt x="466" y="853"/>
                  </a:lnTo>
                  <a:lnTo>
                    <a:pt x="823" y="512"/>
                  </a:lnTo>
                  <a:lnTo>
                    <a:pt x="3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8"/>
            <p:cNvSpPr/>
            <p:nvPr/>
          </p:nvSpPr>
          <p:spPr>
            <a:xfrm>
              <a:off x="1969975" y="2727800"/>
              <a:ext cx="10875" cy="11650"/>
            </a:xfrm>
            <a:custGeom>
              <a:avLst/>
              <a:gdLst/>
              <a:ahLst/>
              <a:cxnLst/>
              <a:rect l="l" t="t" r="r" b="b"/>
              <a:pathLst>
                <a:path w="435" h="466" extrusionOk="0">
                  <a:moveTo>
                    <a:pt x="310" y="0"/>
                  </a:moveTo>
                  <a:lnTo>
                    <a:pt x="0" y="388"/>
                  </a:lnTo>
                  <a:lnTo>
                    <a:pt x="78" y="465"/>
                  </a:lnTo>
                  <a:lnTo>
                    <a:pt x="435" y="140"/>
                  </a:lnTo>
                  <a:lnTo>
                    <a:pt x="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8"/>
            <p:cNvSpPr/>
            <p:nvPr/>
          </p:nvSpPr>
          <p:spPr>
            <a:xfrm>
              <a:off x="2108400" y="2878625"/>
              <a:ext cx="15525" cy="15150"/>
            </a:xfrm>
            <a:custGeom>
              <a:avLst/>
              <a:gdLst/>
              <a:ahLst/>
              <a:cxnLst/>
              <a:rect l="l" t="t" r="r" b="b"/>
              <a:pathLst>
                <a:path w="621" h="606" extrusionOk="0">
                  <a:moveTo>
                    <a:pt x="357" y="0"/>
                  </a:moveTo>
                  <a:lnTo>
                    <a:pt x="0" y="326"/>
                  </a:lnTo>
                  <a:lnTo>
                    <a:pt x="264" y="605"/>
                  </a:lnTo>
                  <a:lnTo>
                    <a:pt x="621" y="279"/>
                  </a:lnTo>
                  <a:lnTo>
                    <a:pt x="3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8"/>
            <p:cNvSpPr/>
            <p:nvPr/>
          </p:nvSpPr>
          <p:spPr>
            <a:xfrm>
              <a:off x="2108775" y="2878225"/>
              <a:ext cx="10500" cy="12050"/>
            </a:xfrm>
            <a:custGeom>
              <a:avLst/>
              <a:gdLst/>
              <a:ahLst/>
              <a:cxnLst/>
              <a:rect l="l" t="t" r="r" b="b"/>
              <a:pathLst>
                <a:path w="420" h="482" extrusionOk="0">
                  <a:moveTo>
                    <a:pt x="342" y="1"/>
                  </a:moveTo>
                  <a:lnTo>
                    <a:pt x="1" y="342"/>
                  </a:lnTo>
                  <a:lnTo>
                    <a:pt x="109" y="482"/>
                  </a:lnTo>
                  <a:lnTo>
                    <a:pt x="419" y="78"/>
                  </a:lnTo>
                  <a:lnTo>
                    <a:pt x="3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8"/>
            <p:cNvSpPr/>
            <p:nvPr/>
          </p:nvSpPr>
          <p:spPr>
            <a:xfrm>
              <a:off x="2118475" y="2888700"/>
              <a:ext cx="18625" cy="19400"/>
            </a:xfrm>
            <a:custGeom>
              <a:avLst/>
              <a:gdLst/>
              <a:ahLst/>
              <a:cxnLst/>
              <a:rect l="l" t="t" r="r" b="b"/>
              <a:pathLst>
                <a:path w="745" h="776" extrusionOk="0">
                  <a:moveTo>
                    <a:pt x="93" y="1"/>
                  </a:moveTo>
                  <a:lnTo>
                    <a:pt x="0" y="94"/>
                  </a:lnTo>
                  <a:lnTo>
                    <a:pt x="636" y="776"/>
                  </a:lnTo>
                  <a:lnTo>
                    <a:pt x="745" y="683"/>
                  </a:lnTo>
                  <a:lnTo>
                    <a:pt x="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8"/>
            <p:cNvSpPr/>
            <p:nvPr/>
          </p:nvSpPr>
          <p:spPr>
            <a:xfrm>
              <a:off x="1661325" y="2586925"/>
              <a:ext cx="125350" cy="398575"/>
            </a:xfrm>
            <a:custGeom>
              <a:avLst/>
              <a:gdLst/>
              <a:ahLst/>
              <a:cxnLst/>
              <a:rect l="l" t="t" r="r" b="b"/>
              <a:pathLst>
                <a:path w="5014" h="15943" extrusionOk="0">
                  <a:moveTo>
                    <a:pt x="3193" y="0"/>
                  </a:moveTo>
                  <a:cubicBezTo>
                    <a:pt x="2741" y="0"/>
                    <a:pt x="2217" y="1115"/>
                    <a:pt x="2001" y="1820"/>
                  </a:cubicBezTo>
                  <a:cubicBezTo>
                    <a:pt x="528" y="6519"/>
                    <a:pt x="1" y="14848"/>
                    <a:pt x="1397" y="15825"/>
                  </a:cubicBezTo>
                  <a:cubicBezTo>
                    <a:pt x="1515" y="15905"/>
                    <a:pt x="1636" y="15943"/>
                    <a:pt x="1759" y="15943"/>
                  </a:cubicBezTo>
                  <a:cubicBezTo>
                    <a:pt x="3252" y="15943"/>
                    <a:pt x="5014" y="10486"/>
                    <a:pt x="4871" y="10257"/>
                  </a:cubicBezTo>
                  <a:cubicBezTo>
                    <a:pt x="4747" y="10055"/>
                    <a:pt x="4219" y="5325"/>
                    <a:pt x="3878" y="1835"/>
                  </a:cubicBezTo>
                  <a:cubicBezTo>
                    <a:pt x="3750" y="472"/>
                    <a:pt x="3486" y="0"/>
                    <a:pt x="3193" y="0"/>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8"/>
            <p:cNvSpPr/>
            <p:nvPr/>
          </p:nvSpPr>
          <p:spPr>
            <a:xfrm>
              <a:off x="1659775" y="2585675"/>
              <a:ext cx="124100" cy="401300"/>
            </a:xfrm>
            <a:custGeom>
              <a:avLst/>
              <a:gdLst/>
              <a:ahLst/>
              <a:cxnLst/>
              <a:rect l="l" t="t" r="r" b="b"/>
              <a:pathLst>
                <a:path w="4964" h="16052" extrusionOk="0">
                  <a:moveTo>
                    <a:pt x="3204" y="1"/>
                  </a:moveTo>
                  <a:cubicBezTo>
                    <a:pt x="2860" y="1"/>
                    <a:pt x="2440" y="537"/>
                    <a:pt x="2001" y="1715"/>
                  </a:cubicBezTo>
                  <a:cubicBezTo>
                    <a:pt x="1102" y="4072"/>
                    <a:pt x="1" y="10741"/>
                    <a:pt x="559" y="13874"/>
                  </a:cubicBezTo>
                  <a:cubicBezTo>
                    <a:pt x="826" y="15399"/>
                    <a:pt x="1313" y="16052"/>
                    <a:pt x="1877" y="16052"/>
                  </a:cubicBezTo>
                  <a:cubicBezTo>
                    <a:pt x="2426" y="16052"/>
                    <a:pt x="3048" y="15434"/>
                    <a:pt x="3614" y="14401"/>
                  </a:cubicBezTo>
                  <a:cubicBezTo>
                    <a:pt x="4560" y="12664"/>
                    <a:pt x="4964" y="10291"/>
                    <a:pt x="4964" y="10291"/>
                  </a:cubicBezTo>
                  <a:cubicBezTo>
                    <a:pt x="4871" y="9795"/>
                    <a:pt x="4235" y="3498"/>
                    <a:pt x="3956" y="1544"/>
                  </a:cubicBezTo>
                  <a:cubicBezTo>
                    <a:pt x="3823" y="552"/>
                    <a:pt x="3552" y="1"/>
                    <a:pt x="3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8"/>
            <p:cNvSpPr/>
            <p:nvPr/>
          </p:nvSpPr>
          <p:spPr>
            <a:xfrm>
              <a:off x="1766400" y="2687075"/>
              <a:ext cx="19800" cy="176050"/>
            </a:xfrm>
            <a:custGeom>
              <a:avLst/>
              <a:gdLst/>
              <a:ahLst/>
              <a:cxnLst/>
              <a:rect l="l" t="t" r="r" b="b"/>
              <a:pathLst>
                <a:path w="792" h="7042" extrusionOk="0">
                  <a:moveTo>
                    <a:pt x="1" y="1"/>
                  </a:moveTo>
                  <a:cubicBezTo>
                    <a:pt x="47" y="590"/>
                    <a:pt x="78" y="1164"/>
                    <a:pt x="140" y="1769"/>
                  </a:cubicBezTo>
                  <a:cubicBezTo>
                    <a:pt x="202" y="2374"/>
                    <a:pt x="249" y="2947"/>
                    <a:pt x="311" y="3537"/>
                  </a:cubicBezTo>
                  <a:cubicBezTo>
                    <a:pt x="373" y="4142"/>
                    <a:pt x="451" y="4715"/>
                    <a:pt x="528" y="5305"/>
                  </a:cubicBezTo>
                  <a:cubicBezTo>
                    <a:pt x="606" y="5879"/>
                    <a:pt x="699" y="6468"/>
                    <a:pt x="792" y="7042"/>
                  </a:cubicBezTo>
                  <a:cubicBezTo>
                    <a:pt x="761" y="6468"/>
                    <a:pt x="714" y="5879"/>
                    <a:pt x="668" y="5274"/>
                  </a:cubicBezTo>
                  <a:cubicBezTo>
                    <a:pt x="606" y="4684"/>
                    <a:pt x="544" y="4095"/>
                    <a:pt x="482" y="3521"/>
                  </a:cubicBezTo>
                  <a:cubicBezTo>
                    <a:pt x="435" y="2916"/>
                    <a:pt x="357" y="2327"/>
                    <a:pt x="280" y="1753"/>
                  </a:cubicBezTo>
                  <a:cubicBezTo>
                    <a:pt x="202" y="1164"/>
                    <a:pt x="94" y="59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8"/>
            <p:cNvSpPr/>
            <p:nvPr/>
          </p:nvSpPr>
          <p:spPr>
            <a:xfrm>
              <a:off x="1770675" y="2697925"/>
              <a:ext cx="3125" cy="23300"/>
            </a:xfrm>
            <a:custGeom>
              <a:avLst/>
              <a:gdLst/>
              <a:ahLst/>
              <a:cxnLst/>
              <a:rect l="l" t="t" r="r" b="b"/>
              <a:pathLst>
                <a:path w="125" h="932" extrusionOk="0">
                  <a:moveTo>
                    <a:pt x="109" y="1"/>
                  </a:moveTo>
                  <a:cubicBezTo>
                    <a:pt x="62" y="156"/>
                    <a:pt x="47" y="311"/>
                    <a:pt x="31" y="466"/>
                  </a:cubicBezTo>
                  <a:cubicBezTo>
                    <a:pt x="0" y="621"/>
                    <a:pt x="0" y="776"/>
                    <a:pt x="0" y="931"/>
                  </a:cubicBezTo>
                  <a:cubicBezTo>
                    <a:pt x="47" y="776"/>
                    <a:pt x="78" y="621"/>
                    <a:pt x="109" y="466"/>
                  </a:cubicBezTo>
                  <a:cubicBezTo>
                    <a:pt x="124" y="311"/>
                    <a:pt x="124" y="156"/>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8"/>
            <p:cNvSpPr/>
            <p:nvPr/>
          </p:nvSpPr>
          <p:spPr>
            <a:xfrm>
              <a:off x="1676850" y="2799025"/>
              <a:ext cx="250875" cy="190575"/>
            </a:xfrm>
            <a:custGeom>
              <a:avLst/>
              <a:gdLst/>
              <a:ahLst/>
              <a:cxnLst/>
              <a:rect l="l" t="t" r="r" b="b"/>
              <a:pathLst>
                <a:path w="10035" h="7623" extrusionOk="0">
                  <a:moveTo>
                    <a:pt x="9266" y="0"/>
                  </a:moveTo>
                  <a:cubicBezTo>
                    <a:pt x="9254" y="0"/>
                    <a:pt x="9241" y="2"/>
                    <a:pt x="9228" y="5"/>
                  </a:cubicBezTo>
                  <a:cubicBezTo>
                    <a:pt x="8220" y="237"/>
                    <a:pt x="4343" y="1385"/>
                    <a:pt x="4064" y="1494"/>
                  </a:cubicBezTo>
                  <a:cubicBezTo>
                    <a:pt x="1784" y="2502"/>
                    <a:pt x="0" y="6922"/>
                    <a:pt x="838" y="7372"/>
                  </a:cubicBezTo>
                  <a:cubicBezTo>
                    <a:pt x="1161" y="7542"/>
                    <a:pt x="1526" y="7623"/>
                    <a:pt x="1984" y="7623"/>
                  </a:cubicBezTo>
                  <a:cubicBezTo>
                    <a:pt x="3284" y="7623"/>
                    <a:pt x="5329" y="6968"/>
                    <a:pt x="9275" y="5821"/>
                  </a:cubicBezTo>
                  <a:cubicBezTo>
                    <a:pt x="10007" y="5607"/>
                    <a:pt x="10034" y="0"/>
                    <a:pt x="9266" y="0"/>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8"/>
            <p:cNvSpPr/>
            <p:nvPr/>
          </p:nvSpPr>
          <p:spPr>
            <a:xfrm>
              <a:off x="1865275" y="2776250"/>
              <a:ext cx="232225" cy="190400"/>
            </a:xfrm>
            <a:custGeom>
              <a:avLst/>
              <a:gdLst/>
              <a:ahLst/>
              <a:cxnLst/>
              <a:rect l="l" t="t" r="r" b="b"/>
              <a:pathLst>
                <a:path w="9289" h="7616" extrusionOk="0">
                  <a:moveTo>
                    <a:pt x="4793" y="1"/>
                  </a:moveTo>
                  <a:cubicBezTo>
                    <a:pt x="3733" y="1"/>
                    <a:pt x="1" y="1583"/>
                    <a:pt x="1" y="1583"/>
                  </a:cubicBezTo>
                  <a:lnTo>
                    <a:pt x="544" y="7027"/>
                  </a:lnTo>
                  <a:cubicBezTo>
                    <a:pt x="1012" y="7055"/>
                    <a:pt x="3350" y="7616"/>
                    <a:pt x="4410" y="7616"/>
                  </a:cubicBezTo>
                  <a:cubicBezTo>
                    <a:pt x="4508" y="7616"/>
                    <a:pt x="4595" y="7611"/>
                    <a:pt x="4669" y="7600"/>
                  </a:cubicBezTo>
                  <a:cubicBezTo>
                    <a:pt x="5553" y="7492"/>
                    <a:pt x="6918" y="7337"/>
                    <a:pt x="7306" y="6515"/>
                  </a:cubicBezTo>
                  <a:cubicBezTo>
                    <a:pt x="7430" y="6205"/>
                    <a:pt x="7445" y="5863"/>
                    <a:pt x="7352" y="5538"/>
                  </a:cubicBezTo>
                  <a:cubicBezTo>
                    <a:pt x="7352" y="5538"/>
                    <a:pt x="8050" y="4964"/>
                    <a:pt x="7957" y="4468"/>
                  </a:cubicBezTo>
                  <a:cubicBezTo>
                    <a:pt x="7880" y="4157"/>
                    <a:pt x="7724" y="3863"/>
                    <a:pt x="7492" y="3645"/>
                  </a:cubicBezTo>
                  <a:cubicBezTo>
                    <a:pt x="7492" y="3645"/>
                    <a:pt x="8236" y="3211"/>
                    <a:pt x="8081" y="2684"/>
                  </a:cubicBezTo>
                  <a:cubicBezTo>
                    <a:pt x="7973" y="2234"/>
                    <a:pt x="7538" y="1986"/>
                    <a:pt x="7538" y="1986"/>
                  </a:cubicBezTo>
                  <a:lnTo>
                    <a:pt x="7538" y="1986"/>
                  </a:lnTo>
                  <a:cubicBezTo>
                    <a:pt x="7538" y="1986"/>
                    <a:pt x="7596" y="1989"/>
                    <a:pt x="7691" y="1989"/>
                  </a:cubicBezTo>
                  <a:cubicBezTo>
                    <a:pt x="8117" y="1989"/>
                    <a:pt x="9288" y="1937"/>
                    <a:pt x="9275" y="1366"/>
                  </a:cubicBezTo>
                  <a:cubicBezTo>
                    <a:pt x="9229" y="280"/>
                    <a:pt x="5708" y="1"/>
                    <a:pt x="4809" y="1"/>
                  </a:cubicBezTo>
                  <a:cubicBezTo>
                    <a:pt x="4804" y="1"/>
                    <a:pt x="4799" y="1"/>
                    <a:pt x="4793" y="1"/>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8"/>
            <p:cNvSpPr/>
            <p:nvPr/>
          </p:nvSpPr>
          <p:spPr>
            <a:xfrm>
              <a:off x="1981600" y="2818525"/>
              <a:ext cx="72925" cy="7775"/>
            </a:xfrm>
            <a:custGeom>
              <a:avLst/>
              <a:gdLst/>
              <a:ahLst/>
              <a:cxnLst/>
              <a:rect l="l" t="t" r="r" b="b"/>
              <a:pathLst>
                <a:path w="2917" h="311" extrusionOk="0">
                  <a:moveTo>
                    <a:pt x="16" y="0"/>
                  </a:moveTo>
                  <a:lnTo>
                    <a:pt x="1" y="16"/>
                  </a:lnTo>
                  <a:cubicBezTo>
                    <a:pt x="1" y="16"/>
                    <a:pt x="1" y="47"/>
                    <a:pt x="16" y="47"/>
                  </a:cubicBezTo>
                  <a:cubicBezTo>
                    <a:pt x="978" y="47"/>
                    <a:pt x="1939" y="295"/>
                    <a:pt x="2870" y="310"/>
                  </a:cubicBezTo>
                  <a:cubicBezTo>
                    <a:pt x="2885" y="310"/>
                    <a:pt x="2916" y="310"/>
                    <a:pt x="2885" y="264"/>
                  </a:cubicBezTo>
                  <a:cubicBezTo>
                    <a:pt x="1955" y="31"/>
                    <a:pt x="978" y="16"/>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8"/>
            <p:cNvSpPr/>
            <p:nvPr/>
          </p:nvSpPr>
          <p:spPr>
            <a:xfrm>
              <a:off x="1983150" y="2864800"/>
              <a:ext cx="69825" cy="5700"/>
            </a:xfrm>
            <a:custGeom>
              <a:avLst/>
              <a:gdLst/>
              <a:ahLst/>
              <a:cxnLst/>
              <a:rect l="l" t="t" r="r" b="b"/>
              <a:pathLst>
                <a:path w="2793" h="228" extrusionOk="0">
                  <a:moveTo>
                    <a:pt x="2392" y="0"/>
                  </a:moveTo>
                  <a:cubicBezTo>
                    <a:pt x="2300" y="0"/>
                    <a:pt x="2206" y="4"/>
                    <a:pt x="2110" y="10"/>
                  </a:cubicBezTo>
                  <a:cubicBezTo>
                    <a:pt x="1877" y="26"/>
                    <a:pt x="1645" y="26"/>
                    <a:pt x="1412" y="57"/>
                  </a:cubicBezTo>
                  <a:cubicBezTo>
                    <a:pt x="947" y="88"/>
                    <a:pt x="481" y="135"/>
                    <a:pt x="16" y="181"/>
                  </a:cubicBezTo>
                  <a:cubicBezTo>
                    <a:pt x="1" y="181"/>
                    <a:pt x="1" y="228"/>
                    <a:pt x="16" y="228"/>
                  </a:cubicBezTo>
                  <a:cubicBezTo>
                    <a:pt x="481" y="181"/>
                    <a:pt x="947" y="166"/>
                    <a:pt x="1396" y="150"/>
                  </a:cubicBezTo>
                  <a:cubicBezTo>
                    <a:pt x="1629" y="150"/>
                    <a:pt x="1862" y="135"/>
                    <a:pt x="2094" y="135"/>
                  </a:cubicBezTo>
                  <a:cubicBezTo>
                    <a:pt x="2149" y="138"/>
                    <a:pt x="2204" y="140"/>
                    <a:pt x="2259" y="140"/>
                  </a:cubicBezTo>
                  <a:cubicBezTo>
                    <a:pt x="2426" y="140"/>
                    <a:pt x="2595" y="123"/>
                    <a:pt x="2746" y="88"/>
                  </a:cubicBezTo>
                  <a:cubicBezTo>
                    <a:pt x="2777" y="88"/>
                    <a:pt x="2777" y="72"/>
                    <a:pt x="2777" y="57"/>
                  </a:cubicBezTo>
                  <a:cubicBezTo>
                    <a:pt x="2792" y="57"/>
                    <a:pt x="2777" y="26"/>
                    <a:pt x="2777" y="26"/>
                  </a:cubicBezTo>
                  <a:cubicBezTo>
                    <a:pt x="2650" y="8"/>
                    <a:pt x="2522"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8"/>
            <p:cNvSpPr/>
            <p:nvPr/>
          </p:nvSpPr>
          <p:spPr>
            <a:xfrm>
              <a:off x="1986650" y="2914400"/>
              <a:ext cx="62800" cy="6125"/>
            </a:xfrm>
            <a:custGeom>
              <a:avLst/>
              <a:gdLst/>
              <a:ahLst/>
              <a:cxnLst/>
              <a:rect l="l" t="t" r="r" b="b"/>
              <a:pathLst>
                <a:path w="2512" h="245" extrusionOk="0">
                  <a:moveTo>
                    <a:pt x="2497" y="27"/>
                  </a:moveTo>
                  <a:cubicBezTo>
                    <a:pt x="2502" y="32"/>
                    <a:pt x="2506" y="34"/>
                    <a:pt x="2508" y="34"/>
                  </a:cubicBezTo>
                  <a:cubicBezTo>
                    <a:pt x="2511" y="34"/>
                    <a:pt x="2508" y="27"/>
                    <a:pt x="2497" y="27"/>
                  </a:cubicBezTo>
                  <a:close/>
                  <a:moveTo>
                    <a:pt x="2318" y="0"/>
                  </a:moveTo>
                  <a:cubicBezTo>
                    <a:pt x="2182" y="0"/>
                    <a:pt x="2034" y="32"/>
                    <a:pt x="1908" y="43"/>
                  </a:cubicBezTo>
                  <a:lnTo>
                    <a:pt x="1272" y="105"/>
                  </a:lnTo>
                  <a:cubicBezTo>
                    <a:pt x="853" y="136"/>
                    <a:pt x="419" y="182"/>
                    <a:pt x="16" y="198"/>
                  </a:cubicBezTo>
                  <a:cubicBezTo>
                    <a:pt x="0" y="198"/>
                    <a:pt x="0" y="244"/>
                    <a:pt x="16" y="244"/>
                  </a:cubicBezTo>
                  <a:lnTo>
                    <a:pt x="1287" y="182"/>
                  </a:lnTo>
                  <a:cubicBezTo>
                    <a:pt x="1505" y="167"/>
                    <a:pt x="1722" y="167"/>
                    <a:pt x="1939" y="136"/>
                  </a:cubicBezTo>
                  <a:cubicBezTo>
                    <a:pt x="2109" y="120"/>
                    <a:pt x="2342" y="120"/>
                    <a:pt x="2497" y="27"/>
                  </a:cubicBezTo>
                  <a:cubicBezTo>
                    <a:pt x="2443" y="7"/>
                    <a:pt x="2381" y="0"/>
                    <a:pt x="2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8"/>
            <p:cNvSpPr/>
            <p:nvPr/>
          </p:nvSpPr>
          <p:spPr>
            <a:xfrm>
              <a:off x="1676850" y="2800675"/>
              <a:ext cx="214825" cy="190375"/>
            </a:xfrm>
            <a:custGeom>
              <a:avLst/>
              <a:gdLst/>
              <a:ahLst/>
              <a:cxnLst/>
              <a:rect l="l" t="t" r="r" b="b"/>
              <a:pathLst>
                <a:path w="8593" h="7615" extrusionOk="0">
                  <a:moveTo>
                    <a:pt x="8592" y="1"/>
                  </a:moveTo>
                  <a:lnTo>
                    <a:pt x="4296" y="1350"/>
                  </a:lnTo>
                  <a:cubicBezTo>
                    <a:pt x="1675" y="2265"/>
                    <a:pt x="0" y="6841"/>
                    <a:pt x="791" y="7352"/>
                  </a:cubicBezTo>
                  <a:cubicBezTo>
                    <a:pt x="1088" y="7542"/>
                    <a:pt x="1597" y="7614"/>
                    <a:pt x="2198" y="7614"/>
                  </a:cubicBezTo>
                  <a:cubicBezTo>
                    <a:pt x="4049" y="7614"/>
                    <a:pt x="6762" y="6934"/>
                    <a:pt x="6762" y="6934"/>
                  </a:cubicBezTo>
                  <a:lnTo>
                    <a:pt x="85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8"/>
            <p:cNvSpPr/>
            <p:nvPr/>
          </p:nvSpPr>
          <p:spPr>
            <a:xfrm>
              <a:off x="1721425" y="2834025"/>
              <a:ext cx="63625" cy="57375"/>
            </a:xfrm>
            <a:custGeom>
              <a:avLst/>
              <a:gdLst/>
              <a:ahLst/>
              <a:cxnLst/>
              <a:rect l="l" t="t" r="r" b="b"/>
              <a:pathLst>
                <a:path w="2545" h="2295" extrusionOk="0">
                  <a:moveTo>
                    <a:pt x="2513" y="1"/>
                  </a:moveTo>
                  <a:cubicBezTo>
                    <a:pt x="1009" y="544"/>
                    <a:pt x="249" y="1784"/>
                    <a:pt x="1" y="2265"/>
                  </a:cubicBezTo>
                  <a:cubicBezTo>
                    <a:pt x="295" y="1846"/>
                    <a:pt x="1459" y="544"/>
                    <a:pt x="2544" y="16"/>
                  </a:cubicBezTo>
                  <a:cubicBezTo>
                    <a:pt x="2544" y="16"/>
                    <a:pt x="2544" y="1"/>
                    <a:pt x="2513" y="1"/>
                  </a:cubicBezTo>
                  <a:close/>
                  <a:moveTo>
                    <a:pt x="1" y="2265"/>
                  </a:moveTo>
                  <a:cubicBezTo>
                    <a:pt x="1" y="2282"/>
                    <a:pt x="5" y="2294"/>
                    <a:pt x="7" y="2294"/>
                  </a:cubicBezTo>
                  <a:cubicBezTo>
                    <a:pt x="8" y="2294"/>
                    <a:pt x="8" y="2286"/>
                    <a:pt x="1" y="22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8"/>
            <p:cNvSpPr/>
            <p:nvPr/>
          </p:nvSpPr>
          <p:spPr>
            <a:xfrm>
              <a:off x="1806725" y="2822225"/>
              <a:ext cx="39575" cy="147450"/>
            </a:xfrm>
            <a:custGeom>
              <a:avLst/>
              <a:gdLst/>
              <a:ahLst/>
              <a:cxnLst/>
              <a:rect l="l" t="t" r="r" b="b"/>
              <a:pathLst>
                <a:path w="1583" h="5898" extrusionOk="0">
                  <a:moveTo>
                    <a:pt x="1571" y="0"/>
                  </a:moveTo>
                  <a:cubicBezTo>
                    <a:pt x="1569" y="0"/>
                    <a:pt x="1567" y="2"/>
                    <a:pt x="1567" y="7"/>
                  </a:cubicBezTo>
                  <a:cubicBezTo>
                    <a:pt x="1428" y="442"/>
                    <a:pt x="1288" y="860"/>
                    <a:pt x="1179" y="1295"/>
                  </a:cubicBezTo>
                  <a:cubicBezTo>
                    <a:pt x="962" y="2039"/>
                    <a:pt x="761" y="2799"/>
                    <a:pt x="559" y="3575"/>
                  </a:cubicBezTo>
                  <a:cubicBezTo>
                    <a:pt x="373" y="4350"/>
                    <a:pt x="156" y="5110"/>
                    <a:pt x="1" y="5886"/>
                  </a:cubicBezTo>
                  <a:cubicBezTo>
                    <a:pt x="1" y="5893"/>
                    <a:pt x="5" y="5897"/>
                    <a:pt x="8" y="5897"/>
                  </a:cubicBezTo>
                  <a:cubicBezTo>
                    <a:pt x="12" y="5897"/>
                    <a:pt x="16" y="5893"/>
                    <a:pt x="16" y="5886"/>
                  </a:cubicBezTo>
                  <a:cubicBezTo>
                    <a:pt x="156" y="5451"/>
                    <a:pt x="295" y="5032"/>
                    <a:pt x="404" y="4598"/>
                  </a:cubicBezTo>
                  <a:cubicBezTo>
                    <a:pt x="621" y="3854"/>
                    <a:pt x="823" y="3094"/>
                    <a:pt x="1024" y="2318"/>
                  </a:cubicBezTo>
                  <a:cubicBezTo>
                    <a:pt x="1210" y="1543"/>
                    <a:pt x="1428" y="783"/>
                    <a:pt x="1583" y="7"/>
                  </a:cubicBezTo>
                  <a:cubicBezTo>
                    <a:pt x="1583" y="7"/>
                    <a:pt x="1576" y="0"/>
                    <a:pt x="1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8"/>
            <p:cNvSpPr/>
            <p:nvPr/>
          </p:nvSpPr>
          <p:spPr>
            <a:xfrm>
              <a:off x="1775800" y="2799125"/>
              <a:ext cx="117025" cy="39450"/>
            </a:xfrm>
            <a:custGeom>
              <a:avLst/>
              <a:gdLst/>
              <a:ahLst/>
              <a:cxnLst/>
              <a:rect l="l" t="t" r="r" b="b"/>
              <a:pathLst>
                <a:path w="4681" h="1578" extrusionOk="0">
                  <a:moveTo>
                    <a:pt x="4603" y="1"/>
                  </a:moveTo>
                  <a:cubicBezTo>
                    <a:pt x="4293" y="63"/>
                    <a:pt x="4014" y="140"/>
                    <a:pt x="3719" y="233"/>
                  </a:cubicBezTo>
                  <a:cubicBezTo>
                    <a:pt x="3425" y="327"/>
                    <a:pt x="3130" y="404"/>
                    <a:pt x="2851" y="513"/>
                  </a:cubicBezTo>
                  <a:cubicBezTo>
                    <a:pt x="2261" y="699"/>
                    <a:pt x="1005" y="1024"/>
                    <a:pt x="12" y="1552"/>
                  </a:cubicBezTo>
                  <a:cubicBezTo>
                    <a:pt x="1" y="1552"/>
                    <a:pt x="50" y="1578"/>
                    <a:pt x="76" y="1578"/>
                  </a:cubicBezTo>
                  <a:cubicBezTo>
                    <a:pt x="84" y="1578"/>
                    <a:pt x="90" y="1575"/>
                    <a:pt x="90" y="1567"/>
                  </a:cubicBezTo>
                  <a:cubicBezTo>
                    <a:pt x="555" y="1304"/>
                    <a:pt x="4278" y="233"/>
                    <a:pt x="4572" y="125"/>
                  </a:cubicBezTo>
                  <a:lnTo>
                    <a:pt x="4572" y="202"/>
                  </a:lnTo>
                  <a:cubicBezTo>
                    <a:pt x="4572" y="218"/>
                    <a:pt x="4588" y="218"/>
                    <a:pt x="4603" y="218"/>
                  </a:cubicBezTo>
                  <a:lnTo>
                    <a:pt x="4665" y="94"/>
                  </a:lnTo>
                  <a:cubicBezTo>
                    <a:pt x="4681" y="78"/>
                    <a:pt x="4665" y="47"/>
                    <a:pt x="4650" y="47"/>
                  </a:cubicBezTo>
                  <a:cubicBezTo>
                    <a:pt x="4634" y="1"/>
                    <a:pt x="4603" y="1"/>
                    <a:pt x="4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8"/>
            <p:cNvSpPr/>
            <p:nvPr/>
          </p:nvSpPr>
          <p:spPr>
            <a:xfrm>
              <a:off x="1669075" y="2711900"/>
              <a:ext cx="19800" cy="254375"/>
            </a:xfrm>
            <a:custGeom>
              <a:avLst/>
              <a:gdLst/>
              <a:ahLst/>
              <a:cxnLst/>
              <a:rect l="l" t="t" r="r" b="b"/>
              <a:pathLst>
                <a:path w="792" h="10175" extrusionOk="0">
                  <a:moveTo>
                    <a:pt x="792" y="0"/>
                  </a:moveTo>
                  <a:lnTo>
                    <a:pt x="792" y="0"/>
                  </a:lnTo>
                  <a:cubicBezTo>
                    <a:pt x="637" y="853"/>
                    <a:pt x="482" y="1691"/>
                    <a:pt x="373" y="2544"/>
                  </a:cubicBezTo>
                  <a:cubicBezTo>
                    <a:pt x="233" y="3397"/>
                    <a:pt x="140" y="4250"/>
                    <a:pt x="78" y="5103"/>
                  </a:cubicBezTo>
                  <a:cubicBezTo>
                    <a:pt x="1" y="5956"/>
                    <a:pt x="1" y="6824"/>
                    <a:pt x="32" y="7677"/>
                  </a:cubicBezTo>
                  <a:cubicBezTo>
                    <a:pt x="63" y="7895"/>
                    <a:pt x="63" y="8096"/>
                    <a:pt x="94" y="8313"/>
                  </a:cubicBezTo>
                  <a:cubicBezTo>
                    <a:pt x="109" y="8437"/>
                    <a:pt x="109" y="8546"/>
                    <a:pt x="140" y="8655"/>
                  </a:cubicBezTo>
                  <a:lnTo>
                    <a:pt x="187" y="8965"/>
                  </a:lnTo>
                  <a:cubicBezTo>
                    <a:pt x="264" y="9383"/>
                    <a:pt x="404" y="9787"/>
                    <a:pt x="575" y="10174"/>
                  </a:cubicBezTo>
                  <a:cubicBezTo>
                    <a:pt x="264" y="9383"/>
                    <a:pt x="187" y="8515"/>
                    <a:pt x="171" y="7677"/>
                  </a:cubicBezTo>
                  <a:lnTo>
                    <a:pt x="171" y="7042"/>
                  </a:lnTo>
                  <a:lnTo>
                    <a:pt x="187" y="6406"/>
                  </a:lnTo>
                  <a:lnTo>
                    <a:pt x="218" y="5754"/>
                  </a:lnTo>
                  <a:lnTo>
                    <a:pt x="249" y="5118"/>
                  </a:lnTo>
                  <a:cubicBezTo>
                    <a:pt x="327" y="4265"/>
                    <a:pt x="404" y="3412"/>
                    <a:pt x="497" y="2559"/>
                  </a:cubicBezTo>
                  <a:lnTo>
                    <a:pt x="7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8"/>
            <p:cNvSpPr/>
            <p:nvPr/>
          </p:nvSpPr>
          <p:spPr>
            <a:xfrm>
              <a:off x="1680725" y="2717325"/>
              <a:ext cx="3500" cy="23275"/>
            </a:xfrm>
            <a:custGeom>
              <a:avLst/>
              <a:gdLst/>
              <a:ahLst/>
              <a:cxnLst/>
              <a:rect l="l" t="t" r="r" b="b"/>
              <a:pathLst>
                <a:path w="140" h="931" extrusionOk="0">
                  <a:moveTo>
                    <a:pt x="78" y="0"/>
                  </a:moveTo>
                  <a:cubicBezTo>
                    <a:pt x="16" y="155"/>
                    <a:pt x="0" y="310"/>
                    <a:pt x="16" y="466"/>
                  </a:cubicBezTo>
                  <a:cubicBezTo>
                    <a:pt x="16" y="636"/>
                    <a:pt x="62" y="791"/>
                    <a:pt x="140" y="931"/>
                  </a:cubicBezTo>
                  <a:cubicBezTo>
                    <a:pt x="93" y="776"/>
                    <a:pt x="78" y="621"/>
                    <a:pt x="78" y="466"/>
                  </a:cubicBezTo>
                  <a:lnTo>
                    <a:pt x="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8"/>
            <p:cNvSpPr/>
            <p:nvPr/>
          </p:nvSpPr>
          <p:spPr>
            <a:xfrm>
              <a:off x="1754775" y="2496925"/>
              <a:ext cx="96950" cy="137125"/>
            </a:xfrm>
            <a:custGeom>
              <a:avLst/>
              <a:gdLst/>
              <a:ahLst/>
              <a:cxnLst/>
              <a:rect l="l" t="t" r="r" b="b"/>
              <a:pathLst>
                <a:path w="3878" h="5485" extrusionOk="0">
                  <a:moveTo>
                    <a:pt x="759" y="1"/>
                  </a:moveTo>
                  <a:cubicBezTo>
                    <a:pt x="750" y="1"/>
                    <a:pt x="745" y="3"/>
                    <a:pt x="745" y="7"/>
                  </a:cubicBezTo>
                  <a:cubicBezTo>
                    <a:pt x="667" y="534"/>
                    <a:pt x="528" y="1093"/>
                    <a:pt x="404" y="1604"/>
                  </a:cubicBezTo>
                  <a:cubicBezTo>
                    <a:pt x="202" y="2442"/>
                    <a:pt x="0" y="3093"/>
                    <a:pt x="16" y="3171"/>
                  </a:cubicBezTo>
                  <a:cubicBezTo>
                    <a:pt x="378" y="4152"/>
                    <a:pt x="1474" y="5485"/>
                    <a:pt x="2262" y="5485"/>
                  </a:cubicBezTo>
                  <a:cubicBezTo>
                    <a:pt x="2284" y="5485"/>
                    <a:pt x="2305" y="5484"/>
                    <a:pt x="2327" y="5482"/>
                  </a:cubicBezTo>
                  <a:cubicBezTo>
                    <a:pt x="3102" y="5404"/>
                    <a:pt x="3257" y="3915"/>
                    <a:pt x="3273" y="3481"/>
                  </a:cubicBezTo>
                  <a:lnTo>
                    <a:pt x="3273" y="3450"/>
                  </a:lnTo>
                  <a:cubicBezTo>
                    <a:pt x="3257" y="3372"/>
                    <a:pt x="3273" y="3310"/>
                    <a:pt x="3273" y="3233"/>
                  </a:cubicBezTo>
                  <a:cubicBezTo>
                    <a:pt x="3397" y="2333"/>
                    <a:pt x="3878" y="1294"/>
                    <a:pt x="3878" y="1294"/>
                  </a:cubicBezTo>
                  <a:cubicBezTo>
                    <a:pt x="3878" y="1294"/>
                    <a:pt x="989" y="1"/>
                    <a:pt x="759" y="1"/>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8"/>
            <p:cNvSpPr/>
            <p:nvPr/>
          </p:nvSpPr>
          <p:spPr>
            <a:xfrm>
              <a:off x="1778050" y="2498250"/>
              <a:ext cx="73675" cy="85700"/>
            </a:xfrm>
            <a:custGeom>
              <a:avLst/>
              <a:gdLst/>
              <a:ahLst/>
              <a:cxnLst/>
              <a:rect l="l" t="t" r="r" b="b"/>
              <a:pathLst>
                <a:path w="2947" h="3428" extrusionOk="0">
                  <a:moveTo>
                    <a:pt x="0" y="0"/>
                  </a:moveTo>
                  <a:lnTo>
                    <a:pt x="0" y="0"/>
                  </a:lnTo>
                  <a:cubicBezTo>
                    <a:pt x="16" y="915"/>
                    <a:pt x="248" y="3102"/>
                    <a:pt x="2001" y="3397"/>
                  </a:cubicBezTo>
                  <a:cubicBezTo>
                    <a:pt x="2109" y="3412"/>
                    <a:pt x="2233" y="3428"/>
                    <a:pt x="2326" y="3428"/>
                  </a:cubicBezTo>
                  <a:lnTo>
                    <a:pt x="2326" y="3397"/>
                  </a:lnTo>
                  <a:cubicBezTo>
                    <a:pt x="2326" y="3319"/>
                    <a:pt x="2326" y="3242"/>
                    <a:pt x="2342" y="3180"/>
                  </a:cubicBezTo>
                  <a:cubicBezTo>
                    <a:pt x="2482" y="2265"/>
                    <a:pt x="2947" y="1226"/>
                    <a:pt x="2947" y="1226"/>
                  </a:cubicBezTo>
                  <a:cubicBezTo>
                    <a:pt x="2947" y="1226"/>
                    <a:pt x="682" y="249"/>
                    <a:pt x="0" y="0"/>
                  </a:cubicBezTo>
                  <a:close/>
                </a:path>
              </a:pathLst>
            </a:custGeom>
            <a:solidFill>
              <a:srgbClr val="302F2F">
                <a:alpha val="20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8"/>
            <p:cNvSpPr/>
            <p:nvPr/>
          </p:nvSpPr>
          <p:spPr>
            <a:xfrm>
              <a:off x="1764075" y="2365900"/>
              <a:ext cx="159775" cy="200725"/>
            </a:xfrm>
            <a:custGeom>
              <a:avLst/>
              <a:gdLst/>
              <a:ahLst/>
              <a:cxnLst/>
              <a:rect l="l" t="t" r="r" b="b"/>
              <a:pathLst>
                <a:path w="6391" h="8029" extrusionOk="0">
                  <a:moveTo>
                    <a:pt x="3435" y="1"/>
                  </a:moveTo>
                  <a:cubicBezTo>
                    <a:pt x="2582" y="1"/>
                    <a:pt x="1732" y="343"/>
                    <a:pt x="1226" y="1060"/>
                  </a:cubicBezTo>
                  <a:cubicBezTo>
                    <a:pt x="497" y="2053"/>
                    <a:pt x="1" y="5449"/>
                    <a:pt x="544" y="6442"/>
                  </a:cubicBezTo>
                  <a:cubicBezTo>
                    <a:pt x="1074" y="7389"/>
                    <a:pt x="2073" y="8029"/>
                    <a:pt x="3080" y="8029"/>
                  </a:cubicBezTo>
                  <a:cubicBezTo>
                    <a:pt x="3574" y="8029"/>
                    <a:pt x="4070" y="7875"/>
                    <a:pt x="4514" y="7528"/>
                  </a:cubicBezTo>
                  <a:cubicBezTo>
                    <a:pt x="5817" y="6473"/>
                    <a:pt x="6391" y="2053"/>
                    <a:pt x="5739" y="1107"/>
                  </a:cubicBezTo>
                  <a:cubicBezTo>
                    <a:pt x="5238" y="382"/>
                    <a:pt x="4335" y="1"/>
                    <a:pt x="3435" y="1"/>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8"/>
            <p:cNvSpPr/>
            <p:nvPr/>
          </p:nvSpPr>
          <p:spPr>
            <a:xfrm>
              <a:off x="1848225" y="2467625"/>
              <a:ext cx="8550" cy="14750"/>
            </a:xfrm>
            <a:custGeom>
              <a:avLst/>
              <a:gdLst/>
              <a:ahLst/>
              <a:cxnLst/>
              <a:rect l="l" t="t" r="r" b="b"/>
              <a:pathLst>
                <a:path w="342" h="590" extrusionOk="0">
                  <a:moveTo>
                    <a:pt x="310" y="0"/>
                  </a:moveTo>
                  <a:cubicBezTo>
                    <a:pt x="310" y="0"/>
                    <a:pt x="295" y="0"/>
                    <a:pt x="295" y="16"/>
                  </a:cubicBezTo>
                  <a:cubicBezTo>
                    <a:pt x="279" y="248"/>
                    <a:pt x="217" y="512"/>
                    <a:pt x="0" y="558"/>
                  </a:cubicBezTo>
                  <a:lnTo>
                    <a:pt x="0" y="589"/>
                  </a:lnTo>
                  <a:cubicBezTo>
                    <a:pt x="264" y="589"/>
                    <a:pt x="341" y="233"/>
                    <a:pt x="3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8"/>
            <p:cNvSpPr/>
            <p:nvPr/>
          </p:nvSpPr>
          <p:spPr>
            <a:xfrm>
              <a:off x="1840125" y="2461275"/>
              <a:ext cx="19050" cy="18475"/>
            </a:xfrm>
            <a:custGeom>
              <a:avLst/>
              <a:gdLst/>
              <a:ahLst/>
              <a:cxnLst/>
              <a:rect l="l" t="t" r="r" b="b"/>
              <a:pathLst>
                <a:path w="762" h="739" extrusionOk="0">
                  <a:moveTo>
                    <a:pt x="410" y="0"/>
                  </a:moveTo>
                  <a:cubicBezTo>
                    <a:pt x="82" y="0"/>
                    <a:pt x="0" y="661"/>
                    <a:pt x="324" y="735"/>
                  </a:cubicBezTo>
                  <a:cubicBezTo>
                    <a:pt x="338" y="737"/>
                    <a:pt x="352" y="739"/>
                    <a:pt x="365" y="739"/>
                  </a:cubicBezTo>
                  <a:cubicBezTo>
                    <a:pt x="674" y="739"/>
                    <a:pt x="761" y="65"/>
                    <a:pt x="464" y="6"/>
                  </a:cubicBezTo>
                  <a:cubicBezTo>
                    <a:pt x="445" y="2"/>
                    <a:pt x="427" y="0"/>
                    <a:pt x="4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8"/>
            <p:cNvSpPr/>
            <p:nvPr/>
          </p:nvSpPr>
          <p:spPr>
            <a:xfrm>
              <a:off x="1885825" y="2473050"/>
              <a:ext cx="6225" cy="15925"/>
            </a:xfrm>
            <a:custGeom>
              <a:avLst/>
              <a:gdLst/>
              <a:ahLst/>
              <a:cxnLst/>
              <a:rect l="l" t="t" r="r" b="b"/>
              <a:pathLst>
                <a:path w="249" h="637" extrusionOk="0">
                  <a:moveTo>
                    <a:pt x="94" y="0"/>
                  </a:moveTo>
                  <a:lnTo>
                    <a:pt x="94" y="0"/>
                  </a:lnTo>
                  <a:cubicBezTo>
                    <a:pt x="16" y="217"/>
                    <a:pt x="1" y="559"/>
                    <a:pt x="249" y="636"/>
                  </a:cubicBezTo>
                  <a:lnTo>
                    <a:pt x="249" y="621"/>
                  </a:lnTo>
                  <a:cubicBezTo>
                    <a:pt x="47" y="497"/>
                    <a:pt x="78" y="248"/>
                    <a:pt x="109" y="16"/>
                  </a:cubicBezTo>
                  <a:lnTo>
                    <a:pt x="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8"/>
            <p:cNvSpPr/>
            <p:nvPr/>
          </p:nvSpPr>
          <p:spPr>
            <a:xfrm>
              <a:off x="1884375" y="2467600"/>
              <a:ext cx="18750" cy="18675"/>
            </a:xfrm>
            <a:custGeom>
              <a:avLst/>
              <a:gdLst/>
              <a:ahLst/>
              <a:cxnLst/>
              <a:rect l="l" t="t" r="r" b="b"/>
              <a:pathLst>
                <a:path w="750" h="747" extrusionOk="0">
                  <a:moveTo>
                    <a:pt x="375" y="1"/>
                  </a:moveTo>
                  <a:cubicBezTo>
                    <a:pt x="73" y="1"/>
                    <a:pt x="0" y="715"/>
                    <a:pt x="322" y="746"/>
                  </a:cubicBezTo>
                  <a:cubicBezTo>
                    <a:pt x="329" y="746"/>
                    <a:pt x="337" y="747"/>
                    <a:pt x="343" y="747"/>
                  </a:cubicBezTo>
                  <a:cubicBezTo>
                    <a:pt x="682" y="747"/>
                    <a:pt x="749" y="16"/>
                    <a:pt x="384" y="1"/>
                  </a:cubicBezTo>
                  <a:cubicBezTo>
                    <a:pt x="381" y="1"/>
                    <a:pt x="378" y="1"/>
                    <a:pt x="3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8"/>
            <p:cNvSpPr/>
            <p:nvPr/>
          </p:nvSpPr>
          <p:spPr>
            <a:xfrm>
              <a:off x="1841250" y="2448550"/>
              <a:ext cx="21350" cy="11850"/>
            </a:xfrm>
            <a:custGeom>
              <a:avLst/>
              <a:gdLst/>
              <a:ahLst/>
              <a:cxnLst/>
              <a:rect l="l" t="t" r="r" b="b"/>
              <a:pathLst>
                <a:path w="854" h="474" extrusionOk="0">
                  <a:moveTo>
                    <a:pt x="325" y="1"/>
                  </a:moveTo>
                  <a:cubicBezTo>
                    <a:pt x="251" y="1"/>
                    <a:pt x="175" y="16"/>
                    <a:pt x="109" y="50"/>
                  </a:cubicBezTo>
                  <a:cubicBezTo>
                    <a:pt x="31" y="81"/>
                    <a:pt x="0" y="189"/>
                    <a:pt x="31" y="282"/>
                  </a:cubicBezTo>
                  <a:cubicBezTo>
                    <a:pt x="78" y="313"/>
                    <a:pt x="109" y="344"/>
                    <a:pt x="155" y="360"/>
                  </a:cubicBezTo>
                  <a:cubicBezTo>
                    <a:pt x="248" y="375"/>
                    <a:pt x="341" y="422"/>
                    <a:pt x="434" y="437"/>
                  </a:cubicBezTo>
                  <a:cubicBezTo>
                    <a:pt x="519" y="448"/>
                    <a:pt x="582" y="473"/>
                    <a:pt x="648" y="473"/>
                  </a:cubicBezTo>
                  <a:cubicBezTo>
                    <a:pt x="679" y="473"/>
                    <a:pt x="710" y="468"/>
                    <a:pt x="745" y="453"/>
                  </a:cubicBezTo>
                  <a:cubicBezTo>
                    <a:pt x="807" y="422"/>
                    <a:pt x="853" y="360"/>
                    <a:pt x="822" y="282"/>
                  </a:cubicBezTo>
                  <a:cubicBezTo>
                    <a:pt x="791" y="143"/>
                    <a:pt x="651" y="65"/>
                    <a:pt x="512" y="34"/>
                  </a:cubicBezTo>
                  <a:cubicBezTo>
                    <a:pt x="454" y="13"/>
                    <a:pt x="390" y="1"/>
                    <a:pt x="3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8"/>
            <p:cNvSpPr/>
            <p:nvPr/>
          </p:nvSpPr>
          <p:spPr>
            <a:xfrm>
              <a:off x="1890475" y="2441975"/>
              <a:ext cx="21350" cy="12800"/>
            </a:xfrm>
            <a:custGeom>
              <a:avLst/>
              <a:gdLst/>
              <a:ahLst/>
              <a:cxnLst/>
              <a:rect l="l" t="t" r="r" b="b"/>
              <a:pathLst>
                <a:path w="854" h="512" extrusionOk="0">
                  <a:moveTo>
                    <a:pt x="287" y="0"/>
                  </a:moveTo>
                  <a:cubicBezTo>
                    <a:pt x="195" y="0"/>
                    <a:pt x="108" y="25"/>
                    <a:pt x="47" y="96"/>
                  </a:cubicBezTo>
                  <a:cubicBezTo>
                    <a:pt x="1" y="158"/>
                    <a:pt x="1" y="235"/>
                    <a:pt x="47" y="297"/>
                  </a:cubicBezTo>
                  <a:cubicBezTo>
                    <a:pt x="125" y="390"/>
                    <a:pt x="233" y="406"/>
                    <a:pt x="327" y="421"/>
                  </a:cubicBezTo>
                  <a:cubicBezTo>
                    <a:pt x="435" y="468"/>
                    <a:pt x="528" y="483"/>
                    <a:pt x="621" y="499"/>
                  </a:cubicBezTo>
                  <a:cubicBezTo>
                    <a:pt x="635" y="508"/>
                    <a:pt x="647" y="512"/>
                    <a:pt x="659" y="512"/>
                  </a:cubicBezTo>
                  <a:cubicBezTo>
                    <a:pt x="689" y="512"/>
                    <a:pt x="717" y="490"/>
                    <a:pt x="761" y="468"/>
                  </a:cubicBezTo>
                  <a:cubicBezTo>
                    <a:pt x="838" y="406"/>
                    <a:pt x="854" y="313"/>
                    <a:pt x="792" y="235"/>
                  </a:cubicBezTo>
                  <a:cubicBezTo>
                    <a:pt x="699" y="111"/>
                    <a:pt x="559" y="34"/>
                    <a:pt x="435" y="18"/>
                  </a:cubicBezTo>
                  <a:cubicBezTo>
                    <a:pt x="386" y="7"/>
                    <a:pt x="336" y="0"/>
                    <a:pt x="2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8"/>
            <p:cNvSpPr/>
            <p:nvPr/>
          </p:nvSpPr>
          <p:spPr>
            <a:xfrm>
              <a:off x="1837750" y="2519175"/>
              <a:ext cx="11650" cy="5925"/>
            </a:xfrm>
            <a:custGeom>
              <a:avLst/>
              <a:gdLst/>
              <a:ahLst/>
              <a:cxnLst/>
              <a:rect l="l" t="t" r="r" b="b"/>
              <a:pathLst>
                <a:path w="466" h="237" extrusionOk="0">
                  <a:moveTo>
                    <a:pt x="1" y="1"/>
                  </a:moveTo>
                  <a:cubicBezTo>
                    <a:pt x="1" y="94"/>
                    <a:pt x="63" y="187"/>
                    <a:pt x="156" y="218"/>
                  </a:cubicBezTo>
                  <a:cubicBezTo>
                    <a:pt x="186" y="231"/>
                    <a:pt x="218" y="237"/>
                    <a:pt x="250" y="237"/>
                  </a:cubicBezTo>
                  <a:cubicBezTo>
                    <a:pt x="331" y="237"/>
                    <a:pt x="410" y="200"/>
                    <a:pt x="466" y="156"/>
                  </a:cubicBezTo>
                  <a:lnTo>
                    <a:pt x="450" y="156"/>
                  </a:lnTo>
                  <a:cubicBezTo>
                    <a:pt x="395" y="167"/>
                    <a:pt x="325" y="178"/>
                    <a:pt x="261" y="178"/>
                  </a:cubicBezTo>
                  <a:cubicBezTo>
                    <a:pt x="235" y="178"/>
                    <a:pt x="209" y="176"/>
                    <a:pt x="187" y="171"/>
                  </a:cubicBezTo>
                  <a:cubicBezTo>
                    <a:pt x="109" y="156"/>
                    <a:pt x="47" y="78"/>
                    <a:pt x="16" y="16"/>
                  </a:cubicBezTo>
                  <a:cubicBezTo>
                    <a:pt x="16" y="1"/>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8"/>
            <p:cNvSpPr/>
            <p:nvPr/>
          </p:nvSpPr>
          <p:spPr>
            <a:xfrm>
              <a:off x="1847050" y="2445525"/>
              <a:ext cx="37250" cy="69800"/>
            </a:xfrm>
            <a:custGeom>
              <a:avLst/>
              <a:gdLst/>
              <a:ahLst/>
              <a:cxnLst/>
              <a:rect l="l" t="t" r="r" b="b"/>
              <a:pathLst>
                <a:path w="1490" h="2792" extrusionOk="0">
                  <a:moveTo>
                    <a:pt x="1366" y="0"/>
                  </a:moveTo>
                  <a:cubicBezTo>
                    <a:pt x="1366" y="0"/>
                    <a:pt x="1350" y="0"/>
                    <a:pt x="1350" y="16"/>
                  </a:cubicBezTo>
                  <a:cubicBezTo>
                    <a:pt x="1257" y="745"/>
                    <a:pt x="1273" y="1489"/>
                    <a:pt x="1195" y="2249"/>
                  </a:cubicBezTo>
                  <a:cubicBezTo>
                    <a:pt x="1086" y="2171"/>
                    <a:pt x="962" y="2109"/>
                    <a:pt x="854" y="2063"/>
                  </a:cubicBezTo>
                  <a:cubicBezTo>
                    <a:pt x="823" y="2063"/>
                    <a:pt x="807" y="2590"/>
                    <a:pt x="792" y="2668"/>
                  </a:cubicBezTo>
                  <a:cubicBezTo>
                    <a:pt x="482" y="2668"/>
                    <a:pt x="280" y="2528"/>
                    <a:pt x="16" y="2295"/>
                  </a:cubicBezTo>
                  <a:cubicBezTo>
                    <a:pt x="16" y="2288"/>
                    <a:pt x="12" y="2284"/>
                    <a:pt x="8" y="2284"/>
                  </a:cubicBezTo>
                  <a:cubicBezTo>
                    <a:pt x="5" y="2284"/>
                    <a:pt x="1" y="2288"/>
                    <a:pt x="1" y="2295"/>
                  </a:cubicBezTo>
                  <a:cubicBezTo>
                    <a:pt x="94" y="2497"/>
                    <a:pt x="249" y="2652"/>
                    <a:pt x="466" y="2730"/>
                  </a:cubicBezTo>
                  <a:cubicBezTo>
                    <a:pt x="559" y="2761"/>
                    <a:pt x="637" y="2792"/>
                    <a:pt x="730" y="2792"/>
                  </a:cubicBezTo>
                  <a:lnTo>
                    <a:pt x="854" y="2792"/>
                  </a:lnTo>
                  <a:cubicBezTo>
                    <a:pt x="869" y="2792"/>
                    <a:pt x="885" y="2761"/>
                    <a:pt x="900" y="2745"/>
                  </a:cubicBezTo>
                  <a:lnTo>
                    <a:pt x="900" y="2730"/>
                  </a:lnTo>
                  <a:lnTo>
                    <a:pt x="900" y="2714"/>
                  </a:lnTo>
                  <a:cubicBezTo>
                    <a:pt x="947" y="2528"/>
                    <a:pt x="962" y="2264"/>
                    <a:pt x="962" y="2264"/>
                  </a:cubicBezTo>
                  <a:cubicBezTo>
                    <a:pt x="1014" y="2291"/>
                    <a:pt x="1242" y="2437"/>
                    <a:pt x="1313" y="2437"/>
                  </a:cubicBezTo>
                  <a:cubicBezTo>
                    <a:pt x="1327" y="2437"/>
                    <a:pt x="1335" y="2432"/>
                    <a:pt x="1335" y="2420"/>
                  </a:cubicBezTo>
                  <a:cubicBezTo>
                    <a:pt x="1412" y="1644"/>
                    <a:pt x="1490" y="791"/>
                    <a:pt x="1397" y="16"/>
                  </a:cubicBezTo>
                  <a:cubicBezTo>
                    <a:pt x="1397" y="0"/>
                    <a:pt x="1366" y="0"/>
                    <a:pt x="1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8"/>
            <p:cNvSpPr/>
            <p:nvPr/>
          </p:nvSpPr>
          <p:spPr>
            <a:xfrm>
              <a:off x="1842400" y="2502900"/>
              <a:ext cx="20975" cy="16075"/>
            </a:xfrm>
            <a:custGeom>
              <a:avLst/>
              <a:gdLst/>
              <a:ahLst/>
              <a:cxnLst/>
              <a:rect l="l" t="t" r="r" b="b"/>
              <a:pathLst>
                <a:path w="839" h="643" extrusionOk="0">
                  <a:moveTo>
                    <a:pt x="202" y="0"/>
                  </a:moveTo>
                  <a:cubicBezTo>
                    <a:pt x="156" y="78"/>
                    <a:pt x="125" y="140"/>
                    <a:pt x="78" y="218"/>
                  </a:cubicBezTo>
                  <a:cubicBezTo>
                    <a:pt x="32" y="357"/>
                    <a:pt x="1" y="528"/>
                    <a:pt x="187" y="605"/>
                  </a:cubicBezTo>
                  <a:cubicBezTo>
                    <a:pt x="229" y="631"/>
                    <a:pt x="277" y="642"/>
                    <a:pt x="324" y="642"/>
                  </a:cubicBezTo>
                  <a:cubicBezTo>
                    <a:pt x="362" y="642"/>
                    <a:pt x="400" y="635"/>
                    <a:pt x="435" y="621"/>
                  </a:cubicBezTo>
                  <a:cubicBezTo>
                    <a:pt x="590" y="590"/>
                    <a:pt x="730" y="512"/>
                    <a:pt x="838" y="388"/>
                  </a:cubicBezTo>
                  <a:cubicBezTo>
                    <a:pt x="590" y="342"/>
                    <a:pt x="357" y="202"/>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8"/>
            <p:cNvSpPr/>
            <p:nvPr/>
          </p:nvSpPr>
          <p:spPr>
            <a:xfrm>
              <a:off x="1842400" y="2508325"/>
              <a:ext cx="10875" cy="10650"/>
            </a:xfrm>
            <a:custGeom>
              <a:avLst/>
              <a:gdLst/>
              <a:ahLst/>
              <a:cxnLst/>
              <a:rect l="l" t="t" r="r" b="b"/>
              <a:pathLst>
                <a:path w="435" h="426" extrusionOk="0">
                  <a:moveTo>
                    <a:pt x="78" y="1"/>
                  </a:moveTo>
                  <a:cubicBezTo>
                    <a:pt x="16" y="140"/>
                    <a:pt x="1" y="311"/>
                    <a:pt x="171" y="388"/>
                  </a:cubicBezTo>
                  <a:cubicBezTo>
                    <a:pt x="214" y="414"/>
                    <a:pt x="266" y="425"/>
                    <a:pt x="317" y="425"/>
                  </a:cubicBezTo>
                  <a:cubicBezTo>
                    <a:pt x="359" y="425"/>
                    <a:pt x="400" y="418"/>
                    <a:pt x="435" y="404"/>
                  </a:cubicBezTo>
                  <a:cubicBezTo>
                    <a:pt x="435" y="218"/>
                    <a:pt x="264" y="47"/>
                    <a:pt x="78" y="1"/>
                  </a:cubicBez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8"/>
            <p:cNvSpPr/>
            <p:nvPr/>
          </p:nvSpPr>
          <p:spPr>
            <a:xfrm>
              <a:off x="1768350" y="2341950"/>
              <a:ext cx="171800" cy="127050"/>
            </a:xfrm>
            <a:custGeom>
              <a:avLst/>
              <a:gdLst/>
              <a:ahLst/>
              <a:cxnLst/>
              <a:rect l="l" t="t" r="r" b="b"/>
              <a:pathLst>
                <a:path w="6872" h="5082" extrusionOk="0">
                  <a:moveTo>
                    <a:pt x="2714" y="1"/>
                  </a:moveTo>
                  <a:cubicBezTo>
                    <a:pt x="2524" y="1"/>
                    <a:pt x="2142" y="137"/>
                    <a:pt x="2001" y="219"/>
                  </a:cubicBezTo>
                  <a:cubicBezTo>
                    <a:pt x="1846" y="312"/>
                    <a:pt x="1706" y="452"/>
                    <a:pt x="1613" y="591"/>
                  </a:cubicBezTo>
                  <a:cubicBezTo>
                    <a:pt x="1474" y="514"/>
                    <a:pt x="1334" y="436"/>
                    <a:pt x="1179" y="390"/>
                  </a:cubicBezTo>
                  <a:cubicBezTo>
                    <a:pt x="1105" y="367"/>
                    <a:pt x="1019" y="357"/>
                    <a:pt x="935" y="357"/>
                  </a:cubicBezTo>
                  <a:cubicBezTo>
                    <a:pt x="739" y="357"/>
                    <a:pt x="549" y="408"/>
                    <a:pt x="528" y="452"/>
                  </a:cubicBezTo>
                  <a:cubicBezTo>
                    <a:pt x="481" y="514"/>
                    <a:pt x="807" y="669"/>
                    <a:pt x="1039" y="762"/>
                  </a:cubicBezTo>
                  <a:cubicBezTo>
                    <a:pt x="1039" y="762"/>
                    <a:pt x="388" y="1212"/>
                    <a:pt x="217" y="1739"/>
                  </a:cubicBezTo>
                  <a:cubicBezTo>
                    <a:pt x="31" y="2251"/>
                    <a:pt x="0" y="4965"/>
                    <a:pt x="171" y="5074"/>
                  </a:cubicBezTo>
                  <a:cubicBezTo>
                    <a:pt x="186" y="5079"/>
                    <a:pt x="203" y="5081"/>
                    <a:pt x="221" y="5081"/>
                  </a:cubicBezTo>
                  <a:cubicBezTo>
                    <a:pt x="523" y="5081"/>
                    <a:pt x="1236" y="4393"/>
                    <a:pt x="1412" y="4174"/>
                  </a:cubicBezTo>
                  <a:cubicBezTo>
                    <a:pt x="1861" y="3616"/>
                    <a:pt x="1861" y="2390"/>
                    <a:pt x="2296" y="2220"/>
                  </a:cubicBezTo>
                  <a:cubicBezTo>
                    <a:pt x="2387" y="2181"/>
                    <a:pt x="2479" y="2163"/>
                    <a:pt x="2572" y="2163"/>
                  </a:cubicBezTo>
                  <a:cubicBezTo>
                    <a:pt x="3399" y="2163"/>
                    <a:pt x="4304" y="3573"/>
                    <a:pt x="5196" y="3879"/>
                  </a:cubicBezTo>
                  <a:cubicBezTo>
                    <a:pt x="5402" y="3954"/>
                    <a:pt x="5589" y="3988"/>
                    <a:pt x="5755" y="3988"/>
                  </a:cubicBezTo>
                  <a:cubicBezTo>
                    <a:pt x="6352" y="3988"/>
                    <a:pt x="6690" y="3545"/>
                    <a:pt x="6762" y="2902"/>
                  </a:cubicBezTo>
                  <a:cubicBezTo>
                    <a:pt x="6871" y="2065"/>
                    <a:pt x="6375" y="1320"/>
                    <a:pt x="5367" y="777"/>
                  </a:cubicBezTo>
                  <a:cubicBezTo>
                    <a:pt x="4780" y="471"/>
                    <a:pt x="4153" y="372"/>
                    <a:pt x="3599" y="372"/>
                  </a:cubicBezTo>
                  <a:cubicBezTo>
                    <a:pt x="3172" y="372"/>
                    <a:pt x="2788" y="431"/>
                    <a:pt x="2497" y="498"/>
                  </a:cubicBezTo>
                  <a:cubicBezTo>
                    <a:pt x="2497" y="498"/>
                    <a:pt x="2870" y="188"/>
                    <a:pt x="2823" y="49"/>
                  </a:cubicBezTo>
                  <a:cubicBezTo>
                    <a:pt x="2816" y="15"/>
                    <a:pt x="2775" y="1"/>
                    <a:pt x="2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8"/>
            <p:cNvSpPr/>
            <p:nvPr/>
          </p:nvSpPr>
          <p:spPr>
            <a:xfrm>
              <a:off x="1764850" y="2360200"/>
              <a:ext cx="32950" cy="94850"/>
            </a:xfrm>
            <a:custGeom>
              <a:avLst/>
              <a:gdLst/>
              <a:ahLst/>
              <a:cxnLst/>
              <a:rect l="l" t="t" r="r" b="b"/>
              <a:pathLst>
                <a:path w="1318" h="3794" extrusionOk="0">
                  <a:moveTo>
                    <a:pt x="1304" y="1"/>
                  </a:moveTo>
                  <a:cubicBezTo>
                    <a:pt x="1309" y="6"/>
                    <a:pt x="1312" y="8"/>
                    <a:pt x="1314" y="8"/>
                  </a:cubicBezTo>
                  <a:cubicBezTo>
                    <a:pt x="1317" y="8"/>
                    <a:pt x="1314" y="1"/>
                    <a:pt x="1304" y="1"/>
                  </a:cubicBezTo>
                  <a:close/>
                  <a:moveTo>
                    <a:pt x="1304" y="1"/>
                  </a:moveTo>
                  <a:cubicBezTo>
                    <a:pt x="606" y="125"/>
                    <a:pt x="218" y="792"/>
                    <a:pt x="125" y="1428"/>
                  </a:cubicBezTo>
                  <a:cubicBezTo>
                    <a:pt x="1" y="2203"/>
                    <a:pt x="125" y="3025"/>
                    <a:pt x="233" y="3770"/>
                  </a:cubicBezTo>
                  <a:cubicBezTo>
                    <a:pt x="233" y="3785"/>
                    <a:pt x="245" y="3793"/>
                    <a:pt x="257" y="3793"/>
                  </a:cubicBezTo>
                  <a:cubicBezTo>
                    <a:pt x="268" y="3793"/>
                    <a:pt x="280" y="3785"/>
                    <a:pt x="280" y="3770"/>
                  </a:cubicBezTo>
                  <a:cubicBezTo>
                    <a:pt x="218" y="3056"/>
                    <a:pt x="94" y="2343"/>
                    <a:pt x="187" y="1598"/>
                  </a:cubicBezTo>
                  <a:cubicBezTo>
                    <a:pt x="202" y="1242"/>
                    <a:pt x="342" y="869"/>
                    <a:pt x="544" y="559"/>
                  </a:cubicBezTo>
                  <a:cubicBezTo>
                    <a:pt x="745" y="311"/>
                    <a:pt x="1009" y="125"/>
                    <a:pt x="13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8"/>
            <p:cNvSpPr/>
            <p:nvPr/>
          </p:nvSpPr>
          <p:spPr>
            <a:xfrm>
              <a:off x="1826125" y="2391225"/>
              <a:ext cx="76400" cy="51600"/>
            </a:xfrm>
            <a:custGeom>
              <a:avLst/>
              <a:gdLst/>
              <a:ahLst/>
              <a:cxnLst/>
              <a:rect l="l" t="t" r="r" b="b"/>
              <a:pathLst>
                <a:path w="3056" h="2064" extrusionOk="0">
                  <a:moveTo>
                    <a:pt x="0" y="1"/>
                  </a:moveTo>
                  <a:cubicBezTo>
                    <a:pt x="0" y="16"/>
                    <a:pt x="0" y="32"/>
                    <a:pt x="16" y="32"/>
                  </a:cubicBezTo>
                  <a:cubicBezTo>
                    <a:pt x="326" y="156"/>
                    <a:pt x="652" y="264"/>
                    <a:pt x="931" y="482"/>
                  </a:cubicBezTo>
                  <a:cubicBezTo>
                    <a:pt x="1163" y="668"/>
                    <a:pt x="1334" y="947"/>
                    <a:pt x="1551" y="1164"/>
                  </a:cubicBezTo>
                  <a:cubicBezTo>
                    <a:pt x="1970" y="1583"/>
                    <a:pt x="2451" y="1939"/>
                    <a:pt x="3056" y="2064"/>
                  </a:cubicBezTo>
                  <a:cubicBezTo>
                    <a:pt x="2420" y="1893"/>
                    <a:pt x="1923" y="1459"/>
                    <a:pt x="1474" y="978"/>
                  </a:cubicBezTo>
                  <a:cubicBezTo>
                    <a:pt x="1256" y="776"/>
                    <a:pt x="1101" y="513"/>
                    <a:pt x="853" y="357"/>
                  </a:cubicBezTo>
                  <a:cubicBezTo>
                    <a:pt x="590" y="187"/>
                    <a:pt x="326" y="47"/>
                    <a:pt x="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8"/>
            <p:cNvSpPr/>
            <p:nvPr/>
          </p:nvSpPr>
          <p:spPr>
            <a:xfrm>
              <a:off x="1847825" y="2351725"/>
              <a:ext cx="94250" cy="82950"/>
            </a:xfrm>
            <a:custGeom>
              <a:avLst/>
              <a:gdLst/>
              <a:ahLst/>
              <a:cxnLst/>
              <a:rect l="l" t="t" r="r" b="b"/>
              <a:pathLst>
                <a:path w="3770" h="3318" extrusionOk="0">
                  <a:moveTo>
                    <a:pt x="645" y="1"/>
                  </a:moveTo>
                  <a:cubicBezTo>
                    <a:pt x="429" y="1"/>
                    <a:pt x="213" y="16"/>
                    <a:pt x="1" y="45"/>
                  </a:cubicBezTo>
                  <a:cubicBezTo>
                    <a:pt x="109" y="42"/>
                    <a:pt x="218" y="40"/>
                    <a:pt x="327" y="40"/>
                  </a:cubicBezTo>
                  <a:cubicBezTo>
                    <a:pt x="703" y="40"/>
                    <a:pt x="1082" y="63"/>
                    <a:pt x="1443" y="123"/>
                  </a:cubicBezTo>
                  <a:cubicBezTo>
                    <a:pt x="2188" y="262"/>
                    <a:pt x="2994" y="588"/>
                    <a:pt x="3397" y="1286"/>
                  </a:cubicBezTo>
                  <a:cubicBezTo>
                    <a:pt x="3770" y="1937"/>
                    <a:pt x="3614" y="2759"/>
                    <a:pt x="3103" y="3287"/>
                  </a:cubicBezTo>
                  <a:lnTo>
                    <a:pt x="3103" y="3318"/>
                  </a:lnTo>
                  <a:lnTo>
                    <a:pt x="3149" y="3318"/>
                  </a:lnTo>
                  <a:cubicBezTo>
                    <a:pt x="3428" y="3054"/>
                    <a:pt x="3630" y="2682"/>
                    <a:pt x="3661" y="2279"/>
                  </a:cubicBezTo>
                  <a:cubicBezTo>
                    <a:pt x="3770" y="1472"/>
                    <a:pt x="3258" y="821"/>
                    <a:pt x="2606" y="449"/>
                  </a:cubicBezTo>
                  <a:cubicBezTo>
                    <a:pt x="2219" y="262"/>
                    <a:pt x="1784" y="123"/>
                    <a:pt x="1366" y="61"/>
                  </a:cubicBezTo>
                  <a:cubicBezTo>
                    <a:pt x="1128" y="20"/>
                    <a:pt x="886" y="1"/>
                    <a:pt x="6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8"/>
            <p:cNvSpPr/>
            <p:nvPr/>
          </p:nvSpPr>
          <p:spPr>
            <a:xfrm>
              <a:off x="1748950" y="2438700"/>
              <a:ext cx="69050" cy="30500"/>
            </a:xfrm>
            <a:custGeom>
              <a:avLst/>
              <a:gdLst/>
              <a:ahLst/>
              <a:cxnLst/>
              <a:rect l="l" t="t" r="r" b="b"/>
              <a:pathLst>
                <a:path w="2762" h="1220" extrusionOk="0">
                  <a:moveTo>
                    <a:pt x="816" y="1"/>
                  </a:moveTo>
                  <a:cubicBezTo>
                    <a:pt x="583" y="1"/>
                    <a:pt x="389" y="16"/>
                    <a:pt x="280" y="56"/>
                  </a:cubicBezTo>
                  <a:cubicBezTo>
                    <a:pt x="78" y="133"/>
                    <a:pt x="1" y="862"/>
                    <a:pt x="94" y="1002"/>
                  </a:cubicBezTo>
                  <a:cubicBezTo>
                    <a:pt x="156" y="1080"/>
                    <a:pt x="1335" y="987"/>
                    <a:pt x="2498" y="1219"/>
                  </a:cubicBezTo>
                  <a:cubicBezTo>
                    <a:pt x="2498" y="1219"/>
                    <a:pt x="2498" y="583"/>
                    <a:pt x="2762" y="165"/>
                  </a:cubicBezTo>
                  <a:cubicBezTo>
                    <a:pt x="2762" y="165"/>
                    <a:pt x="1579" y="1"/>
                    <a:pt x="8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8"/>
            <p:cNvSpPr/>
            <p:nvPr/>
          </p:nvSpPr>
          <p:spPr>
            <a:xfrm>
              <a:off x="1809050" y="2425975"/>
              <a:ext cx="110150" cy="77675"/>
            </a:xfrm>
            <a:custGeom>
              <a:avLst/>
              <a:gdLst/>
              <a:ahLst/>
              <a:cxnLst/>
              <a:rect l="l" t="t" r="r" b="b"/>
              <a:pathLst>
                <a:path w="4406" h="3107" extrusionOk="0">
                  <a:moveTo>
                    <a:pt x="1602" y="1"/>
                  </a:moveTo>
                  <a:cubicBezTo>
                    <a:pt x="1360" y="1"/>
                    <a:pt x="1143" y="32"/>
                    <a:pt x="978" y="100"/>
                  </a:cubicBezTo>
                  <a:cubicBezTo>
                    <a:pt x="916" y="115"/>
                    <a:pt x="854" y="162"/>
                    <a:pt x="823" y="177"/>
                  </a:cubicBezTo>
                  <a:lnTo>
                    <a:pt x="761" y="208"/>
                  </a:lnTo>
                  <a:cubicBezTo>
                    <a:pt x="668" y="286"/>
                    <a:pt x="590" y="363"/>
                    <a:pt x="497" y="441"/>
                  </a:cubicBezTo>
                  <a:cubicBezTo>
                    <a:pt x="420" y="549"/>
                    <a:pt x="373" y="642"/>
                    <a:pt x="311" y="736"/>
                  </a:cubicBezTo>
                  <a:cubicBezTo>
                    <a:pt x="63" y="1201"/>
                    <a:pt x="1" y="1790"/>
                    <a:pt x="156" y="2054"/>
                  </a:cubicBezTo>
                  <a:cubicBezTo>
                    <a:pt x="318" y="2334"/>
                    <a:pt x="929" y="2614"/>
                    <a:pt x="1403" y="2614"/>
                  </a:cubicBezTo>
                  <a:cubicBezTo>
                    <a:pt x="1427" y="2614"/>
                    <a:pt x="1451" y="2614"/>
                    <a:pt x="1474" y="2612"/>
                  </a:cubicBezTo>
                  <a:cubicBezTo>
                    <a:pt x="1536" y="2612"/>
                    <a:pt x="1567" y="2597"/>
                    <a:pt x="1614" y="2597"/>
                  </a:cubicBezTo>
                  <a:cubicBezTo>
                    <a:pt x="1629" y="2597"/>
                    <a:pt x="1660" y="2581"/>
                    <a:pt x="1691" y="2581"/>
                  </a:cubicBezTo>
                  <a:cubicBezTo>
                    <a:pt x="1707" y="2581"/>
                    <a:pt x="1753" y="2566"/>
                    <a:pt x="1769" y="2566"/>
                  </a:cubicBezTo>
                  <a:cubicBezTo>
                    <a:pt x="1877" y="2535"/>
                    <a:pt x="2002" y="2504"/>
                    <a:pt x="2110" y="2488"/>
                  </a:cubicBezTo>
                  <a:cubicBezTo>
                    <a:pt x="2190" y="2470"/>
                    <a:pt x="2264" y="2461"/>
                    <a:pt x="2336" y="2461"/>
                  </a:cubicBezTo>
                  <a:cubicBezTo>
                    <a:pt x="2446" y="2461"/>
                    <a:pt x="2550" y="2482"/>
                    <a:pt x="2653" y="2519"/>
                  </a:cubicBezTo>
                  <a:cubicBezTo>
                    <a:pt x="2948" y="2612"/>
                    <a:pt x="3010" y="2829"/>
                    <a:pt x="3149" y="2953"/>
                  </a:cubicBezTo>
                  <a:cubicBezTo>
                    <a:pt x="3276" y="3061"/>
                    <a:pt x="3397" y="3107"/>
                    <a:pt x="3511" y="3107"/>
                  </a:cubicBezTo>
                  <a:cubicBezTo>
                    <a:pt x="3579" y="3107"/>
                    <a:pt x="3644" y="3091"/>
                    <a:pt x="3708" y="3062"/>
                  </a:cubicBezTo>
                  <a:lnTo>
                    <a:pt x="3816" y="3000"/>
                  </a:lnTo>
                  <a:cubicBezTo>
                    <a:pt x="3878" y="2969"/>
                    <a:pt x="3925" y="2907"/>
                    <a:pt x="3971" y="2829"/>
                  </a:cubicBezTo>
                  <a:cubicBezTo>
                    <a:pt x="4157" y="2566"/>
                    <a:pt x="4281" y="2255"/>
                    <a:pt x="4343" y="1945"/>
                  </a:cubicBezTo>
                  <a:cubicBezTo>
                    <a:pt x="4359" y="1837"/>
                    <a:pt x="4390" y="1744"/>
                    <a:pt x="4390" y="1651"/>
                  </a:cubicBezTo>
                  <a:cubicBezTo>
                    <a:pt x="4406" y="1449"/>
                    <a:pt x="4359" y="1247"/>
                    <a:pt x="4281" y="1046"/>
                  </a:cubicBezTo>
                  <a:cubicBezTo>
                    <a:pt x="4157" y="798"/>
                    <a:pt x="3801" y="565"/>
                    <a:pt x="3351" y="363"/>
                  </a:cubicBezTo>
                  <a:cubicBezTo>
                    <a:pt x="3242" y="332"/>
                    <a:pt x="3103" y="270"/>
                    <a:pt x="2963" y="239"/>
                  </a:cubicBezTo>
                  <a:cubicBezTo>
                    <a:pt x="2839" y="193"/>
                    <a:pt x="2715" y="162"/>
                    <a:pt x="2606" y="131"/>
                  </a:cubicBezTo>
                  <a:lnTo>
                    <a:pt x="2420" y="100"/>
                  </a:lnTo>
                  <a:cubicBezTo>
                    <a:pt x="2141" y="36"/>
                    <a:pt x="1857"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8"/>
            <p:cNvSpPr/>
            <p:nvPr/>
          </p:nvSpPr>
          <p:spPr>
            <a:xfrm>
              <a:off x="1880400" y="2471150"/>
              <a:ext cx="27175" cy="31375"/>
            </a:xfrm>
            <a:custGeom>
              <a:avLst/>
              <a:gdLst/>
              <a:ahLst/>
              <a:cxnLst/>
              <a:rect l="l" t="t" r="r" b="b"/>
              <a:pathLst>
                <a:path w="1087" h="1255" extrusionOk="0">
                  <a:moveTo>
                    <a:pt x="175" y="0"/>
                  </a:moveTo>
                  <a:cubicBezTo>
                    <a:pt x="140" y="0"/>
                    <a:pt x="106" y="9"/>
                    <a:pt x="78" y="30"/>
                  </a:cubicBezTo>
                  <a:cubicBezTo>
                    <a:pt x="16" y="92"/>
                    <a:pt x="1" y="185"/>
                    <a:pt x="63" y="262"/>
                  </a:cubicBezTo>
                  <a:lnTo>
                    <a:pt x="854" y="1255"/>
                  </a:lnTo>
                  <a:lnTo>
                    <a:pt x="962" y="1193"/>
                  </a:lnTo>
                  <a:cubicBezTo>
                    <a:pt x="1024" y="1162"/>
                    <a:pt x="1071" y="1100"/>
                    <a:pt x="1086" y="1038"/>
                  </a:cubicBezTo>
                  <a:lnTo>
                    <a:pt x="311" y="61"/>
                  </a:lnTo>
                  <a:lnTo>
                    <a:pt x="295" y="30"/>
                  </a:lnTo>
                  <a:cubicBezTo>
                    <a:pt x="261" y="13"/>
                    <a:pt x="218" y="0"/>
                    <a:pt x="1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8"/>
            <p:cNvSpPr/>
            <p:nvPr/>
          </p:nvSpPr>
          <p:spPr>
            <a:xfrm>
              <a:off x="1817200" y="2436975"/>
              <a:ext cx="45400" cy="53150"/>
            </a:xfrm>
            <a:custGeom>
              <a:avLst/>
              <a:gdLst/>
              <a:ahLst/>
              <a:cxnLst/>
              <a:rect l="l" t="t" r="r" b="b"/>
              <a:pathLst>
                <a:path w="1816" h="2126" extrusionOk="0">
                  <a:moveTo>
                    <a:pt x="202" y="1"/>
                  </a:moveTo>
                  <a:cubicBezTo>
                    <a:pt x="125" y="109"/>
                    <a:pt x="63" y="202"/>
                    <a:pt x="0" y="296"/>
                  </a:cubicBezTo>
                  <a:lnTo>
                    <a:pt x="1458" y="2126"/>
                  </a:lnTo>
                  <a:cubicBezTo>
                    <a:pt x="1582" y="2095"/>
                    <a:pt x="1691" y="2064"/>
                    <a:pt x="1815" y="2048"/>
                  </a:cubicBezTo>
                  <a:lnTo>
                    <a:pt x="2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8"/>
            <p:cNvSpPr/>
            <p:nvPr/>
          </p:nvSpPr>
          <p:spPr>
            <a:xfrm>
              <a:off x="1828050" y="2428450"/>
              <a:ext cx="29500" cy="34625"/>
            </a:xfrm>
            <a:custGeom>
              <a:avLst/>
              <a:gdLst/>
              <a:ahLst/>
              <a:cxnLst/>
              <a:rect l="l" t="t" r="r" b="b"/>
              <a:pathLst>
                <a:path w="1180" h="1385" extrusionOk="0">
                  <a:moveTo>
                    <a:pt x="218" y="1"/>
                  </a:moveTo>
                  <a:cubicBezTo>
                    <a:pt x="156" y="16"/>
                    <a:pt x="94" y="47"/>
                    <a:pt x="63" y="78"/>
                  </a:cubicBezTo>
                  <a:lnTo>
                    <a:pt x="1" y="109"/>
                  </a:lnTo>
                  <a:lnTo>
                    <a:pt x="962" y="1334"/>
                  </a:lnTo>
                  <a:lnTo>
                    <a:pt x="993" y="1350"/>
                  </a:lnTo>
                  <a:cubicBezTo>
                    <a:pt x="1009" y="1373"/>
                    <a:pt x="1032" y="1385"/>
                    <a:pt x="1055" y="1385"/>
                  </a:cubicBezTo>
                  <a:cubicBezTo>
                    <a:pt x="1079" y="1385"/>
                    <a:pt x="1102" y="1373"/>
                    <a:pt x="1117" y="1350"/>
                  </a:cubicBezTo>
                  <a:cubicBezTo>
                    <a:pt x="1164" y="1319"/>
                    <a:pt x="1179" y="1257"/>
                    <a:pt x="1164" y="1179"/>
                  </a:cubicBezTo>
                  <a:lnTo>
                    <a:pt x="2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8"/>
            <p:cNvSpPr/>
            <p:nvPr/>
          </p:nvSpPr>
          <p:spPr>
            <a:xfrm>
              <a:off x="1882350" y="2432325"/>
              <a:ext cx="35300" cy="43075"/>
            </a:xfrm>
            <a:custGeom>
              <a:avLst/>
              <a:gdLst/>
              <a:ahLst/>
              <a:cxnLst/>
              <a:rect l="l" t="t" r="r" b="b"/>
              <a:pathLst>
                <a:path w="1412" h="1723" extrusionOk="0">
                  <a:moveTo>
                    <a:pt x="0" y="1"/>
                  </a:moveTo>
                  <a:lnTo>
                    <a:pt x="1380" y="1722"/>
                  </a:lnTo>
                  <a:cubicBezTo>
                    <a:pt x="1396" y="1629"/>
                    <a:pt x="1411" y="1536"/>
                    <a:pt x="1411" y="1412"/>
                  </a:cubicBezTo>
                  <a:lnTo>
                    <a:pt x="388" y="140"/>
                  </a:lnTo>
                  <a:cubicBezTo>
                    <a:pt x="264" y="94"/>
                    <a:pt x="140" y="3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8"/>
            <p:cNvSpPr/>
            <p:nvPr/>
          </p:nvSpPr>
          <p:spPr>
            <a:xfrm>
              <a:off x="1869150" y="2428850"/>
              <a:ext cx="38425" cy="45575"/>
            </a:xfrm>
            <a:custGeom>
              <a:avLst/>
              <a:gdLst/>
              <a:ahLst/>
              <a:cxnLst/>
              <a:rect l="l" t="t" r="r" b="b"/>
              <a:pathLst>
                <a:path w="1537" h="1823" extrusionOk="0">
                  <a:moveTo>
                    <a:pt x="1" y="0"/>
                  </a:moveTo>
                  <a:lnTo>
                    <a:pt x="1459" y="1799"/>
                  </a:lnTo>
                  <a:cubicBezTo>
                    <a:pt x="1466" y="1815"/>
                    <a:pt x="1474" y="1823"/>
                    <a:pt x="1484" y="1823"/>
                  </a:cubicBezTo>
                  <a:cubicBezTo>
                    <a:pt x="1494" y="1823"/>
                    <a:pt x="1505" y="1815"/>
                    <a:pt x="1521" y="1799"/>
                  </a:cubicBezTo>
                  <a:cubicBezTo>
                    <a:pt x="1536" y="1784"/>
                    <a:pt x="1536" y="1753"/>
                    <a:pt x="1521" y="1722"/>
                  </a:cubicBezTo>
                  <a:lnTo>
                    <a:pt x="171" y="4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8"/>
            <p:cNvSpPr/>
            <p:nvPr/>
          </p:nvSpPr>
          <p:spPr>
            <a:xfrm>
              <a:off x="1826900" y="2465775"/>
              <a:ext cx="22500" cy="25525"/>
            </a:xfrm>
            <a:custGeom>
              <a:avLst/>
              <a:gdLst/>
              <a:ahLst/>
              <a:cxnLst/>
              <a:rect l="l" t="t" r="r" b="b"/>
              <a:pathLst>
                <a:path w="900" h="1021" extrusionOk="0">
                  <a:moveTo>
                    <a:pt x="64" y="0"/>
                  </a:moveTo>
                  <a:cubicBezTo>
                    <a:pt x="51" y="0"/>
                    <a:pt x="39" y="4"/>
                    <a:pt x="31" y="12"/>
                  </a:cubicBezTo>
                  <a:cubicBezTo>
                    <a:pt x="0" y="43"/>
                    <a:pt x="0" y="74"/>
                    <a:pt x="31" y="90"/>
                  </a:cubicBezTo>
                  <a:lnTo>
                    <a:pt x="760" y="1020"/>
                  </a:lnTo>
                  <a:cubicBezTo>
                    <a:pt x="822" y="1020"/>
                    <a:pt x="853" y="1005"/>
                    <a:pt x="900" y="1005"/>
                  </a:cubicBezTo>
                  <a:lnTo>
                    <a:pt x="109" y="12"/>
                  </a:lnTo>
                  <a:cubicBezTo>
                    <a:pt x="93" y="4"/>
                    <a:pt x="78" y="0"/>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8"/>
            <p:cNvSpPr/>
            <p:nvPr/>
          </p:nvSpPr>
          <p:spPr>
            <a:xfrm>
              <a:off x="1806725" y="2424950"/>
              <a:ext cx="118300" cy="80100"/>
            </a:xfrm>
            <a:custGeom>
              <a:avLst/>
              <a:gdLst/>
              <a:ahLst/>
              <a:cxnLst/>
              <a:rect l="l" t="t" r="r" b="b"/>
              <a:pathLst>
                <a:path w="4732" h="3204" extrusionOk="0">
                  <a:moveTo>
                    <a:pt x="1699" y="119"/>
                  </a:moveTo>
                  <a:cubicBezTo>
                    <a:pt x="2042" y="119"/>
                    <a:pt x="2452" y="177"/>
                    <a:pt x="2886" y="296"/>
                  </a:cubicBezTo>
                  <a:cubicBezTo>
                    <a:pt x="3599" y="513"/>
                    <a:pt x="4157" y="839"/>
                    <a:pt x="4312" y="1149"/>
                  </a:cubicBezTo>
                  <a:cubicBezTo>
                    <a:pt x="4638" y="1769"/>
                    <a:pt x="4173" y="2777"/>
                    <a:pt x="3894" y="3010"/>
                  </a:cubicBezTo>
                  <a:cubicBezTo>
                    <a:pt x="3816" y="3075"/>
                    <a:pt x="3732" y="3102"/>
                    <a:pt x="3648" y="3102"/>
                  </a:cubicBezTo>
                  <a:cubicBezTo>
                    <a:pt x="3513" y="3102"/>
                    <a:pt x="3378" y="3034"/>
                    <a:pt x="3273" y="2948"/>
                  </a:cubicBezTo>
                  <a:cubicBezTo>
                    <a:pt x="3211" y="2917"/>
                    <a:pt x="3180" y="2870"/>
                    <a:pt x="3134" y="2808"/>
                  </a:cubicBezTo>
                  <a:cubicBezTo>
                    <a:pt x="3041" y="2700"/>
                    <a:pt x="2932" y="2576"/>
                    <a:pt x="2777" y="2529"/>
                  </a:cubicBezTo>
                  <a:cubicBezTo>
                    <a:pt x="2650" y="2478"/>
                    <a:pt x="2539" y="2456"/>
                    <a:pt x="2418" y="2456"/>
                  </a:cubicBezTo>
                  <a:cubicBezTo>
                    <a:pt x="2245" y="2456"/>
                    <a:pt x="2053" y="2502"/>
                    <a:pt x="1769" y="2576"/>
                  </a:cubicBezTo>
                  <a:cubicBezTo>
                    <a:pt x="1661" y="2607"/>
                    <a:pt x="1545" y="2621"/>
                    <a:pt x="1427" y="2621"/>
                  </a:cubicBezTo>
                  <a:cubicBezTo>
                    <a:pt x="952" y="2621"/>
                    <a:pt x="448" y="2390"/>
                    <a:pt x="311" y="2079"/>
                  </a:cubicBezTo>
                  <a:cubicBezTo>
                    <a:pt x="109" y="1630"/>
                    <a:pt x="311" y="668"/>
                    <a:pt x="931" y="280"/>
                  </a:cubicBezTo>
                  <a:cubicBezTo>
                    <a:pt x="1099" y="174"/>
                    <a:pt x="1368" y="119"/>
                    <a:pt x="1699" y="119"/>
                  </a:cubicBezTo>
                  <a:close/>
                  <a:moveTo>
                    <a:pt x="1681" y="1"/>
                  </a:moveTo>
                  <a:cubicBezTo>
                    <a:pt x="1361" y="1"/>
                    <a:pt x="1068" y="48"/>
                    <a:pt x="869" y="172"/>
                  </a:cubicBezTo>
                  <a:cubicBezTo>
                    <a:pt x="187" y="606"/>
                    <a:pt x="1" y="1645"/>
                    <a:pt x="218" y="2110"/>
                  </a:cubicBezTo>
                  <a:cubicBezTo>
                    <a:pt x="264" y="2234"/>
                    <a:pt x="342" y="2327"/>
                    <a:pt x="451" y="2405"/>
                  </a:cubicBezTo>
                  <a:cubicBezTo>
                    <a:pt x="725" y="2603"/>
                    <a:pt x="1054" y="2707"/>
                    <a:pt x="1394" y="2707"/>
                  </a:cubicBezTo>
                  <a:cubicBezTo>
                    <a:pt x="1533" y="2707"/>
                    <a:pt x="1675" y="2689"/>
                    <a:pt x="1815" y="2653"/>
                  </a:cubicBezTo>
                  <a:cubicBezTo>
                    <a:pt x="2124" y="2588"/>
                    <a:pt x="2308" y="2545"/>
                    <a:pt x="2461" y="2545"/>
                  </a:cubicBezTo>
                  <a:cubicBezTo>
                    <a:pt x="2561" y="2545"/>
                    <a:pt x="2647" y="2564"/>
                    <a:pt x="2746" y="2607"/>
                  </a:cubicBezTo>
                  <a:cubicBezTo>
                    <a:pt x="2870" y="2653"/>
                    <a:pt x="2979" y="2762"/>
                    <a:pt x="3056" y="2870"/>
                  </a:cubicBezTo>
                  <a:cubicBezTo>
                    <a:pt x="3103" y="2932"/>
                    <a:pt x="3134" y="2994"/>
                    <a:pt x="3196" y="3025"/>
                  </a:cubicBezTo>
                  <a:cubicBezTo>
                    <a:pt x="3332" y="3145"/>
                    <a:pt x="3488" y="3203"/>
                    <a:pt x="3633" y="3203"/>
                  </a:cubicBezTo>
                  <a:cubicBezTo>
                    <a:pt x="3752" y="3203"/>
                    <a:pt x="3865" y="3164"/>
                    <a:pt x="3956" y="3087"/>
                  </a:cubicBezTo>
                  <a:cubicBezTo>
                    <a:pt x="4250" y="2808"/>
                    <a:pt x="4731" y="1769"/>
                    <a:pt x="4405" y="1087"/>
                  </a:cubicBezTo>
                  <a:cubicBezTo>
                    <a:pt x="4204" y="668"/>
                    <a:pt x="3490" y="358"/>
                    <a:pt x="2886" y="172"/>
                  </a:cubicBezTo>
                  <a:cubicBezTo>
                    <a:pt x="2531" y="76"/>
                    <a:pt x="2084" y="1"/>
                    <a:pt x="16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8"/>
            <p:cNvSpPr/>
            <p:nvPr/>
          </p:nvSpPr>
          <p:spPr>
            <a:xfrm>
              <a:off x="1751275" y="2434050"/>
              <a:ext cx="38025" cy="58200"/>
            </a:xfrm>
            <a:custGeom>
              <a:avLst/>
              <a:gdLst/>
              <a:ahLst/>
              <a:cxnLst/>
              <a:rect l="l" t="t" r="r" b="b"/>
              <a:pathLst>
                <a:path w="1521" h="2328" extrusionOk="0">
                  <a:moveTo>
                    <a:pt x="651" y="1"/>
                  </a:moveTo>
                  <a:cubicBezTo>
                    <a:pt x="626" y="1"/>
                    <a:pt x="600" y="4"/>
                    <a:pt x="575" y="9"/>
                  </a:cubicBezTo>
                  <a:cubicBezTo>
                    <a:pt x="1" y="118"/>
                    <a:pt x="78" y="1793"/>
                    <a:pt x="575" y="2181"/>
                  </a:cubicBezTo>
                  <a:cubicBezTo>
                    <a:pt x="681" y="2280"/>
                    <a:pt x="820" y="2327"/>
                    <a:pt x="958" y="2327"/>
                  </a:cubicBezTo>
                  <a:cubicBezTo>
                    <a:pt x="1123" y="2327"/>
                    <a:pt x="1287" y="2260"/>
                    <a:pt x="1397" y="2134"/>
                  </a:cubicBezTo>
                  <a:lnTo>
                    <a:pt x="1412" y="2119"/>
                  </a:lnTo>
                  <a:lnTo>
                    <a:pt x="1521" y="1173"/>
                  </a:lnTo>
                  <a:cubicBezTo>
                    <a:pt x="1521" y="1173"/>
                    <a:pt x="1168" y="1"/>
                    <a:pt x="651" y="1"/>
                  </a:cubicBez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8"/>
            <p:cNvSpPr/>
            <p:nvPr/>
          </p:nvSpPr>
          <p:spPr>
            <a:xfrm>
              <a:off x="1766025" y="2446300"/>
              <a:ext cx="17475" cy="39650"/>
            </a:xfrm>
            <a:custGeom>
              <a:avLst/>
              <a:gdLst/>
              <a:ahLst/>
              <a:cxnLst/>
              <a:rect l="l" t="t" r="r" b="b"/>
              <a:pathLst>
                <a:path w="699" h="1586" extrusionOk="0">
                  <a:moveTo>
                    <a:pt x="16" y="0"/>
                  </a:moveTo>
                  <a:cubicBezTo>
                    <a:pt x="341" y="295"/>
                    <a:pt x="450" y="714"/>
                    <a:pt x="466" y="1148"/>
                  </a:cubicBezTo>
                  <a:cubicBezTo>
                    <a:pt x="403" y="1010"/>
                    <a:pt x="310" y="893"/>
                    <a:pt x="147" y="893"/>
                  </a:cubicBezTo>
                  <a:cubicBezTo>
                    <a:pt x="108" y="893"/>
                    <a:pt x="64" y="900"/>
                    <a:pt x="16" y="915"/>
                  </a:cubicBezTo>
                  <a:cubicBezTo>
                    <a:pt x="0" y="915"/>
                    <a:pt x="16" y="931"/>
                    <a:pt x="16" y="931"/>
                  </a:cubicBezTo>
                  <a:cubicBezTo>
                    <a:pt x="171" y="931"/>
                    <a:pt x="310" y="1024"/>
                    <a:pt x="372" y="1179"/>
                  </a:cubicBezTo>
                  <a:cubicBezTo>
                    <a:pt x="403" y="1303"/>
                    <a:pt x="450" y="1411"/>
                    <a:pt x="450" y="1551"/>
                  </a:cubicBezTo>
                  <a:cubicBezTo>
                    <a:pt x="450" y="1574"/>
                    <a:pt x="469" y="1586"/>
                    <a:pt x="489" y="1586"/>
                  </a:cubicBezTo>
                  <a:cubicBezTo>
                    <a:pt x="508" y="1586"/>
                    <a:pt x="528" y="1574"/>
                    <a:pt x="528" y="1551"/>
                  </a:cubicBezTo>
                  <a:lnTo>
                    <a:pt x="528" y="1536"/>
                  </a:lnTo>
                  <a:cubicBezTo>
                    <a:pt x="698" y="1024"/>
                    <a:pt x="543" y="217"/>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8"/>
            <p:cNvSpPr/>
            <p:nvPr/>
          </p:nvSpPr>
          <p:spPr>
            <a:xfrm>
              <a:off x="1743525" y="2559900"/>
              <a:ext cx="97350" cy="107575"/>
            </a:xfrm>
            <a:custGeom>
              <a:avLst/>
              <a:gdLst/>
              <a:ahLst/>
              <a:cxnLst/>
              <a:rect l="l" t="t" r="r" b="b"/>
              <a:pathLst>
                <a:path w="3894" h="4303" extrusionOk="0">
                  <a:moveTo>
                    <a:pt x="621" y="0"/>
                  </a:moveTo>
                  <a:lnTo>
                    <a:pt x="1" y="791"/>
                  </a:lnTo>
                  <a:cubicBezTo>
                    <a:pt x="1" y="791"/>
                    <a:pt x="1764" y="4302"/>
                    <a:pt x="1858" y="4302"/>
                  </a:cubicBezTo>
                  <a:cubicBezTo>
                    <a:pt x="1860" y="4302"/>
                    <a:pt x="1861" y="4300"/>
                    <a:pt x="1862" y="4297"/>
                  </a:cubicBezTo>
                  <a:lnTo>
                    <a:pt x="2761" y="2885"/>
                  </a:lnTo>
                  <a:lnTo>
                    <a:pt x="3723" y="4033"/>
                  </a:lnTo>
                  <a:lnTo>
                    <a:pt x="3894" y="1427"/>
                  </a:lnTo>
                  <a:lnTo>
                    <a:pt x="3707" y="869"/>
                  </a:lnTo>
                  <a:lnTo>
                    <a:pt x="2715" y="2559"/>
                  </a:lnTo>
                  <a:lnTo>
                    <a:pt x="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8"/>
            <p:cNvSpPr/>
            <p:nvPr/>
          </p:nvSpPr>
          <p:spPr>
            <a:xfrm>
              <a:off x="1742475" y="2579900"/>
              <a:ext cx="99175" cy="91700"/>
            </a:xfrm>
            <a:custGeom>
              <a:avLst/>
              <a:gdLst/>
              <a:ahLst/>
              <a:cxnLst/>
              <a:rect l="l" t="t" r="r" b="b"/>
              <a:pathLst>
                <a:path w="3967" h="3668" extrusionOk="0">
                  <a:moveTo>
                    <a:pt x="14" y="0"/>
                  </a:moveTo>
                  <a:cubicBezTo>
                    <a:pt x="5" y="0"/>
                    <a:pt x="1" y="11"/>
                    <a:pt x="12" y="22"/>
                  </a:cubicBezTo>
                  <a:cubicBezTo>
                    <a:pt x="259" y="624"/>
                    <a:pt x="1857" y="3667"/>
                    <a:pt x="1888" y="3667"/>
                  </a:cubicBezTo>
                  <a:cubicBezTo>
                    <a:pt x="1888" y="3667"/>
                    <a:pt x="1888" y="3667"/>
                    <a:pt x="1888" y="3667"/>
                  </a:cubicBezTo>
                  <a:cubicBezTo>
                    <a:pt x="1888" y="3668"/>
                    <a:pt x="1889" y="3668"/>
                    <a:pt x="1889" y="3668"/>
                  </a:cubicBezTo>
                  <a:cubicBezTo>
                    <a:pt x="1923" y="3668"/>
                    <a:pt x="2712" y="2423"/>
                    <a:pt x="2819" y="2178"/>
                  </a:cubicBezTo>
                  <a:cubicBezTo>
                    <a:pt x="2954" y="2388"/>
                    <a:pt x="3767" y="3392"/>
                    <a:pt x="3824" y="3392"/>
                  </a:cubicBezTo>
                  <a:cubicBezTo>
                    <a:pt x="3826" y="3392"/>
                    <a:pt x="3827" y="3391"/>
                    <a:pt x="3827" y="3388"/>
                  </a:cubicBezTo>
                  <a:cubicBezTo>
                    <a:pt x="3889" y="2923"/>
                    <a:pt x="3905" y="2426"/>
                    <a:pt x="3920" y="1961"/>
                  </a:cubicBezTo>
                  <a:cubicBezTo>
                    <a:pt x="3936" y="1542"/>
                    <a:pt x="3967" y="1093"/>
                    <a:pt x="3967" y="674"/>
                  </a:cubicBezTo>
                  <a:cubicBezTo>
                    <a:pt x="3967" y="658"/>
                    <a:pt x="3959" y="651"/>
                    <a:pt x="3949" y="651"/>
                  </a:cubicBezTo>
                  <a:cubicBezTo>
                    <a:pt x="3939" y="651"/>
                    <a:pt x="3928" y="658"/>
                    <a:pt x="3920" y="674"/>
                  </a:cubicBezTo>
                  <a:cubicBezTo>
                    <a:pt x="3796" y="1077"/>
                    <a:pt x="3749" y="2721"/>
                    <a:pt x="3718" y="3109"/>
                  </a:cubicBezTo>
                  <a:cubicBezTo>
                    <a:pt x="3672" y="3047"/>
                    <a:pt x="2817" y="2116"/>
                    <a:pt x="2804" y="2116"/>
                  </a:cubicBezTo>
                  <a:cubicBezTo>
                    <a:pt x="2803" y="2116"/>
                    <a:pt x="2803" y="2116"/>
                    <a:pt x="2803" y="2116"/>
                  </a:cubicBezTo>
                  <a:cubicBezTo>
                    <a:pt x="2633" y="2333"/>
                    <a:pt x="1966" y="3357"/>
                    <a:pt x="1935" y="3466"/>
                  </a:cubicBezTo>
                  <a:cubicBezTo>
                    <a:pt x="1640" y="2876"/>
                    <a:pt x="399" y="565"/>
                    <a:pt x="27" y="7"/>
                  </a:cubicBezTo>
                  <a:cubicBezTo>
                    <a:pt x="23" y="2"/>
                    <a:pt x="18"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8"/>
            <p:cNvSpPr/>
            <p:nvPr/>
          </p:nvSpPr>
          <p:spPr>
            <a:xfrm>
              <a:off x="2119250" y="2915075"/>
              <a:ext cx="34925" cy="52750"/>
            </a:xfrm>
            <a:custGeom>
              <a:avLst/>
              <a:gdLst/>
              <a:ahLst/>
              <a:cxnLst/>
              <a:rect l="l" t="t" r="r" b="b"/>
              <a:pathLst>
                <a:path w="1397" h="2110" extrusionOk="0">
                  <a:moveTo>
                    <a:pt x="0" y="0"/>
                  </a:moveTo>
                  <a:lnTo>
                    <a:pt x="0" y="2109"/>
                  </a:lnTo>
                  <a:lnTo>
                    <a:pt x="1396" y="2109"/>
                  </a:lnTo>
                  <a:lnTo>
                    <a:pt x="13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8"/>
            <p:cNvSpPr/>
            <p:nvPr/>
          </p:nvSpPr>
          <p:spPr>
            <a:xfrm>
              <a:off x="2333675" y="2851100"/>
              <a:ext cx="34925" cy="116725"/>
            </a:xfrm>
            <a:custGeom>
              <a:avLst/>
              <a:gdLst/>
              <a:ahLst/>
              <a:cxnLst/>
              <a:rect l="l" t="t" r="r" b="b"/>
              <a:pathLst>
                <a:path w="1397" h="4669" extrusionOk="0">
                  <a:moveTo>
                    <a:pt x="0" y="0"/>
                  </a:moveTo>
                  <a:lnTo>
                    <a:pt x="0" y="4668"/>
                  </a:lnTo>
                  <a:lnTo>
                    <a:pt x="1396" y="4668"/>
                  </a:lnTo>
                  <a:lnTo>
                    <a:pt x="13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8"/>
            <p:cNvSpPr/>
            <p:nvPr/>
          </p:nvSpPr>
          <p:spPr>
            <a:xfrm>
              <a:off x="2119250" y="2833650"/>
              <a:ext cx="249350" cy="99275"/>
            </a:xfrm>
            <a:custGeom>
              <a:avLst/>
              <a:gdLst/>
              <a:ahLst/>
              <a:cxnLst/>
              <a:rect l="l" t="t" r="r" b="b"/>
              <a:pathLst>
                <a:path w="9974" h="3971" extrusionOk="0">
                  <a:moveTo>
                    <a:pt x="9973" y="0"/>
                  </a:moveTo>
                  <a:lnTo>
                    <a:pt x="0" y="3257"/>
                  </a:lnTo>
                  <a:lnTo>
                    <a:pt x="0" y="3971"/>
                  </a:lnTo>
                  <a:lnTo>
                    <a:pt x="9973" y="714"/>
                  </a:lnTo>
                  <a:lnTo>
                    <a:pt x="99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3" name="Google Shape;4083;p58"/>
          <p:cNvGrpSpPr/>
          <p:nvPr/>
        </p:nvGrpSpPr>
        <p:grpSpPr>
          <a:xfrm>
            <a:off x="5441504" y="-982298"/>
            <a:ext cx="5253816" cy="1622108"/>
            <a:chOff x="5092229" y="-180802"/>
            <a:chExt cx="5253816" cy="1622108"/>
          </a:xfrm>
        </p:grpSpPr>
        <p:sp>
          <p:nvSpPr>
            <p:cNvPr id="4084" name="Google Shape;4084;p58"/>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8"/>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8"/>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8"/>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8"/>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8"/>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8"/>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8"/>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8"/>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8"/>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4" name="Google Shape;4094;p58"/>
          <p:cNvGrpSpPr/>
          <p:nvPr/>
        </p:nvGrpSpPr>
        <p:grpSpPr>
          <a:xfrm>
            <a:off x="5441504" y="4713327"/>
            <a:ext cx="5253816" cy="1622108"/>
            <a:chOff x="5092229" y="-180802"/>
            <a:chExt cx="5253816" cy="1622108"/>
          </a:xfrm>
        </p:grpSpPr>
        <p:sp>
          <p:nvSpPr>
            <p:cNvPr id="4095" name="Google Shape;4095;p58"/>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8"/>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8"/>
            <p:cNvSpPr/>
            <p:nvPr/>
          </p:nvSpPr>
          <p:spPr>
            <a:xfrm rot="-5400000">
              <a:off x="8548261" y="-4057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8"/>
            <p:cNvSpPr/>
            <p:nvPr/>
          </p:nvSpPr>
          <p:spPr>
            <a:xfrm rot="-5400000">
              <a:off x="7200560" y="13274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8"/>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8"/>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8"/>
            <p:cNvSpPr/>
            <p:nvPr/>
          </p:nvSpPr>
          <p:spPr>
            <a:xfrm rot="-5400000">
              <a:off x="7072794" y="-1818683"/>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8"/>
            <p:cNvSpPr/>
            <p:nvPr/>
          </p:nvSpPr>
          <p:spPr>
            <a:xfrm rot="-5400000">
              <a:off x="5092318" y="10944"/>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8"/>
            <p:cNvSpPr/>
            <p:nvPr/>
          </p:nvSpPr>
          <p:spPr>
            <a:xfrm rot="-5400000">
              <a:off x="7806618" y="-1596908"/>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8"/>
            <p:cNvSpPr/>
            <p:nvPr/>
          </p:nvSpPr>
          <p:spPr>
            <a:xfrm rot="-5400000">
              <a:off x="6236548" y="-180714"/>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Рисунок 1">
            <a:extLst>
              <a:ext uri="{FF2B5EF4-FFF2-40B4-BE49-F238E27FC236}">
                <a16:creationId xmlns:a16="http://schemas.microsoft.com/office/drawing/2014/main" id="{8D8B5BCB-FA8F-B309-2B92-1F1DEA410FAF}"/>
              </a:ext>
            </a:extLst>
          </p:cNvPr>
          <p:cNvPicPr>
            <a:picLocks noChangeAspect="1"/>
          </p:cNvPicPr>
          <p:nvPr/>
        </p:nvPicPr>
        <p:blipFill>
          <a:blip r:embed="rId3"/>
          <a:stretch>
            <a:fillRect/>
          </a:stretch>
        </p:blipFill>
        <p:spPr>
          <a:xfrm>
            <a:off x="5005198" y="3180061"/>
            <a:ext cx="3729166" cy="11801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14"/>
        <p:cNvGrpSpPr/>
        <p:nvPr/>
      </p:nvGrpSpPr>
      <p:grpSpPr>
        <a:xfrm>
          <a:off x="0" y="0"/>
          <a:ext cx="0" cy="0"/>
          <a:chOff x="0" y="0"/>
          <a:chExt cx="0" cy="0"/>
        </a:xfrm>
      </p:grpSpPr>
      <p:sp>
        <p:nvSpPr>
          <p:cNvPr id="2915" name="Google Shape;2915;p54"/>
          <p:cNvSpPr txBox="1">
            <a:spLocks noGrp="1"/>
          </p:cNvSpPr>
          <p:nvPr>
            <p:ph type="subTitle" idx="1"/>
          </p:nvPr>
        </p:nvSpPr>
        <p:spPr>
          <a:xfrm>
            <a:off x="567070" y="1888200"/>
            <a:ext cx="2860647" cy="280779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sz="1000" dirty="0"/>
              <a:t> </a:t>
            </a:r>
            <a:r>
              <a:rPr lang="ro-RO" sz="900" dirty="0" err="1"/>
              <a:t>class</a:t>
            </a:r>
            <a:r>
              <a:rPr lang="ro-RO" sz="900" dirty="0"/>
              <a:t> </a:t>
            </a:r>
            <a:r>
              <a:rPr lang="ro-RO" sz="900" dirty="0" err="1"/>
              <a:t>ProxyDeliveryService</a:t>
            </a:r>
            <a:endParaRPr lang="ro-RO" sz="900" dirty="0"/>
          </a:p>
          <a:p>
            <a:pPr marL="0" lvl="0" indent="0" algn="l" rtl="0">
              <a:spcBef>
                <a:spcPts val="0"/>
              </a:spcBef>
              <a:spcAft>
                <a:spcPts val="0"/>
              </a:spcAft>
              <a:buNone/>
            </a:pPr>
            <a:r>
              <a:rPr lang="ro-RO" sz="900" dirty="0"/>
              <a:t>     {</a:t>
            </a:r>
          </a:p>
          <a:p>
            <a:pPr marL="0" lvl="0" indent="0" algn="l" rtl="0">
              <a:spcBef>
                <a:spcPts val="0"/>
              </a:spcBef>
              <a:spcAft>
                <a:spcPts val="0"/>
              </a:spcAft>
              <a:buNone/>
            </a:pPr>
            <a:r>
              <a:rPr lang="ro-RO" sz="900" dirty="0"/>
              <a:t>          </a:t>
            </a:r>
            <a:r>
              <a:rPr lang="ro-RO" sz="900" dirty="0" err="1"/>
              <a:t>IDeliveryService</a:t>
            </a:r>
            <a:r>
              <a:rPr lang="ro-RO" sz="900" dirty="0"/>
              <a:t> _</a:t>
            </a:r>
            <a:r>
              <a:rPr lang="ro-RO" sz="900" dirty="0" err="1"/>
              <a:t>carDeliveryService</a:t>
            </a:r>
            <a:r>
              <a:rPr lang="ro-RO" sz="900" dirty="0"/>
              <a:t> = </a:t>
            </a:r>
            <a:r>
              <a:rPr lang="ro-RO" sz="900" dirty="0" err="1"/>
              <a:t>new</a:t>
            </a:r>
            <a:r>
              <a:rPr lang="ro-RO" sz="900" dirty="0"/>
              <a:t> </a:t>
            </a:r>
            <a:r>
              <a:rPr lang="ro-RO" sz="900" dirty="0" err="1"/>
              <a:t>CarDeliveryService</a:t>
            </a:r>
            <a:r>
              <a:rPr lang="ro-RO" sz="900" dirty="0"/>
              <a:t>();</a:t>
            </a:r>
          </a:p>
          <a:p>
            <a:pPr marL="0" lvl="0" indent="0" algn="l" rtl="0">
              <a:spcBef>
                <a:spcPts val="0"/>
              </a:spcBef>
              <a:spcAft>
                <a:spcPts val="0"/>
              </a:spcAft>
              <a:buNone/>
            </a:pPr>
            <a:r>
              <a:rPr lang="ro-RO" sz="900" dirty="0"/>
              <a:t>          </a:t>
            </a:r>
            <a:r>
              <a:rPr lang="ro-RO" sz="900" dirty="0" err="1"/>
              <a:t>IDeliveryService</a:t>
            </a:r>
            <a:r>
              <a:rPr lang="ro-RO" sz="900" dirty="0"/>
              <a:t> _</a:t>
            </a:r>
            <a:r>
              <a:rPr lang="ro-RO" sz="900" dirty="0" err="1"/>
              <a:t>bikeDeliveryService</a:t>
            </a:r>
            <a:r>
              <a:rPr lang="ro-RO" sz="900" dirty="0"/>
              <a:t> = </a:t>
            </a:r>
            <a:r>
              <a:rPr lang="ro-RO" sz="900" dirty="0" err="1"/>
              <a:t>new</a:t>
            </a:r>
            <a:r>
              <a:rPr lang="ro-RO" sz="900" dirty="0"/>
              <a:t> </a:t>
            </a:r>
            <a:r>
              <a:rPr lang="ro-RO" sz="900" dirty="0" err="1"/>
              <a:t>BikeDeliveryService</a:t>
            </a:r>
            <a:r>
              <a:rPr lang="ro-RO" sz="900" dirty="0"/>
              <a:t>();</a:t>
            </a:r>
          </a:p>
          <a:p>
            <a:pPr marL="0" lvl="0" indent="0" algn="l" rtl="0">
              <a:spcBef>
                <a:spcPts val="0"/>
              </a:spcBef>
              <a:spcAft>
                <a:spcPts val="0"/>
              </a:spcAft>
              <a:buNone/>
            </a:pPr>
            <a:endParaRPr lang="ro-RO" sz="900" dirty="0"/>
          </a:p>
          <a:p>
            <a:pPr marL="0" lvl="0" indent="0" algn="l" rtl="0">
              <a:spcBef>
                <a:spcPts val="0"/>
              </a:spcBef>
              <a:spcAft>
                <a:spcPts val="0"/>
              </a:spcAft>
              <a:buNone/>
            </a:pPr>
            <a:r>
              <a:rPr lang="ro-RO" sz="900" dirty="0"/>
              <a:t>          public </a:t>
            </a:r>
            <a:r>
              <a:rPr lang="ro-RO" sz="900" dirty="0" err="1"/>
              <a:t>void</a:t>
            </a:r>
            <a:r>
              <a:rPr lang="ro-RO" sz="900" dirty="0"/>
              <a:t> </a:t>
            </a:r>
            <a:r>
              <a:rPr lang="ro-RO" sz="900" dirty="0" err="1"/>
              <a:t>Deliver</a:t>
            </a:r>
            <a:r>
              <a:rPr lang="ro-RO" sz="900" dirty="0"/>
              <a:t>(</a:t>
            </a:r>
            <a:r>
              <a:rPr lang="ro-RO" sz="900" dirty="0" err="1"/>
              <a:t>List</a:t>
            </a:r>
            <a:r>
              <a:rPr lang="ro-RO" sz="900" dirty="0"/>
              <a:t>&lt;</a:t>
            </a:r>
            <a:r>
              <a:rPr lang="ro-RO" sz="900" dirty="0" err="1"/>
              <a:t>IProduct</a:t>
            </a:r>
            <a:r>
              <a:rPr lang="ro-RO" sz="900" dirty="0"/>
              <a:t>&gt; </a:t>
            </a:r>
            <a:r>
              <a:rPr lang="ro-RO" sz="900" dirty="0" err="1"/>
              <a:t>products</a:t>
            </a:r>
            <a:r>
              <a:rPr lang="ro-RO" sz="900" dirty="0"/>
              <a:t>)</a:t>
            </a:r>
          </a:p>
          <a:p>
            <a:pPr marL="0" lvl="0" indent="0" algn="l" rtl="0">
              <a:spcBef>
                <a:spcPts val="0"/>
              </a:spcBef>
              <a:spcAft>
                <a:spcPts val="0"/>
              </a:spcAft>
              <a:buNone/>
            </a:pPr>
            <a:r>
              <a:rPr lang="ro-RO" sz="900" dirty="0"/>
              <a:t>          {</a:t>
            </a:r>
          </a:p>
          <a:p>
            <a:pPr marL="0" lvl="0" indent="0" algn="l" rtl="0">
              <a:spcBef>
                <a:spcPts val="0"/>
              </a:spcBef>
              <a:spcAft>
                <a:spcPts val="0"/>
              </a:spcAft>
              <a:buNone/>
            </a:pPr>
            <a:r>
              <a:rPr lang="ro-RO" sz="900" dirty="0"/>
              <a:t>               </a:t>
            </a:r>
            <a:r>
              <a:rPr lang="ro-RO" sz="900" dirty="0" err="1"/>
              <a:t>if</a:t>
            </a:r>
            <a:r>
              <a:rPr lang="ro-RO" sz="900" dirty="0"/>
              <a:t>(</a:t>
            </a:r>
            <a:r>
              <a:rPr lang="ro-RO" sz="900" dirty="0" err="1"/>
              <a:t>products.Count</a:t>
            </a:r>
            <a:r>
              <a:rPr lang="ro-RO" sz="900" dirty="0"/>
              <a:t> &gt; 5)</a:t>
            </a:r>
          </a:p>
          <a:p>
            <a:pPr marL="0" lvl="0" indent="0" algn="l" rtl="0">
              <a:spcBef>
                <a:spcPts val="0"/>
              </a:spcBef>
              <a:spcAft>
                <a:spcPts val="0"/>
              </a:spcAft>
              <a:buNone/>
            </a:pPr>
            <a:r>
              <a:rPr lang="ro-RO" sz="900" dirty="0"/>
              <a:t>               {</a:t>
            </a:r>
          </a:p>
          <a:p>
            <a:pPr marL="0" lvl="0" indent="0" algn="l" rtl="0">
              <a:spcBef>
                <a:spcPts val="0"/>
              </a:spcBef>
              <a:spcAft>
                <a:spcPts val="0"/>
              </a:spcAft>
              <a:buNone/>
            </a:pPr>
            <a:r>
              <a:rPr lang="ro-RO" sz="900" dirty="0"/>
              <a:t>                    _</a:t>
            </a:r>
            <a:r>
              <a:rPr lang="ro-RO" sz="900" dirty="0" err="1"/>
              <a:t>carDeliveryService.Deliver</a:t>
            </a:r>
            <a:r>
              <a:rPr lang="ro-RO" sz="900" dirty="0"/>
              <a:t>(</a:t>
            </a:r>
            <a:r>
              <a:rPr lang="ro-RO" sz="900" dirty="0" err="1"/>
              <a:t>products</a:t>
            </a:r>
            <a:r>
              <a:rPr lang="ro-RO" sz="900" dirty="0"/>
              <a:t>);</a:t>
            </a:r>
          </a:p>
          <a:p>
            <a:pPr marL="0" lvl="0" indent="0" algn="l" rtl="0">
              <a:spcBef>
                <a:spcPts val="0"/>
              </a:spcBef>
              <a:spcAft>
                <a:spcPts val="0"/>
              </a:spcAft>
              <a:buNone/>
            </a:pPr>
            <a:r>
              <a:rPr lang="ro-RO" sz="900" dirty="0"/>
              <a:t>                    </a:t>
            </a:r>
            <a:r>
              <a:rPr lang="ro-RO" sz="900" dirty="0" err="1"/>
              <a:t>return</a:t>
            </a:r>
            <a:r>
              <a:rPr lang="ro-RO" sz="900" dirty="0"/>
              <a:t>;</a:t>
            </a:r>
          </a:p>
          <a:p>
            <a:pPr marL="0" lvl="0" indent="0" algn="l" rtl="0">
              <a:spcBef>
                <a:spcPts val="0"/>
              </a:spcBef>
              <a:spcAft>
                <a:spcPts val="0"/>
              </a:spcAft>
              <a:buNone/>
            </a:pPr>
            <a:r>
              <a:rPr lang="ro-RO" sz="900" dirty="0"/>
              <a:t>               }</a:t>
            </a:r>
          </a:p>
          <a:p>
            <a:pPr marL="0" lvl="0" indent="0" algn="l" rtl="0">
              <a:spcBef>
                <a:spcPts val="0"/>
              </a:spcBef>
              <a:spcAft>
                <a:spcPts val="0"/>
              </a:spcAft>
              <a:buNone/>
            </a:pPr>
            <a:r>
              <a:rPr lang="ro-RO" sz="900" dirty="0"/>
              <a:t>               _</a:t>
            </a:r>
            <a:r>
              <a:rPr lang="ro-RO" sz="900" dirty="0" err="1"/>
              <a:t>bikeDeliveryService.Deliver</a:t>
            </a:r>
            <a:r>
              <a:rPr lang="ro-RO" sz="900" dirty="0"/>
              <a:t>(</a:t>
            </a:r>
            <a:r>
              <a:rPr lang="ro-RO" sz="900" dirty="0" err="1"/>
              <a:t>products</a:t>
            </a:r>
            <a:r>
              <a:rPr lang="ro-RO" sz="900" dirty="0"/>
              <a:t>);</a:t>
            </a:r>
          </a:p>
          <a:p>
            <a:pPr marL="0" lvl="0" indent="0" algn="l" rtl="0">
              <a:spcBef>
                <a:spcPts val="0"/>
              </a:spcBef>
              <a:spcAft>
                <a:spcPts val="0"/>
              </a:spcAft>
              <a:buNone/>
            </a:pPr>
            <a:r>
              <a:rPr lang="ro-RO" sz="900" dirty="0"/>
              <a:t>          }</a:t>
            </a:r>
          </a:p>
          <a:p>
            <a:pPr marL="0" lvl="0" indent="0" algn="l" rtl="0">
              <a:spcBef>
                <a:spcPts val="0"/>
              </a:spcBef>
              <a:spcAft>
                <a:spcPts val="0"/>
              </a:spcAft>
              <a:buNone/>
            </a:pPr>
            <a:r>
              <a:rPr lang="ro-RO" sz="900" dirty="0"/>
              <a:t>     }</a:t>
            </a:r>
            <a:endParaRPr sz="1000" dirty="0"/>
          </a:p>
        </p:txBody>
      </p:sp>
      <p:sp>
        <p:nvSpPr>
          <p:cNvPr id="2917" name="Google Shape;2917;p54"/>
          <p:cNvSpPr txBox="1">
            <a:spLocks noGrp="1"/>
          </p:cNvSpPr>
          <p:nvPr>
            <p:ph type="subTitle" idx="3"/>
          </p:nvPr>
        </p:nvSpPr>
        <p:spPr>
          <a:xfrm>
            <a:off x="427562" y="289388"/>
            <a:ext cx="4625714" cy="1002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ro-RO" b="1" dirty="0"/>
              <a:t>Proxy</a:t>
            </a:r>
            <a:r>
              <a:rPr lang="ro-RO" dirty="0"/>
              <a:t> este un tipar de proiectare structural care vă permite să furnizați un înlocuitor sau un substitut pentru un alt obiect. Un </a:t>
            </a:r>
            <a:r>
              <a:rPr lang="ro-RO" dirty="0" err="1"/>
              <a:t>proxy</a:t>
            </a:r>
            <a:r>
              <a:rPr lang="ro-RO" dirty="0"/>
              <a:t> controlează accesul la obiectul original, permițându-vă să efectuați ceva înainte sau după ce cererea ajunge la obiectul original. În cazul sistemului nostru, </a:t>
            </a:r>
            <a:r>
              <a:rPr lang="ro-RO" dirty="0" err="1"/>
              <a:t>proxy-ul</a:t>
            </a:r>
            <a:r>
              <a:rPr lang="ro-RO" dirty="0"/>
              <a:t> este utilizat pentru a controla accesul la serviciile de livrare.</a:t>
            </a:r>
            <a:endParaRPr dirty="0"/>
          </a:p>
        </p:txBody>
      </p:sp>
      <p:sp>
        <p:nvSpPr>
          <p:cNvPr id="2927" name="Google Shape;2927;p54"/>
          <p:cNvSpPr/>
          <p:nvPr/>
        </p:nvSpPr>
        <p:spPr>
          <a:xfrm>
            <a:off x="3688462" y="3271225"/>
            <a:ext cx="1768919" cy="1337286"/>
          </a:xfrm>
          <a:custGeom>
            <a:avLst/>
            <a:gdLst/>
            <a:ahLst/>
            <a:cxnLst/>
            <a:rect l="l" t="t" r="r" b="b"/>
            <a:pathLst>
              <a:path w="16332" h="10505" extrusionOk="0">
                <a:moveTo>
                  <a:pt x="6908" y="0"/>
                </a:moveTo>
                <a:cubicBezTo>
                  <a:pt x="6129" y="0"/>
                  <a:pt x="5349" y="114"/>
                  <a:pt x="4603" y="342"/>
                </a:cubicBezTo>
                <a:cubicBezTo>
                  <a:pt x="3960" y="539"/>
                  <a:pt x="3333" y="824"/>
                  <a:pt x="2830" y="1273"/>
                </a:cubicBezTo>
                <a:cubicBezTo>
                  <a:pt x="2336" y="1711"/>
                  <a:pt x="1984" y="2283"/>
                  <a:pt x="1639" y="2845"/>
                </a:cubicBezTo>
                <a:cubicBezTo>
                  <a:pt x="1000" y="3884"/>
                  <a:pt x="348" y="4964"/>
                  <a:pt x="193" y="6177"/>
                </a:cubicBezTo>
                <a:cubicBezTo>
                  <a:pt x="1" y="7666"/>
                  <a:pt x="582" y="9136"/>
                  <a:pt x="1194" y="10505"/>
                </a:cubicBezTo>
                <a:lnTo>
                  <a:pt x="15575" y="10432"/>
                </a:lnTo>
                <a:cubicBezTo>
                  <a:pt x="15634" y="9412"/>
                  <a:pt x="15877" y="8413"/>
                  <a:pt x="16052" y="7407"/>
                </a:cubicBezTo>
                <a:cubicBezTo>
                  <a:pt x="16226" y="6400"/>
                  <a:pt x="16332" y="5360"/>
                  <a:pt x="16116" y="4361"/>
                </a:cubicBezTo>
                <a:cubicBezTo>
                  <a:pt x="15901" y="3363"/>
                  <a:pt x="15320" y="2403"/>
                  <a:pt x="14418" y="1945"/>
                </a:cubicBezTo>
                <a:cubicBezTo>
                  <a:pt x="13647" y="1553"/>
                  <a:pt x="12744" y="1563"/>
                  <a:pt x="11908" y="1353"/>
                </a:cubicBezTo>
                <a:cubicBezTo>
                  <a:pt x="11103" y="1151"/>
                  <a:pt x="10363" y="745"/>
                  <a:pt x="9583" y="464"/>
                </a:cubicBezTo>
                <a:cubicBezTo>
                  <a:pt x="8727" y="155"/>
                  <a:pt x="7817" y="0"/>
                  <a:pt x="6908" y="0"/>
                </a:cubicBezTo>
                <a:close/>
              </a:path>
            </a:pathLst>
          </a:custGeom>
          <a:solidFill>
            <a:srgbClr val="FF9933">
              <a:alpha val="38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4"/>
          <p:cNvSpPr/>
          <p:nvPr/>
        </p:nvSpPr>
        <p:spPr>
          <a:xfrm>
            <a:off x="4109325" y="4575775"/>
            <a:ext cx="925200" cy="90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9" name="Google Shape;2929;p54"/>
          <p:cNvGrpSpPr/>
          <p:nvPr/>
        </p:nvGrpSpPr>
        <p:grpSpPr>
          <a:xfrm>
            <a:off x="4020613" y="3003246"/>
            <a:ext cx="1104630" cy="1605262"/>
            <a:chOff x="2759800" y="4692850"/>
            <a:chExt cx="219875" cy="319525"/>
          </a:xfrm>
        </p:grpSpPr>
        <p:sp>
          <p:nvSpPr>
            <p:cNvPr id="2930" name="Google Shape;2930;p54"/>
            <p:cNvSpPr/>
            <p:nvPr/>
          </p:nvSpPr>
          <p:spPr>
            <a:xfrm>
              <a:off x="2759800" y="4809025"/>
              <a:ext cx="97725" cy="60350"/>
            </a:xfrm>
            <a:custGeom>
              <a:avLst/>
              <a:gdLst/>
              <a:ahLst/>
              <a:cxnLst/>
              <a:rect l="l" t="t" r="r" b="b"/>
              <a:pathLst>
                <a:path w="3909" h="2414" extrusionOk="0">
                  <a:moveTo>
                    <a:pt x="1857" y="1"/>
                  </a:moveTo>
                  <a:cubicBezTo>
                    <a:pt x="1667" y="1"/>
                    <a:pt x="1472" y="28"/>
                    <a:pt x="1272" y="84"/>
                  </a:cubicBezTo>
                  <a:cubicBezTo>
                    <a:pt x="155" y="410"/>
                    <a:pt x="0" y="1945"/>
                    <a:pt x="822" y="2333"/>
                  </a:cubicBezTo>
                  <a:cubicBezTo>
                    <a:pt x="938" y="2389"/>
                    <a:pt x="1055" y="2413"/>
                    <a:pt x="1172" y="2413"/>
                  </a:cubicBezTo>
                  <a:cubicBezTo>
                    <a:pt x="1862" y="2413"/>
                    <a:pt x="2529" y="1555"/>
                    <a:pt x="2901" y="1356"/>
                  </a:cubicBezTo>
                  <a:cubicBezTo>
                    <a:pt x="3000" y="1300"/>
                    <a:pt x="3110" y="1279"/>
                    <a:pt x="3218" y="1279"/>
                  </a:cubicBezTo>
                  <a:cubicBezTo>
                    <a:pt x="3567" y="1279"/>
                    <a:pt x="3909" y="1495"/>
                    <a:pt x="3909" y="1495"/>
                  </a:cubicBezTo>
                  <a:cubicBezTo>
                    <a:pt x="3452" y="556"/>
                    <a:pt x="2714" y="1"/>
                    <a:pt x="18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4"/>
            <p:cNvSpPr/>
            <p:nvPr/>
          </p:nvSpPr>
          <p:spPr>
            <a:xfrm>
              <a:off x="2781900" y="4816775"/>
              <a:ext cx="89600" cy="116850"/>
            </a:xfrm>
            <a:custGeom>
              <a:avLst/>
              <a:gdLst/>
              <a:ahLst/>
              <a:cxnLst/>
              <a:rect l="l" t="t" r="r" b="b"/>
              <a:pathLst>
                <a:path w="3584" h="4674" extrusionOk="0">
                  <a:moveTo>
                    <a:pt x="906" y="1"/>
                  </a:moveTo>
                  <a:cubicBezTo>
                    <a:pt x="788" y="1"/>
                    <a:pt x="670" y="8"/>
                    <a:pt x="559" y="22"/>
                  </a:cubicBezTo>
                  <a:lnTo>
                    <a:pt x="559" y="38"/>
                  </a:lnTo>
                  <a:cubicBezTo>
                    <a:pt x="637" y="28"/>
                    <a:pt x="714" y="23"/>
                    <a:pt x="791" y="23"/>
                  </a:cubicBezTo>
                  <a:cubicBezTo>
                    <a:pt x="956" y="23"/>
                    <a:pt x="1118" y="47"/>
                    <a:pt x="1288" y="100"/>
                  </a:cubicBezTo>
                  <a:cubicBezTo>
                    <a:pt x="1396" y="115"/>
                    <a:pt x="1489" y="162"/>
                    <a:pt x="1582" y="224"/>
                  </a:cubicBezTo>
                  <a:lnTo>
                    <a:pt x="1753" y="332"/>
                  </a:lnTo>
                  <a:cubicBezTo>
                    <a:pt x="1652" y="317"/>
                    <a:pt x="1544" y="309"/>
                    <a:pt x="1431" y="309"/>
                  </a:cubicBezTo>
                  <a:cubicBezTo>
                    <a:pt x="1319" y="309"/>
                    <a:pt x="1202" y="317"/>
                    <a:pt x="1086" y="332"/>
                  </a:cubicBezTo>
                  <a:cubicBezTo>
                    <a:pt x="1008" y="348"/>
                    <a:pt x="931" y="379"/>
                    <a:pt x="853" y="410"/>
                  </a:cubicBezTo>
                  <a:cubicBezTo>
                    <a:pt x="791" y="394"/>
                    <a:pt x="729" y="394"/>
                    <a:pt x="667" y="394"/>
                  </a:cubicBezTo>
                  <a:cubicBezTo>
                    <a:pt x="605" y="394"/>
                    <a:pt x="512" y="410"/>
                    <a:pt x="450" y="425"/>
                  </a:cubicBezTo>
                  <a:cubicBezTo>
                    <a:pt x="280" y="472"/>
                    <a:pt x="124" y="550"/>
                    <a:pt x="0" y="627"/>
                  </a:cubicBezTo>
                  <a:lnTo>
                    <a:pt x="0" y="643"/>
                  </a:lnTo>
                  <a:lnTo>
                    <a:pt x="16" y="643"/>
                  </a:lnTo>
                  <a:cubicBezTo>
                    <a:pt x="155" y="565"/>
                    <a:pt x="311" y="503"/>
                    <a:pt x="466" y="472"/>
                  </a:cubicBezTo>
                  <a:cubicBezTo>
                    <a:pt x="543" y="456"/>
                    <a:pt x="621" y="456"/>
                    <a:pt x="698" y="425"/>
                  </a:cubicBezTo>
                  <a:lnTo>
                    <a:pt x="838" y="425"/>
                  </a:lnTo>
                  <a:cubicBezTo>
                    <a:pt x="512" y="565"/>
                    <a:pt x="264" y="813"/>
                    <a:pt x="109" y="1123"/>
                  </a:cubicBezTo>
                  <a:cubicBezTo>
                    <a:pt x="109" y="1123"/>
                    <a:pt x="109" y="1137"/>
                    <a:pt x="118" y="1137"/>
                  </a:cubicBezTo>
                  <a:cubicBezTo>
                    <a:pt x="123" y="1137"/>
                    <a:pt x="130" y="1134"/>
                    <a:pt x="140" y="1123"/>
                  </a:cubicBezTo>
                  <a:cubicBezTo>
                    <a:pt x="311" y="767"/>
                    <a:pt x="636" y="487"/>
                    <a:pt x="1039" y="410"/>
                  </a:cubicBezTo>
                  <a:cubicBezTo>
                    <a:pt x="1071" y="410"/>
                    <a:pt x="1102" y="410"/>
                    <a:pt x="1117" y="394"/>
                  </a:cubicBezTo>
                  <a:lnTo>
                    <a:pt x="1117" y="394"/>
                  </a:lnTo>
                  <a:cubicBezTo>
                    <a:pt x="1117" y="425"/>
                    <a:pt x="1117" y="472"/>
                    <a:pt x="1102" y="503"/>
                  </a:cubicBezTo>
                  <a:cubicBezTo>
                    <a:pt x="1102" y="565"/>
                    <a:pt x="1086" y="627"/>
                    <a:pt x="1086" y="689"/>
                  </a:cubicBezTo>
                  <a:cubicBezTo>
                    <a:pt x="1055" y="798"/>
                    <a:pt x="1024" y="922"/>
                    <a:pt x="1008" y="1015"/>
                  </a:cubicBezTo>
                  <a:cubicBezTo>
                    <a:pt x="962" y="1123"/>
                    <a:pt x="931" y="1232"/>
                    <a:pt x="869" y="1341"/>
                  </a:cubicBezTo>
                  <a:cubicBezTo>
                    <a:pt x="807" y="1465"/>
                    <a:pt x="745" y="1558"/>
                    <a:pt x="667" y="1651"/>
                  </a:cubicBezTo>
                  <a:lnTo>
                    <a:pt x="667" y="1666"/>
                  </a:lnTo>
                  <a:cubicBezTo>
                    <a:pt x="667" y="1677"/>
                    <a:pt x="667" y="1680"/>
                    <a:pt x="668" y="1680"/>
                  </a:cubicBezTo>
                  <a:cubicBezTo>
                    <a:pt x="671" y="1680"/>
                    <a:pt x="678" y="1666"/>
                    <a:pt x="698" y="1666"/>
                  </a:cubicBezTo>
                  <a:cubicBezTo>
                    <a:pt x="760" y="1573"/>
                    <a:pt x="838" y="1480"/>
                    <a:pt x="884" y="1356"/>
                  </a:cubicBezTo>
                  <a:cubicBezTo>
                    <a:pt x="1008" y="1154"/>
                    <a:pt x="1086" y="937"/>
                    <a:pt x="1148" y="705"/>
                  </a:cubicBezTo>
                  <a:cubicBezTo>
                    <a:pt x="1164" y="643"/>
                    <a:pt x="1164" y="581"/>
                    <a:pt x="1164" y="503"/>
                  </a:cubicBezTo>
                  <a:lnTo>
                    <a:pt x="1164" y="394"/>
                  </a:lnTo>
                  <a:cubicBezTo>
                    <a:pt x="1233" y="387"/>
                    <a:pt x="1295" y="383"/>
                    <a:pt x="1357" y="383"/>
                  </a:cubicBezTo>
                  <a:cubicBezTo>
                    <a:pt x="1419" y="383"/>
                    <a:pt x="1482" y="387"/>
                    <a:pt x="1551" y="394"/>
                  </a:cubicBezTo>
                  <a:cubicBezTo>
                    <a:pt x="1489" y="658"/>
                    <a:pt x="1458" y="953"/>
                    <a:pt x="1303" y="1185"/>
                  </a:cubicBezTo>
                  <a:cubicBezTo>
                    <a:pt x="1303" y="1185"/>
                    <a:pt x="1303" y="1192"/>
                    <a:pt x="1308" y="1192"/>
                  </a:cubicBezTo>
                  <a:cubicBezTo>
                    <a:pt x="1310" y="1192"/>
                    <a:pt x="1313" y="1191"/>
                    <a:pt x="1319" y="1185"/>
                  </a:cubicBezTo>
                  <a:cubicBezTo>
                    <a:pt x="1396" y="1077"/>
                    <a:pt x="1458" y="937"/>
                    <a:pt x="1505" y="798"/>
                  </a:cubicBezTo>
                  <a:cubicBezTo>
                    <a:pt x="1567" y="658"/>
                    <a:pt x="1582" y="534"/>
                    <a:pt x="1613" y="394"/>
                  </a:cubicBezTo>
                  <a:cubicBezTo>
                    <a:pt x="1846" y="425"/>
                    <a:pt x="2048" y="487"/>
                    <a:pt x="2249" y="612"/>
                  </a:cubicBezTo>
                  <a:cubicBezTo>
                    <a:pt x="2621" y="813"/>
                    <a:pt x="2932" y="1154"/>
                    <a:pt x="3102" y="1542"/>
                  </a:cubicBezTo>
                  <a:cubicBezTo>
                    <a:pt x="3288" y="1961"/>
                    <a:pt x="3412" y="2411"/>
                    <a:pt x="3412" y="2876"/>
                  </a:cubicBezTo>
                  <a:cubicBezTo>
                    <a:pt x="3443" y="3450"/>
                    <a:pt x="3443" y="4039"/>
                    <a:pt x="3506" y="4644"/>
                  </a:cubicBezTo>
                  <a:cubicBezTo>
                    <a:pt x="3506" y="4661"/>
                    <a:pt x="3524" y="4673"/>
                    <a:pt x="3544" y="4673"/>
                  </a:cubicBezTo>
                  <a:cubicBezTo>
                    <a:pt x="3560" y="4673"/>
                    <a:pt x="3576" y="4665"/>
                    <a:pt x="3583" y="4644"/>
                  </a:cubicBezTo>
                  <a:cubicBezTo>
                    <a:pt x="3583" y="4489"/>
                    <a:pt x="3583" y="4365"/>
                    <a:pt x="3568" y="4225"/>
                  </a:cubicBezTo>
                  <a:cubicBezTo>
                    <a:pt x="3568" y="4101"/>
                    <a:pt x="3568" y="3962"/>
                    <a:pt x="3552" y="3822"/>
                  </a:cubicBezTo>
                  <a:cubicBezTo>
                    <a:pt x="3552" y="3558"/>
                    <a:pt x="3521" y="3279"/>
                    <a:pt x="3521" y="2985"/>
                  </a:cubicBezTo>
                  <a:cubicBezTo>
                    <a:pt x="3506" y="2488"/>
                    <a:pt x="3443" y="2007"/>
                    <a:pt x="3226" y="1542"/>
                  </a:cubicBezTo>
                  <a:cubicBezTo>
                    <a:pt x="3040" y="1108"/>
                    <a:pt x="2746" y="767"/>
                    <a:pt x="2342" y="534"/>
                  </a:cubicBezTo>
                  <a:cubicBezTo>
                    <a:pt x="2203" y="425"/>
                    <a:pt x="2032" y="379"/>
                    <a:pt x="1877" y="332"/>
                  </a:cubicBezTo>
                  <a:cubicBezTo>
                    <a:pt x="1722" y="177"/>
                    <a:pt x="1551" y="84"/>
                    <a:pt x="1334" y="38"/>
                  </a:cubicBezTo>
                  <a:cubicBezTo>
                    <a:pt x="1198" y="12"/>
                    <a:pt x="1052"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4"/>
            <p:cNvSpPr/>
            <p:nvPr/>
          </p:nvSpPr>
          <p:spPr>
            <a:xfrm>
              <a:off x="2824550" y="4817325"/>
              <a:ext cx="14375" cy="10000"/>
            </a:xfrm>
            <a:custGeom>
              <a:avLst/>
              <a:gdLst/>
              <a:ahLst/>
              <a:cxnLst/>
              <a:rect l="l" t="t" r="r" b="b"/>
              <a:pathLst>
                <a:path w="575" h="400" extrusionOk="0">
                  <a:moveTo>
                    <a:pt x="0" y="0"/>
                  </a:moveTo>
                  <a:cubicBezTo>
                    <a:pt x="38" y="17"/>
                    <a:pt x="77" y="31"/>
                    <a:pt x="114" y="46"/>
                  </a:cubicBezTo>
                  <a:lnTo>
                    <a:pt x="114" y="46"/>
                  </a:lnTo>
                  <a:cubicBezTo>
                    <a:pt x="74" y="28"/>
                    <a:pt x="35" y="12"/>
                    <a:pt x="0" y="0"/>
                  </a:cubicBezTo>
                  <a:close/>
                  <a:moveTo>
                    <a:pt x="114" y="46"/>
                  </a:moveTo>
                  <a:cubicBezTo>
                    <a:pt x="181" y="77"/>
                    <a:pt x="252" y="116"/>
                    <a:pt x="311" y="155"/>
                  </a:cubicBezTo>
                  <a:cubicBezTo>
                    <a:pt x="250" y="105"/>
                    <a:pt x="183" y="74"/>
                    <a:pt x="114" y="46"/>
                  </a:cubicBezTo>
                  <a:close/>
                  <a:moveTo>
                    <a:pt x="450" y="279"/>
                  </a:moveTo>
                  <a:lnTo>
                    <a:pt x="450" y="279"/>
                  </a:lnTo>
                  <a:cubicBezTo>
                    <a:pt x="466" y="357"/>
                    <a:pt x="528" y="388"/>
                    <a:pt x="574" y="388"/>
                  </a:cubicBezTo>
                  <a:cubicBezTo>
                    <a:pt x="543" y="341"/>
                    <a:pt x="497" y="310"/>
                    <a:pt x="450" y="279"/>
                  </a:cubicBezTo>
                  <a:close/>
                  <a:moveTo>
                    <a:pt x="574" y="388"/>
                  </a:moveTo>
                  <a:lnTo>
                    <a:pt x="574" y="388"/>
                  </a:lnTo>
                  <a:cubicBezTo>
                    <a:pt x="566" y="396"/>
                    <a:pt x="566" y="400"/>
                    <a:pt x="568" y="400"/>
                  </a:cubicBezTo>
                  <a:cubicBezTo>
                    <a:pt x="570" y="400"/>
                    <a:pt x="574" y="396"/>
                    <a:pt x="574" y="3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4"/>
            <p:cNvSpPr/>
            <p:nvPr/>
          </p:nvSpPr>
          <p:spPr>
            <a:xfrm>
              <a:off x="2783450" y="4837875"/>
              <a:ext cx="10875" cy="17475"/>
            </a:xfrm>
            <a:custGeom>
              <a:avLst/>
              <a:gdLst/>
              <a:ahLst/>
              <a:cxnLst/>
              <a:rect l="l" t="t" r="r" b="b"/>
              <a:pathLst>
                <a:path w="435" h="699" extrusionOk="0">
                  <a:moveTo>
                    <a:pt x="435" y="0"/>
                  </a:moveTo>
                  <a:lnTo>
                    <a:pt x="435" y="0"/>
                  </a:lnTo>
                  <a:cubicBezTo>
                    <a:pt x="342" y="109"/>
                    <a:pt x="264" y="202"/>
                    <a:pt x="186" y="326"/>
                  </a:cubicBezTo>
                  <a:cubicBezTo>
                    <a:pt x="109" y="434"/>
                    <a:pt x="47" y="574"/>
                    <a:pt x="0" y="698"/>
                  </a:cubicBezTo>
                  <a:cubicBezTo>
                    <a:pt x="124" y="465"/>
                    <a:pt x="280" y="233"/>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4"/>
            <p:cNvSpPr/>
            <p:nvPr/>
          </p:nvSpPr>
          <p:spPr>
            <a:xfrm>
              <a:off x="2820675" y="4834775"/>
              <a:ext cx="3900" cy="9700"/>
            </a:xfrm>
            <a:custGeom>
              <a:avLst/>
              <a:gdLst/>
              <a:ahLst/>
              <a:cxnLst/>
              <a:rect l="l" t="t" r="r" b="b"/>
              <a:pathLst>
                <a:path w="156" h="388" extrusionOk="0">
                  <a:moveTo>
                    <a:pt x="155" y="0"/>
                  </a:moveTo>
                  <a:cubicBezTo>
                    <a:pt x="140" y="78"/>
                    <a:pt x="109" y="140"/>
                    <a:pt x="93" y="217"/>
                  </a:cubicBezTo>
                  <a:cubicBezTo>
                    <a:pt x="62" y="279"/>
                    <a:pt x="31" y="326"/>
                    <a:pt x="0" y="388"/>
                  </a:cubicBezTo>
                  <a:cubicBezTo>
                    <a:pt x="78" y="295"/>
                    <a:pt x="140" y="155"/>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4"/>
            <p:cNvSpPr/>
            <p:nvPr/>
          </p:nvSpPr>
          <p:spPr>
            <a:xfrm>
              <a:off x="2869125" y="4829075"/>
              <a:ext cx="110550" cy="85100"/>
            </a:xfrm>
            <a:custGeom>
              <a:avLst/>
              <a:gdLst/>
              <a:ahLst/>
              <a:cxnLst/>
              <a:rect l="l" t="t" r="r" b="b"/>
              <a:pathLst>
                <a:path w="4422" h="3404" extrusionOk="0">
                  <a:moveTo>
                    <a:pt x="1683" y="1"/>
                  </a:moveTo>
                  <a:cubicBezTo>
                    <a:pt x="574" y="1"/>
                    <a:pt x="1" y="709"/>
                    <a:pt x="1" y="709"/>
                  </a:cubicBezTo>
                  <a:cubicBezTo>
                    <a:pt x="128" y="657"/>
                    <a:pt x="326" y="612"/>
                    <a:pt x="543" y="612"/>
                  </a:cubicBezTo>
                  <a:cubicBezTo>
                    <a:pt x="777" y="612"/>
                    <a:pt x="1032" y="664"/>
                    <a:pt x="1242" y="817"/>
                  </a:cubicBezTo>
                  <a:cubicBezTo>
                    <a:pt x="1738" y="1211"/>
                    <a:pt x="1534" y="3404"/>
                    <a:pt x="2722" y="3404"/>
                  </a:cubicBezTo>
                  <a:cubicBezTo>
                    <a:pt x="2797" y="3404"/>
                    <a:pt x="2877" y="3395"/>
                    <a:pt x="2963" y="3377"/>
                  </a:cubicBezTo>
                  <a:cubicBezTo>
                    <a:pt x="4421" y="3066"/>
                    <a:pt x="3754" y="399"/>
                    <a:pt x="2312" y="73"/>
                  </a:cubicBezTo>
                  <a:cubicBezTo>
                    <a:pt x="2086" y="22"/>
                    <a:pt x="1876" y="1"/>
                    <a:pt x="16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4"/>
            <p:cNvSpPr/>
            <p:nvPr/>
          </p:nvSpPr>
          <p:spPr>
            <a:xfrm>
              <a:off x="2850525" y="4834375"/>
              <a:ext cx="105875" cy="110250"/>
            </a:xfrm>
            <a:custGeom>
              <a:avLst/>
              <a:gdLst/>
              <a:ahLst/>
              <a:cxnLst/>
              <a:rect l="l" t="t" r="r" b="b"/>
              <a:pathLst>
                <a:path w="4235" h="4410" extrusionOk="0">
                  <a:moveTo>
                    <a:pt x="3557" y="360"/>
                  </a:moveTo>
                  <a:lnTo>
                    <a:pt x="3557" y="360"/>
                  </a:lnTo>
                  <a:cubicBezTo>
                    <a:pt x="3597" y="374"/>
                    <a:pt x="3637" y="388"/>
                    <a:pt x="3676" y="404"/>
                  </a:cubicBezTo>
                  <a:cubicBezTo>
                    <a:pt x="3639" y="387"/>
                    <a:pt x="3599" y="373"/>
                    <a:pt x="3557" y="360"/>
                  </a:cubicBezTo>
                  <a:close/>
                  <a:moveTo>
                    <a:pt x="2668" y="1"/>
                  </a:moveTo>
                  <a:cubicBezTo>
                    <a:pt x="2529" y="1"/>
                    <a:pt x="2405" y="16"/>
                    <a:pt x="2280" y="47"/>
                  </a:cubicBezTo>
                  <a:cubicBezTo>
                    <a:pt x="2172" y="32"/>
                    <a:pt x="2094" y="32"/>
                    <a:pt x="2001" y="16"/>
                  </a:cubicBezTo>
                  <a:cubicBezTo>
                    <a:pt x="1981" y="16"/>
                    <a:pt x="1961" y="15"/>
                    <a:pt x="1941" y="15"/>
                  </a:cubicBezTo>
                  <a:cubicBezTo>
                    <a:pt x="1430" y="15"/>
                    <a:pt x="888" y="203"/>
                    <a:pt x="574" y="621"/>
                  </a:cubicBezTo>
                  <a:cubicBezTo>
                    <a:pt x="233" y="1040"/>
                    <a:pt x="187" y="1645"/>
                    <a:pt x="125" y="2172"/>
                  </a:cubicBezTo>
                  <a:cubicBezTo>
                    <a:pt x="32" y="2901"/>
                    <a:pt x="1" y="3645"/>
                    <a:pt x="63" y="4374"/>
                  </a:cubicBezTo>
                  <a:cubicBezTo>
                    <a:pt x="63" y="4398"/>
                    <a:pt x="78" y="4409"/>
                    <a:pt x="94" y="4409"/>
                  </a:cubicBezTo>
                  <a:cubicBezTo>
                    <a:pt x="109" y="4409"/>
                    <a:pt x="125" y="4398"/>
                    <a:pt x="125" y="4374"/>
                  </a:cubicBezTo>
                  <a:cubicBezTo>
                    <a:pt x="140" y="3754"/>
                    <a:pt x="156" y="3134"/>
                    <a:pt x="218" y="2498"/>
                  </a:cubicBezTo>
                  <a:cubicBezTo>
                    <a:pt x="233" y="2203"/>
                    <a:pt x="280" y="1908"/>
                    <a:pt x="311" y="1629"/>
                  </a:cubicBezTo>
                  <a:cubicBezTo>
                    <a:pt x="357" y="1365"/>
                    <a:pt x="419" y="1133"/>
                    <a:pt x="528" y="900"/>
                  </a:cubicBezTo>
                  <a:cubicBezTo>
                    <a:pt x="652" y="668"/>
                    <a:pt x="823" y="481"/>
                    <a:pt x="1040" y="357"/>
                  </a:cubicBezTo>
                  <a:cubicBezTo>
                    <a:pt x="1272" y="233"/>
                    <a:pt x="1505" y="171"/>
                    <a:pt x="1769" y="125"/>
                  </a:cubicBezTo>
                  <a:cubicBezTo>
                    <a:pt x="1824" y="121"/>
                    <a:pt x="1878" y="119"/>
                    <a:pt x="1933" y="119"/>
                  </a:cubicBezTo>
                  <a:cubicBezTo>
                    <a:pt x="2110" y="119"/>
                    <a:pt x="2285" y="139"/>
                    <a:pt x="2451" y="187"/>
                  </a:cubicBezTo>
                  <a:lnTo>
                    <a:pt x="2451" y="326"/>
                  </a:lnTo>
                  <a:cubicBezTo>
                    <a:pt x="2451" y="388"/>
                    <a:pt x="2467" y="435"/>
                    <a:pt x="2482" y="497"/>
                  </a:cubicBezTo>
                  <a:cubicBezTo>
                    <a:pt x="2513" y="559"/>
                    <a:pt x="2529" y="590"/>
                    <a:pt x="2544" y="652"/>
                  </a:cubicBezTo>
                  <a:cubicBezTo>
                    <a:pt x="2560" y="714"/>
                    <a:pt x="2606" y="745"/>
                    <a:pt x="2637" y="807"/>
                  </a:cubicBezTo>
                  <a:lnTo>
                    <a:pt x="2668" y="807"/>
                  </a:lnTo>
                  <a:cubicBezTo>
                    <a:pt x="2606" y="714"/>
                    <a:pt x="2560" y="621"/>
                    <a:pt x="2544" y="512"/>
                  </a:cubicBezTo>
                  <a:cubicBezTo>
                    <a:pt x="2544" y="466"/>
                    <a:pt x="2529" y="419"/>
                    <a:pt x="2529" y="357"/>
                  </a:cubicBezTo>
                  <a:lnTo>
                    <a:pt x="2529" y="249"/>
                  </a:lnTo>
                  <a:cubicBezTo>
                    <a:pt x="2761" y="326"/>
                    <a:pt x="2994" y="435"/>
                    <a:pt x="3180" y="590"/>
                  </a:cubicBezTo>
                  <a:cubicBezTo>
                    <a:pt x="3227" y="637"/>
                    <a:pt x="3258" y="652"/>
                    <a:pt x="3304" y="699"/>
                  </a:cubicBezTo>
                  <a:cubicBezTo>
                    <a:pt x="3242" y="730"/>
                    <a:pt x="3211" y="792"/>
                    <a:pt x="3164" y="854"/>
                  </a:cubicBezTo>
                  <a:cubicBezTo>
                    <a:pt x="3102" y="931"/>
                    <a:pt x="3071" y="1009"/>
                    <a:pt x="3025" y="1086"/>
                  </a:cubicBezTo>
                  <a:cubicBezTo>
                    <a:pt x="2947" y="1257"/>
                    <a:pt x="2916" y="1428"/>
                    <a:pt x="2901" y="1598"/>
                  </a:cubicBezTo>
                  <a:cubicBezTo>
                    <a:pt x="2901" y="1598"/>
                    <a:pt x="2908" y="1612"/>
                    <a:pt x="2912" y="1612"/>
                  </a:cubicBezTo>
                  <a:cubicBezTo>
                    <a:pt x="2915" y="1612"/>
                    <a:pt x="2916" y="1608"/>
                    <a:pt x="2916" y="1598"/>
                  </a:cubicBezTo>
                  <a:cubicBezTo>
                    <a:pt x="2932" y="1428"/>
                    <a:pt x="2994" y="1257"/>
                    <a:pt x="3087" y="1102"/>
                  </a:cubicBezTo>
                  <a:cubicBezTo>
                    <a:pt x="3133" y="1024"/>
                    <a:pt x="3164" y="947"/>
                    <a:pt x="3227" y="885"/>
                  </a:cubicBezTo>
                  <a:cubicBezTo>
                    <a:pt x="3242" y="854"/>
                    <a:pt x="3289" y="807"/>
                    <a:pt x="3304" y="776"/>
                  </a:cubicBezTo>
                  <a:cubicBezTo>
                    <a:pt x="3320" y="745"/>
                    <a:pt x="3335" y="730"/>
                    <a:pt x="3335" y="714"/>
                  </a:cubicBezTo>
                  <a:cubicBezTo>
                    <a:pt x="3521" y="885"/>
                    <a:pt x="3676" y="1102"/>
                    <a:pt x="3769" y="1319"/>
                  </a:cubicBezTo>
                  <a:cubicBezTo>
                    <a:pt x="3692" y="1396"/>
                    <a:pt x="3630" y="1474"/>
                    <a:pt x="3599" y="1567"/>
                  </a:cubicBezTo>
                  <a:cubicBezTo>
                    <a:pt x="3537" y="1660"/>
                    <a:pt x="3490" y="1753"/>
                    <a:pt x="3459" y="1877"/>
                  </a:cubicBezTo>
                  <a:cubicBezTo>
                    <a:pt x="3382" y="2063"/>
                    <a:pt x="3320" y="2281"/>
                    <a:pt x="3289" y="2498"/>
                  </a:cubicBezTo>
                  <a:cubicBezTo>
                    <a:pt x="3289" y="2498"/>
                    <a:pt x="3295" y="2505"/>
                    <a:pt x="3300" y="2505"/>
                  </a:cubicBezTo>
                  <a:cubicBezTo>
                    <a:pt x="3302" y="2505"/>
                    <a:pt x="3304" y="2503"/>
                    <a:pt x="3304" y="2498"/>
                  </a:cubicBezTo>
                  <a:cubicBezTo>
                    <a:pt x="3335" y="2281"/>
                    <a:pt x="3413" y="2094"/>
                    <a:pt x="3521" y="1893"/>
                  </a:cubicBezTo>
                  <a:cubicBezTo>
                    <a:pt x="3552" y="1800"/>
                    <a:pt x="3614" y="1707"/>
                    <a:pt x="3645" y="1598"/>
                  </a:cubicBezTo>
                  <a:cubicBezTo>
                    <a:pt x="3707" y="1521"/>
                    <a:pt x="3754" y="1428"/>
                    <a:pt x="3785" y="1334"/>
                  </a:cubicBezTo>
                  <a:cubicBezTo>
                    <a:pt x="3878" y="1552"/>
                    <a:pt x="3940" y="1800"/>
                    <a:pt x="3955" y="2032"/>
                  </a:cubicBezTo>
                  <a:lnTo>
                    <a:pt x="3986" y="2032"/>
                  </a:lnTo>
                  <a:cubicBezTo>
                    <a:pt x="3940" y="1645"/>
                    <a:pt x="3831" y="1272"/>
                    <a:pt x="3630" y="947"/>
                  </a:cubicBezTo>
                  <a:lnTo>
                    <a:pt x="3630" y="947"/>
                  </a:lnTo>
                  <a:cubicBezTo>
                    <a:pt x="3723" y="978"/>
                    <a:pt x="3831" y="1024"/>
                    <a:pt x="3909" y="1086"/>
                  </a:cubicBezTo>
                  <a:cubicBezTo>
                    <a:pt x="4018" y="1164"/>
                    <a:pt x="4111" y="1241"/>
                    <a:pt x="4235" y="1319"/>
                  </a:cubicBezTo>
                  <a:cubicBezTo>
                    <a:pt x="4142" y="1241"/>
                    <a:pt x="4033" y="1148"/>
                    <a:pt x="3924" y="1086"/>
                  </a:cubicBezTo>
                  <a:cubicBezTo>
                    <a:pt x="3831" y="1009"/>
                    <a:pt x="3707" y="947"/>
                    <a:pt x="3599" y="916"/>
                  </a:cubicBezTo>
                  <a:cubicBezTo>
                    <a:pt x="3413" y="652"/>
                    <a:pt x="3211" y="450"/>
                    <a:pt x="2932" y="295"/>
                  </a:cubicBezTo>
                  <a:lnTo>
                    <a:pt x="3211" y="295"/>
                  </a:lnTo>
                  <a:cubicBezTo>
                    <a:pt x="3324" y="307"/>
                    <a:pt x="3446" y="326"/>
                    <a:pt x="3557" y="360"/>
                  </a:cubicBezTo>
                  <a:lnTo>
                    <a:pt x="3557" y="360"/>
                  </a:lnTo>
                  <a:cubicBezTo>
                    <a:pt x="3437" y="319"/>
                    <a:pt x="3316" y="288"/>
                    <a:pt x="3211" y="264"/>
                  </a:cubicBezTo>
                  <a:cubicBezTo>
                    <a:pt x="3133" y="249"/>
                    <a:pt x="3056" y="249"/>
                    <a:pt x="2978" y="249"/>
                  </a:cubicBezTo>
                  <a:lnTo>
                    <a:pt x="2823" y="249"/>
                  </a:lnTo>
                  <a:cubicBezTo>
                    <a:pt x="2684" y="171"/>
                    <a:pt x="2529" y="125"/>
                    <a:pt x="2389" y="94"/>
                  </a:cubicBezTo>
                  <a:lnTo>
                    <a:pt x="2436" y="78"/>
                  </a:lnTo>
                  <a:cubicBezTo>
                    <a:pt x="2513" y="47"/>
                    <a:pt x="2591" y="47"/>
                    <a:pt x="2668" y="32"/>
                  </a:cubicBezTo>
                  <a:cubicBezTo>
                    <a:pt x="2746" y="24"/>
                    <a:pt x="2823" y="20"/>
                    <a:pt x="2901" y="20"/>
                  </a:cubicBezTo>
                  <a:cubicBezTo>
                    <a:pt x="2978" y="20"/>
                    <a:pt x="3056" y="24"/>
                    <a:pt x="3133" y="32"/>
                  </a:cubicBezTo>
                  <a:cubicBezTo>
                    <a:pt x="3133" y="32"/>
                    <a:pt x="3149" y="16"/>
                    <a:pt x="3133" y="16"/>
                  </a:cubicBezTo>
                  <a:cubicBezTo>
                    <a:pt x="2963" y="1"/>
                    <a:pt x="2808" y="1"/>
                    <a:pt x="2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2923425" y="4868875"/>
              <a:ext cx="4675" cy="22150"/>
            </a:xfrm>
            <a:custGeom>
              <a:avLst/>
              <a:gdLst/>
              <a:ahLst/>
              <a:cxnLst/>
              <a:rect l="l" t="t" r="r" b="b"/>
              <a:pathLst>
                <a:path w="187" h="886" extrusionOk="0">
                  <a:moveTo>
                    <a:pt x="186" y="1"/>
                  </a:moveTo>
                  <a:lnTo>
                    <a:pt x="186" y="1"/>
                  </a:lnTo>
                  <a:cubicBezTo>
                    <a:pt x="172" y="54"/>
                    <a:pt x="157" y="108"/>
                    <a:pt x="143" y="163"/>
                  </a:cubicBezTo>
                  <a:lnTo>
                    <a:pt x="143" y="163"/>
                  </a:lnTo>
                  <a:cubicBezTo>
                    <a:pt x="159" y="111"/>
                    <a:pt x="175" y="58"/>
                    <a:pt x="186" y="1"/>
                  </a:cubicBezTo>
                  <a:close/>
                  <a:moveTo>
                    <a:pt x="143" y="163"/>
                  </a:moveTo>
                  <a:cubicBezTo>
                    <a:pt x="114" y="252"/>
                    <a:pt x="82" y="337"/>
                    <a:pt x="62" y="435"/>
                  </a:cubicBezTo>
                  <a:cubicBezTo>
                    <a:pt x="16" y="575"/>
                    <a:pt x="0" y="730"/>
                    <a:pt x="0" y="885"/>
                  </a:cubicBezTo>
                  <a:cubicBezTo>
                    <a:pt x="25" y="646"/>
                    <a:pt x="81" y="397"/>
                    <a:pt x="143" y="1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2941250" y="4854150"/>
              <a:ext cx="11275" cy="5450"/>
            </a:xfrm>
            <a:custGeom>
              <a:avLst/>
              <a:gdLst/>
              <a:ahLst/>
              <a:cxnLst/>
              <a:rect l="l" t="t" r="r" b="b"/>
              <a:pathLst>
                <a:path w="451" h="218" extrusionOk="0">
                  <a:moveTo>
                    <a:pt x="16" y="1"/>
                  </a:moveTo>
                  <a:cubicBezTo>
                    <a:pt x="16" y="1"/>
                    <a:pt x="1" y="16"/>
                    <a:pt x="16" y="16"/>
                  </a:cubicBezTo>
                  <a:cubicBezTo>
                    <a:pt x="94" y="47"/>
                    <a:pt x="171" y="78"/>
                    <a:pt x="249" y="125"/>
                  </a:cubicBezTo>
                  <a:cubicBezTo>
                    <a:pt x="311" y="140"/>
                    <a:pt x="373" y="171"/>
                    <a:pt x="451" y="218"/>
                  </a:cubicBezTo>
                  <a:cubicBezTo>
                    <a:pt x="389" y="156"/>
                    <a:pt x="311" y="125"/>
                    <a:pt x="249" y="78"/>
                  </a:cubicBezTo>
                  <a:cubicBezTo>
                    <a:pt x="171" y="32"/>
                    <a:pt x="94" y="16"/>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4"/>
            <p:cNvSpPr/>
            <p:nvPr/>
          </p:nvSpPr>
          <p:spPr>
            <a:xfrm>
              <a:off x="2888125" y="4752200"/>
              <a:ext cx="77225" cy="61650"/>
            </a:xfrm>
            <a:custGeom>
              <a:avLst/>
              <a:gdLst/>
              <a:ahLst/>
              <a:cxnLst/>
              <a:rect l="l" t="t" r="r" b="b"/>
              <a:pathLst>
                <a:path w="3089" h="2466" extrusionOk="0">
                  <a:moveTo>
                    <a:pt x="1950" y="0"/>
                  </a:moveTo>
                  <a:cubicBezTo>
                    <a:pt x="1805" y="0"/>
                    <a:pt x="1645" y="34"/>
                    <a:pt x="1474" y="108"/>
                  </a:cubicBezTo>
                  <a:cubicBezTo>
                    <a:pt x="156" y="682"/>
                    <a:pt x="1" y="2466"/>
                    <a:pt x="1" y="2466"/>
                  </a:cubicBezTo>
                  <a:cubicBezTo>
                    <a:pt x="776" y="1969"/>
                    <a:pt x="1785" y="2264"/>
                    <a:pt x="2420" y="1613"/>
                  </a:cubicBezTo>
                  <a:cubicBezTo>
                    <a:pt x="3089" y="984"/>
                    <a:pt x="2739" y="0"/>
                    <a:pt x="19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4"/>
            <p:cNvSpPr/>
            <p:nvPr/>
          </p:nvSpPr>
          <p:spPr>
            <a:xfrm>
              <a:off x="2867975" y="4760525"/>
              <a:ext cx="74825" cy="156075"/>
            </a:xfrm>
            <a:custGeom>
              <a:avLst/>
              <a:gdLst/>
              <a:ahLst/>
              <a:cxnLst/>
              <a:rect l="l" t="t" r="r" b="b"/>
              <a:pathLst>
                <a:path w="2993" h="6243" extrusionOk="0">
                  <a:moveTo>
                    <a:pt x="2978" y="116"/>
                  </a:moveTo>
                  <a:cubicBezTo>
                    <a:pt x="2983" y="127"/>
                    <a:pt x="2987" y="130"/>
                    <a:pt x="2989" y="130"/>
                  </a:cubicBezTo>
                  <a:cubicBezTo>
                    <a:pt x="2992" y="130"/>
                    <a:pt x="2989" y="116"/>
                    <a:pt x="2978" y="116"/>
                  </a:cubicBezTo>
                  <a:close/>
                  <a:moveTo>
                    <a:pt x="2384" y="1"/>
                  </a:moveTo>
                  <a:cubicBezTo>
                    <a:pt x="2382" y="1"/>
                    <a:pt x="2379" y="3"/>
                    <a:pt x="2373" y="8"/>
                  </a:cubicBezTo>
                  <a:cubicBezTo>
                    <a:pt x="2249" y="116"/>
                    <a:pt x="2156" y="240"/>
                    <a:pt x="2063" y="349"/>
                  </a:cubicBezTo>
                  <a:cubicBezTo>
                    <a:pt x="2017" y="411"/>
                    <a:pt x="1970" y="489"/>
                    <a:pt x="1939" y="551"/>
                  </a:cubicBezTo>
                  <a:cubicBezTo>
                    <a:pt x="1908" y="613"/>
                    <a:pt x="1877" y="690"/>
                    <a:pt x="1862" y="768"/>
                  </a:cubicBezTo>
                  <a:lnTo>
                    <a:pt x="1846" y="783"/>
                  </a:lnTo>
                  <a:cubicBezTo>
                    <a:pt x="1613" y="954"/>
                    <a:pt x="1396" y="1171"/>
                    <a:pt x="1210" y="1404"/>
                  </a:cubicBezTo>
                  <a:cubicBezTo>
                    <a:pt x="1210" y="1388"/>
                    <a:pt x="1210" y="1357"/>
                    <a:pt x="1226" y="1342"/>
                  </a:cubicBezTo>
                  <a:cubicBezTo>
                    <a:pt x="1241" y="1264"/>
                    <a:pt x="1288" y="1171"/>
                    <a:pt x="1303" y="1093"/>
                  </a:cubicBezTo>
                  <a:cubicBezTo>
                    <a:pt x="1365" y="923"/>
                    <a:pt x="1443" y="721"/>
                    <a:pt x="1536" y="566"/>
                  </a:cubicBezTo>
                  <a:cubicBezTo>
                    <a:pt x="1536" y="566"/>
                    <a:pt x="1536" y="559"/>
                    <a:pt x="1531" y="559"/>
                  </a:cubicBezTo>
                  <a:cubicBezTo>
                    <a:pt x="1529" y="559"/>
                    <a:pt x="1526" y="561"/>
                    <a:pt x="1520" y="566"/>
                  </a:cubicBezTo>
                  <a:cubicBezTo>
                    <a:pt x="1412" y="721"/>
                    <a:pt x="1319" y="892"/>
                    <a:pt x="1241" y="1078"/>
                  </a:cubicBezTo>
                  <a:cubicBezTo>
                    <a:pt x="1210" y="1156"/>
                    <a:pt x="1179" y="1249"/>
                    <a:pt x="1164" y="1326"/>
                  </a:cubicBezTo>
                  <a:cubicBezTo>
                    <a:pt x="1148" y="1388"/>
                    <a:pt x="1133" y="1435"/>
                    <a:pt x="1133" y="1497"/>
                  </a:cubicBezTo>
                  <a:cubicBezTo>
                    <a:pt x="1071" y="1574"/>
                    <a:pt x="1009" y="1652"/>
                    <a:pt x="962" y="1714"/>
                  </a:cubicBezTo>
                  <a:cubicBezTo>
                    <a:pt x="388" y="2520"/>
                    <a:pt x="109" y="3497"/>
                    <a:pt x="31" y="4490"/>
                  </a:cubicBezTo>
                  <a:cubicBezTo>
                    <a:pt x="0" y="4769"/>
                    <a:pt x="0" y="5064"/>
                    <a:pt x="0" y="5359"/>
                  </a:cubicBezTo>
                  <a:cubicBezTo>
                    <a:pt x="0" y="5653"/>
                    <a:pt x="31" y="5932"/>
                    <a:pt x="78" y="6227"/>
                  </a:cubicBezTo>
                  <a:lnTo>
                    <a:pt x="109" y="6243"/>
                  </a:lnTo>
                  <a:cubicBezTo>
                    <a:pt x="109" y="6243"/>
                    <a:pt x="125" y="6243"/>
                    <a:pt x="125" y="6227"/>
                  </a:cubicBezTo>
                  <a:cubicBezTo>
                    <a:pt x="125" y="5979"/>
                    <a:pt x="78" y="5731"/>
                    <a:pt x="78" y="5452"/>
                  </a:cubicBezTo>
                  <a:cubicBezTo>
                    <a:pt x="78" y="5204"/>
                    <a:pt x="78" y="4924"/>
                    <a:pt x="109" y="4676"/>
                  </a:cubicBezTo>
                  <a:cubicBezTo>
                    <a:pt x="140" y="4180"/>
                    <a:pt x="233" y="3668"/>
                    <a:pt x="373" y="3172"/>
                  </a:cubicBezTo>
                  <a:cubicBezTo>
                    <a:pt x="528" y="2660"/>
                    <a:pt x="760" y="2179"/>
                    <a:pt x="1055" y="1729"/>
                  </a:cubicBezTo>
                  <a:cubicBezTo>
                    <a:pt x="1117" y="1714"/>
                    <a:pt x="1164" y="1714"/>
                    <a:pt x="1226" y="1698"/>
                  </a:cubicBezTo>
                  <a:cubicBezTo>
                    <a:pt x="1288" y="1667"/>
                    <a:pt x="1365" y="1652"/>
                    <a:pt x="1427" y="1636"/>
                  </a:cubicBezTo>
                  <a:cubicBezTo>
                    <a:pt x="1551" y="1590"/>
                    <a:pt x="1676" y="1559"/>
                    <a:pt x="1784" y="1497"/>
                  </a:cubicBezTo>
                  <a:lnTo>
                    <a:pt x="1784" y="1481"/>
                  </a:lnTo>
                  <a:cubicBezTo>
                    <a:pt x="1676" y="1543"/>
                    <a:pt x="1536" y="1590"/>
                    <a:pt x="1427" y="1621"/>
                  </a:cubicBezTo>
                  <a:cubicBezTo>
                    <a:pt x="1319" y="1636"/>
                    <a:pt x="1210" y="1652"/>
                    <a:pt x="1102" y="1667"/>
                  </a:cubicBezTo>
                  <a:cubicBezTo>
                    <a:pt x="1210" y="1543"/>
                    <a:pt x="1303" y="1404"/>
                    <a:pt x="1427" y="1264"/>
                  </a:cubicBezTo>
                  <a:cubicBezTo>
                    <a:pt x="1486" y="1268"/>
                    <a:pt x="1545" y="1270"/>
                    <a:pt x="1603" y="1270"/>
                  </a:cubicBezTo>
                  <a:cubicBezTo>
                    <a:pt x="1793" y="1270"/>
                    <a:pt x="1982" y="1249"/>
                    <a:pt x="2172" y="1202"/>
                  </a:cubicBezTo>
                  <a:cubicBezTo>
                    <a:pt x="2311" y="1171"/>
                    <a:pt x="2435" y="1124"/>
                    <a:pt x="2560" y="1093"/>
                  </a:cubicBezTo>
                  <a:cubicBezTo>
                    <a:pt x="2699" y="1031"/>
                    <a:pt x="2823" y="969"/>
                    <a:pt x="2947" y="923"/>
                  </a:cubicBezTo>
                  <a:lnTo>
                    <a:pt x="2947" y="892"/>
                  </a:lnTo>
                  <a:cubicBezTo>
                    <a:pt x="2715" y="1031"/>
                    <a:pt x="2451" y="1109"/>
                    <a:pt x="2203" y="1156"/>
                  </a:cubicBezTo>
                  <a:cubicBezTo>
                    <a:pt x="1970" y="1187"/>
                    <a:pt x="1738" y="1202"/>
                    <a:pt x="1474" y="1202"/>
                  </a:cubicBezTo>
                  <a:cubicBezTo>
                    <a:pt x="1582" y="1093"/>
                    <a:pt x="1676" y="1000"/>
                    <a:pt x="1769" y="892"/>
                  </a:cubicBezTo>
                  <a:cubicBezTo>
                    <a:pt x="2125" y="613"/>
                    <a:pt x="2529" y="302"/>
                    <a:pt x="2978" y="116"/>
                  </a:cubicBezTo>
                  <a:lnTo>
                    <a:pt x="2978" y="116"/>
                  </a:lnTo>
                  <a:cubicBezTo>
                    <a:pt x="2777" y="194"/>
                    <a:pt x="2560" y="302"/>
                    <a:pt x="2389" y="396"/>
                  </a:cubicBezTo>
                  <a:cubicBezTo>
                    <a:pt x="2234" y="489"/>
                    <a:pt x="2079" y="582"/>
                    <a:pt x="1924" y="706"/>
                  </a:cubicBezTo>
                  <a:cubicBezTo>
                    <a:pt x="1939" y="659"/>
                    <a:pt x="1970" y="613"/>
                    <a:pt x="1986" y="566"/>
                  </a:cubicBezTo>
                  <a:cubicBezTo>
                    <a:pt x="2017" y="489"/>
                    <a:pt x="2063" y="427"/>
                    <a:pt x="2094" y="380"/>
                  </a:cubicBezTo>
                  <a:cubicBezTo>
                    <a:pt x="2172" y="240"/>
                    <a:pt x="2280" y="116"/>
                    <a:pt x="2389" y="8"/>
                  </a:cubicBezTo>
                  <a:cubicBezTo>
                    <a:pt x="2389" y="8"/>
                    <a:pt x="2389" y="1"/>
                    <a:pt x="2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4"/>
            <p:cNvSpPr/>
            <p:nvPr/>
          </p:nvSpPr>
          <p:spPr>
            <a:xfrm>
              <a:off x="2908675" y="4764200"/>
              <a:ext cx="7025" cy="12425"/>
            </a:xfrm>
            <a:custGeom>
              <a:avLst/>
              <a:gdLst/>
              <a:ahLst/>
              <a:cxnLst/>
              <a:rect l="l" t="t" r="r" b="b"/>
              <a:pathLst>
                <a:path w="281" h="497" extrusionOk="0">
                  <a:moveTo>
                    <a:pt x="280" y="1"/>
                  </a:moveTo>
                  <a:lnTo>
                    <a:pt x="280" y="1"/>
                  </a:lnTo>
                  <a:cubicBezTo>
                    <a:pt x="218" y="78"/>
                    <a:pt x="156" y="140"/>
                    <a:pt x="125" y="233"/>
                  </a:cubicBezTo>
                  <a:cubicBezTo>
                    <a:pt x="79" y="311"/>
                    <a:pt x="48" y="404"/>
                    <a:pt x="1" y="497"/>
                  </a:cubicBezTo>
                  <a:cubicBezTo>
                    <a:pt x="48" y="419"/>
                    <a:pt x="79" y="326"/>
                    <a:pt x="125" y="249"/>
                  </a:cubicBezTo>
                  <a:cubicBezTo>
                    <a:pt x="156" y="156"/>
                    <a:pt x="218" y="78"/>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4"/>
            <p:cNvSpPr/>
            <p:nvPr/>
          </p:nvSpPr>
          <p:spPr>
            <a:xfrm>
              <a:off x="2932725" y="4778550"/>
              <a:ext cx="13600" cy="5050"/>
            </a:xfrm>
            <a:custGeom>
              <a:avLst/>
              <a:gdLst/>
              <a:ahLst/>
              <a:cxnLst/>
              <a:rect l="l" t="t" r="r" b="b"/>
              <a:pathLst>
                <a:path w="544" h="202" extrusionOk="0">
                  <a:moveTo>
                    <a:pt x="543" y="0"/>
                  </a:moveTo>
                  <a:cubicBezTo>
                    <a:pt x="466" y="47"/>
                    <a:pt x="357" y="78"/>
                    <a:pt x="264" y="124"/>
                  </a:cubicBezTo>
                  <a:cubicBezTo>
                    <a:pt x="171" y="155"/>
                    <a:pt x="94" y="171"/>
                    <a:pt x="1" y="202"/>
                  </a:cubicBezTo>
                  <a:lnTo>
                    <a:pt x="280" y="140"/>
                  </a:lnTo>
                  <a:cubicBezTo>
                    <a:pt x="357" y="93"/>
                    <a:pt x="466" y="62"/>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4"/>
            <p:cNvSpPr/>
            <p:nvPr/>
          </p:nvSpPr>
          <p:spPr>
            <a:xfrm>
              <a:off x="2773375" y="4692850"/>
              <a:ext cx="96625" cy="113400"/>
            </a:xfrm>
            <a:custGeom>
              <a:avLst/>
              <a:gdLst/>
              <a:ahLst/>
              <a:cxnLst/>
              <a:rect l="l" t="t" r="r" b="b"/>
              <a:pathLst>
                <a:path w="3865" h="4536" extrusionOk="0">
                  <a:moveTo>
                    <a:pt x="1474" y="1"/>
                  </a:moveTo>
                  <a:cubicBezTo>
                    <a:pt x="1291" y="1"/>
                    <a:pt x="1125" y="62"/>
                    <a:pt x="993" y="187"/>
                  </a:cubicBezTo>
                  <a:cubicBezTo>
                    <a:pt x="0" y="1164"/>
                    <a:pt x="1225" y="2668"/>
                    <a:pt x="2234" y="3258"/>
                  </a:cubicBezTo>
                  <a:cubicBezTo>
                    <a:pt x="3309" y="3861"/>
                    <a:pt x="3531" y="4535"/>
                    <a:pt x="3550" y="4535"/>
                  </a:cubicBezTo>
                  <a:cubicBezTo>
                    <a:pt x="3551" y="4535"/>
                    <a:pt x="3552" y="4533"/>
                    <a:pt x="3552" y="4529"/>
                  </a:cubicBezTo>
                  <a:cubicBezTo>
                    <a:pt x="3864" y="1654"/>
                    <a:pt x="2430" y="1"/>
                    <a:pt x="1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4"/>
            <p:cNvSpPr/>
            <p:nvPr/>
          </p:nvSpPr>
          <p:spPr>
            <a:xfrm>
              <a:off x="2810200" y="4706025"/>
              <a:ext cx="71375" cy="259625"/>
            </a:xfrm>
            <a:custGeom>
              <a:avLst/>
              <a:gdLst/>
              <a:ahLst/>
              <a:cxnLst/>
              <a:rect l="l" t="t" r="r" b="b"/>
              <a:pathLst>
                <a:path w="2855" h="10385" extrusionOk="0">
                  <a:moveTo>
                    <a:pt x="512" y="1"/>
                  </a:moveTo>
                  <a:cubicBezTo>
                    <a:pt x="574" y="110"/>
                    <a:pt x="636" y="234"/>
                    <a:pt x="652" y="342"/>
                  </a:cubicBezTo>
                  <a:cubicBezTo>
                    <a:pt x="683" y="466"/>
                    <a:pt x="698" y="575"/>
                    <a:pt x="729" y="699"/>
                  </a:cubicBezTo>
                  <a:lnTo>
                    <a:pt x="776" y="1040"/>
                  </a:lnTo>
                  <a:cubicBezTo>
                    <a:pt x="807" y="1118"/>
                    <a:pt x="807" y="1195"/>
                    <a:pt x="823" y="1273"/>
                  </a:cubicBezTo>
                  <a:cubicBezTo>
                    <a:pt x="590" y="947"/>
                    <a:pt x="311" y="652"/>
                    <a:pt x="47" y="358"/>
                  </a:cubicBezTo>
                  <a:lnTo>
                    <a:pt x="32" y="358"/>
                  </a:lnTo>
                  <a:cubicBezTo>
                    <a:pt x="450" y="854"/>
                    <a:pt x="838" y="1366"/>
                    <a:pt x="1164" y="1940"/>
                  </a:cubicBezTo>
                  <a:cubicBezTo>
                    <a:pt x="1195" y="1955"/>
                    <a:pt x="1195" y="1971"/>
                    <a:pt x="1210" y="1986"/>
                  </a:cubicBezTo>
                  <a:cubicBezTo>
                    <a:pt x="1148" y="1955"/>
                    <a:pt x="1071" y="1909"/>
                    <a:pt x="1009" y="1893"/>
                  </a:cubicBezTo>
                  <a:lnTo>
                    <a:pt x="683" y="1723"/>
                  </a:lnTo>
                  <a:cubicBezTo>
                    <a:pt x="590" y="1660"/>
                    <a:pt x="466" y="1598"/>
                    <a:pt x="373" y="1552"/>
                  </a:cubicBezTo>
                  <a:cubicBezTo>
                    <a:pt x="311" y="1505"/>
                    <a:pt x="264" y="1490"/>
                    <a:pt x="218" y="1474"/>
                  </a:cubicBezTo>
                  <a:cubicBezTo>
                    <a:pt x="156" y="1428"/>
                    <a:pt x="78" y="1412"/>
                    <a:pt x="32" y="1366"/>
                  </a:cubicBezTo>
                  <a:cubicBezTo>
                    <a:pt x="32" y="1366"/>
                    <a:pt x="1" y="1366"/>
                    <a:pt x="32" y="1397"/>
                  </a:cubicBezTo>
                  <a:cubicBezTo>
                    <a:pt x="140" y="1443"/>
                    <a:pt x="218" y="1552"/>
                    <a:pt x="342" y="1598"/>
                  </a:cubicBezTo>
                  <a:cubicBezTo>
                    <a:pt x="435" y="1660"/>
                    <a:pt x="543" y="1738"/>
                    <a:pt x="652" y="1800"/>
                  </a:cubicBezTo>
                  <a:cubicBezTo>
                    <a:pt x="838" y="1909"/>
                    <a:pt x="1055" y="1986"/>
                    <a:pt x="1241" y="2110"/>
                  </a:cubicBezTo>
                  <a:cubicBezTo>
                    <a:pt x="1381" y="2343"/>
                    <a:pt x="1505" y="2591"/>
                    <a:pt x="1614" y="2839"/>
                  </a:cubicBezTo>
                  <a:cubicBezTo>
                    <a:pt x="1505" y="2762"/>
                    <a:pt x="1381" y="2684"/>
                    <a:pt x="1241" y="2638"/>
                  </a:cubicBezTo>
                  <a:cubicBezTo>
                    <a:pt x="1164" y="2591"/>
                    <a:pt x="1086" y="2560"/>
                    <a:pt x="1009" y="2498"/>
                  </a:cubicBezTo>
                  <a:cubicBezTo>
                    <a:pt x="931" y="2451"/>
                    <a:pt x="854" y="2420"/>
                    <a:pt x="776" y="2358"/>
                  </a:cubicBezTo>
                  <a:lnTo>
                    <a:pt x="761" y="2358"/>
                  </a:lnTo>
                  <a:cubicBezTo>
                    <a:pt x="745" y="2358"/>
                    <a:pt x="761" y="2358"/>
                    <a:pt x="761" y="2374"/>
                  </a:cubicBezTo>
                  <a:cubicBezTo>
                    <a:pt x="900" y="2498"/>
                    <a:pt x="1040" y="2591"/>
                    <a:pt x="1195" y="2669"/>
                  </a:cubicBezTo>
                  <a:cubicBezTo>
                    <a:pt x="1319" y="2746"/>
                    <a:pt x="1474" y="2839"/>
                    <a:pt x="1614" y="2901"/>
                  </a:cubicBezTo>
                  <a:cubicBezTo>
                    <a:pt x="1738" y="3149"/>
                    <a:pt x="1846" y="3429"/>
                    <a:pt x="1939" y="3692"/>
                  </a:cubicBezTo>
                  <a:cubicBezTo>
                    <a:pt x="2405" y="5042"/>
                    <a:pt x="2591" y="6453"/>
                    <a:pt x="2668" y="7849"/>
                  </a:cubicBezTo>
                  <a:cubicBezTo>
                    <a:pt x="2684" y="8268"/>
                    <a:pt x="2699" y="8671"/>
                    <a:pt x="2699" y="9105"/>
                  </a:cubicBezTo>
                  <a:cubicBezTo>
                    <a:pt x="2699" y="9539"/>
                    <a:pt x="2684" y="9943"/>
                    <a:pt x="2684" y="10361"/>
                  </a:cubicBezTo>
                  <a:cubicBezTo>
                    <a:pt x="2684" y="10377"/>
                    <a:pt x="2688" y="10385"/>
                    <a:pt x="2691" y="10385"/>
                  </a:cubicBezTo>
                  <a:cubicBezTo>
                    <a:pt x="2695" y="10385"/>
                    <a:pt x="2699" y="10377"/>
                    <a:pt x="2699" y="10361"/>
                  </a:cubicBezTo>
                  <a:cubicBezTo>
                    <a:pt x="2761" y="10005"/>
                    <a:pt x="2761" y="9617"/>
                    <a:pt x="2777" y="9245"/>
                  </a:cubicBezTo>
                  <a:cubicBezTo>
                    <a:pt x="2854" y="8919"/>
                    <a:pt x="2854" y="8531"/>
                    <a:pt x="2839" y="8143"/>
                  </a:cubicBezTo>
                  <a:cubicBezTo>
                    <a:pt x="2823" y="7384"/>
                    <a:pt x="2761" y="6624"/>
                    <a:pt x="2668" y="5895"/>
                  </a:cubicBezTo>
                  <a:cubicBezTo>
                    <a:pt x="2575" y="5212"/>
                    <a:pt x="2420" y="4530"/>
                    <a:pt x="2203" y="3878"/>
                  </a:cubicBezTo>
                  <a:cubicBezTo>
                    <a:pt x="2125" y="3630"/>
                    <a:pt x="2032" y="3413"/>
                    <a:pt x="1908" y="3180"/>
                  </a:cubicBezTo>
                  <a:lnTo>
                    <a:pt x="1908" y="2901"/>
                  </a:lnTo>
                  <a:cubicBezTo>
                    <a:pt x="1908" y="2793"/>
                    <a:pt x="1893" y="2669"/>
                    <a:pt x="1893" y="2560"/>
                  </a:cubicBezTo>
                  <a:cubicBezTo>
                    <a:pt x="1877" y="2436"/>
                    <a:pt x="1877" y="2327"/>
                    <a:pt x="1846" y="2203"/>
                  </a:cubicBezTo>
                  <a:cubicBezTo>
                    <a:pt x="1831" y="2095"/>
                    <a:pt x="1815" y="1971"/>
                    <a:pt x="1815" y="1878"/>
                  </a:cubicBezTo>
                  <a:lnTo>
                    <a:pt x="1815" y="1862"/>
                  </a:lnTo>
                  <a:lnTo>
                    <a:pt x="1800" y="1862"/>
                  </a:lnTo>
                  <a:cubicBezTo>
                    <a:pt x="1815" y="1971"/>
                    <a:pt x="1831" y="2095"/>
                    <a:pt x="1831" y="2219"/>
                  </a:cubicBezTo>
                  <a:cubicBezTo>
                    <a:pt x="1831" y="2343"/>
                    <a:pt x="1846" y="2436"/>
                    <a:pt x="1846" y="2560"/>
                  </a:cubicBezTo>
                  <a:lnTo>
                    <a:pt x="1846" y="2886"/>
                  </a:lnTo>
                  <a:lnTo>
                    <a:pt x="1846" y="2994"/>
                  </a:lnTo>
                  <a:cubicBezTo>
                    <a:pt x="1753" y="2793"/>
                    <a:pt x="1645" y="2560"/>
                    <a:pt x="1505" y="2343"/>
                  </a:cubicBezTo>
                  <a:cubicBezTo>
                    <a:pt x="1583" y="1878"/>
                    <a:pt x="1489" y="1397"/>
                    <a:pt x="1381" y="947"/>
                  </a:cubicBezTo>
                  <a:lnTo>
                    <a:pt x="1365" y="947"/>
                  </a:lnTo>
                  <a:cubicBezTo>
                    <a:pt x="1412" y="1180"/>
                    <a:pt x="1443" y="1428"/>
                    <a:pt x="1443" y="1660"/>
                  </a:cubicBezTo>
                  <a:lnTo>
                    <a:pt x="1443" y="2219"/>
                  </a:lnTo>
                  <a:lnTo>
                    <a:pt x="1365" y="2095"/>
                  </a:lnTo>
                  <a:lnTo>
                    <a:pt x="900" y="1397"/>
                  </a:lnTo>
                  <a:cubicBezTo>
                    <a:pt x="916" y="1273"/>
                    <a:pt x="900" y="1180"/>
                    <a:pt x="885" y="1056"/>
                  </a:cubicBezTo>
                  <a:cubicBezTo>
                    <a:pt x="869" y="947"/>
                    <a:pt x="838" y="807"/>
                    <a:pt x="807" y="699"/>
                  </a:cubicBezTo>
                  <a:lnTo>
                    <a:pt x="683" y="342"/>
                  </a:lnTo>
                  <a:cubicBezTo>
                    <a:pt x="652" y="234"/>
                    <a:pt x="574" y="110"/>
                    <a:pt x="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4"/>
            <p:cNvSpPr/>
            <p:nvPr/>
          </p:nvSpPr>
          <p:spPr>
            <a:xfrm>
              <a:off x="2801675" y="4742100"/>
              <a:ext cx="29100" cy="16700"/>
            </a:xfrm>
            <a:custGeom>
              <a:avLst/>
              <a:gdLst/>
              <a:ahLst/>
              <a:cxnLst/>
              <a:rect l="l" t="t" r="r" b="b"/>
              <a:pathLst>
                <a:path w="1164" h="668" extrusionOk="0">
                  <a:moveTo>
                    <a:pt x="0" y="0"/>
                  </a:moveTo>
                  <a:lnTo>
                    <a:pt x="0" y="0"/>
                  </a:lnTo>
                  <a:cubicBezTo>
                    <a:pt x="171" y="140"/>
                    <a:pt x="357" y="280"/>
                    <a:pt x="543" y="388"/>
                  </a:cubicBezTo>
                  <a:cubicBezTo>
                    <a:pt x="745" y="497"/>
                    <a:pt x="931" y="590"/>
                    <a:pt x="1164" y="667"/>
                  </a:cubicBezTo>
                  <a:cubicBezTo>
                    <a:pt x="946" y="574"/>
                    <a:pt x="760" y="466"/>
                    <a:pt x="559" y="357"/>
                  </a:cubicBezTo>
                  <a:cubicBezTo>
                    <a:pt x="373" y="233"/>
                    <a:pt x="171" y="1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4"/>
            <p:cNvSpPr/>
            <p:nvPr/>
          </p:nvSpPr>
          <p:spPr>
            <a:xfrm>
              <a:off x="2836175" y="4712250"/>
              <a:ext cx="5450" cy="20175"/>
            </a:xfrm>
            <a:custGeom>
              <a:avLst/>
              <a:gdLst/>
              <a:ahLst/>
              <a:cxnLst/>
              <a:rect l="l" t="t" r="r" b="b"/>
              <a:pathLst>
                <a:path w="218" h="807" extrusionOk="0">
                  <a:moveTo>
                    <a:pt x="1" y="0"/>
                  </a:moveTo>
                  <a:lnTo>
                    <a:pt x="1" y="16"/>
                  </a:lnTo>
                  <a:lnTo>
                    <a:pt x="1" y="31"/>
                  </a:lnTo>
                  <a:cubicBezTo>
                    <a:pt x="16" y="78"/>
                    <a:pt x="16" y="109"/>
                    <a:pt x="32" y="155"/>
                  </a:cubicBezTo>
                  <a:cubicBezTo>
                    <a:pt x="63" y="217"/>
                    <a:pt x="78" y="295"/>
                    <a:pt x="94" y="341"/>
                  </a:cubicBezTo>
                  <a:cubicBezTo>
                    <a:pt x="101" y="366"/>
                    <a:pt x="108" y="392"/>
                    <a:pt x="115" y="418"/>
                  </a:cubicBezTo>
                  <a:lnTo>
                    <a:pt x="115" y="418"/>
                  </a:lnTo>
                  <a:cubicBezTo>
                    <a:pt x="87" y="299"/>
                    <a:pt x="53" y="181"/>
                    <a:pt x="16" y="62"/>
                  </a:cubicBezTo>
                  <a:lnTo>
                    <a:pt x="16" y="31"/>
                  </a:lnTo>
                  <a:cubicBezTo>
                    <a:pt x="1" y="16"/>
                    <a:pt x="1" y="0"/>
                    <a:pt x="1" y="0"/>
                  </a:cubicBezTo>
                  <a:close/>
                  <a:moveTo>
                    <a:pt x="115" y="418"/>
                  </a:moveTo>
                  <a:cubicBezTo>
                    <a:pt x="146" y="548"/>
                    <a:pt x="171" y="677"/>
                    <a:pt x="187" y="807"/>
                  </a:cubicBezTo>
                  <a:lnTo>
                    <a:pt x="218" y="807"/>
                  </a:lnTo>
                  <a:cubicBezTo>
                    <a:pt x="179" y="702"/>
                    <a:pt x="151" y="555"/>
                    <a:pt x="115" y="4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4"/>
            <p:cNvSpPr/>
            <p:nvPr/>
          </p:nvSpPr>
          <p:spPr>
            <a:xfrm>
              <a:off x="2829200" y="4916200"/>
              <a:ext cx="81450" cy="96175"/>
            </a:xfrm>
            <a:custGeom>
              <a:avLst/>
              <a:gdLst/>
              <a:ahLst/>
              <a:cxnLst/>
              <a:rect l="l" t="t" r="r" b="b"/>
              <a:pathLst>
                <a:path w="3258" h="3847" extrusionOk="0">
                  <a:moveTo>
                    <a:pt x="1" y="0"/>
                  </a:moveTo>
                  <a:lnTo>
                    <a:pt x="78" y="946"/>
                  </a:lnTo>
                  <a:lnTo>
                    <a:pt x="342" y="3847"/>
                  </a:lnTo>
                  <a:lnTo>
                    <a:pt x="2947" y="3847"/>
                  </a:lnTo>
                  <a:lnTo>
                    <a:pt x="3180" y="946"/>
                  </a:lnTo>
                  <a:lnTo>
                    <a:pt x="32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2829200" y="4916200"/>
              <a:ext cx="81450" cy="23675"/>
            </a:xfrm>
            <a:custGeom>
              <a:avLst/>
              <a:gdLst/>
              <a:ahLst/>
              <a:cxnLst/>
              <a:rect l="l" t="t" r="r" b="b"/>
              <a:pathLst>
                <a:path w="3258" h="947" extrusionOk="0">
                  <a:moveTo>
                    <a:pt x="1" y="0"/>
                  </a:moveTo>
                  <a:lnTo>
                    <a:pt x="78" y="946"/>
                  </a:lnTo>
                  <a:lnTo>
                    <a:pt x="3180" y="946"/>
                  </a:lnTo>
                  <a:lnTo>
                    <a:pt x="3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4"/>
            <p:cNvSpPr/>
            <p:nvPr/>
          </p:nvSpPr>
          <p:spPr>
            <a:xfrm>
              <a:off x="2823000" y="4906875"/>
              <a:ext cx="94625" cy="22900"/>
            </a:xfrm>
            <a:custGeom>
              <a:avLst/>
              <a:gdLst/>
              <a:ahLst/>
              <a:cxnLst/>
              <a:rect l="l" t="t" r="r" b="b"/>
              <a:pathLst>
                <a:path w="3785" h="916" extrusionOk="0">
                  <a:moveTo>
                    <a:pt x="0" y="1"/>
                  </a:moveTo>
                  <a:lnTo>
                    <a:pt x="0" y="916"/>
                  </a:lnTo>
                  <a:lnTo>
                    <a:pt x="3785" y="916"/>
                  </a:lnTo>
                  <a:lnTo>
                    <a:pt x="37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50" name="Google Shape;2950;p54"/>
          <p:cNvCxnSpPr/>
          <p:nvPr/>
        </p:nvCxnSpPr>
        <p:spPr>
          <a:xfrm>
            <a:off x="3804175" y="4604711"/>
            <a:ext cx="1537500" cy="0"/>
          </a:xfrm>
          <a:prstGeom prst="straightConnector1">
            <a:avLst/>
          </a:prstGeom>
          <a:noFill/>
          <a:ln w="9525" cap="flat" cmpd="sng">
            <a:solidFill>
              <a:schemeClr val="dk1"/>
            </a:solidFill>
            <a:prstDash val="solid"/>
            <a:round/>
            <a:headEnd type="none" w="med" len="med"/>
            <a:tailEnd type="none" w="med" len="med"/>
          </a:ln>
        </p:spPr>
      </p:cxnSp>
      <p:grpSp>
        <p:nvGrpSpPr>
          <p:cNvPr id="2951" name="Google Shape;2951;p54"/>
          <p:cNvGrpSpPr/>
          <p:nvPr/>
        </p:nvGrpSpPr>
        <p:grpSpPr>
          <a:xfrm>
            <a:off x="5687312" y="357294"/>
            <a:ext cx="3632090" cy="791888"/>
            <a:chOff x="6135243" y="509694"/>
            <a:chExt cx="3632090" cy="791888"/>
          </a:xfrm>
        </p:grpSpPr>
        <p:sp>
          <p:nvSpPr>
            <p:cNvPr id="2952" name="Google Shape;2952;p54"/>
            <p:cNvSpPr/>
            <p:nvPr/>
          </p:nvSpPr>
          <p:spPr>
            <a:xfrm rot="-5400000">
              <a:off x="7730875" y="-786985"/>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rot="-5400000">
              <a:off x="6133918" y="1187736"/>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4"/>
            <p:cNvSpPr/>
            <p:nvPr/>
          </p:nvSpPr>
          <p:spPr>
            <a:xfrm rot="-5400000">
              <a:off x="8196195" y="-8369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4"/>
            <p:cNvSpPr/>
            <p:nvPr/>
          </p:nvSpPr>
          <p:spPr>
            <a:xfrm rot="-5400000">
              <a:off x="6699616" y="5096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6" name="Google Shape;2956;p54"/>
          <p:cNvGrpSpPr/>
          <p:nvPr/>
        </p:nvGrpSpPr>
        <p:grpSpPr>
          <a:xfrm flipH="1">
            <a:off x="-1375072" y="4218825"/>
            <a:ext cx="4153005" cy="608355"/>
            <a:chOff x="7201884" y="680551"/>
            <a:chExt cx="4153005" cy="608355"/>
          </a:xfrm>
        </p:grpSpPr>
        <p:sp>
          <p:nvSpPr>
            <p:cNvPr id="2957" name="Google Shape;2957;p54"/>
            <p:cNvSpPr/>
            <p:nvPr/>
          </p:nvSpPr>
          <p:spPr>
            <a:xfrm rot="-5400000">
              <a:off x="8548261" y="-558160"/>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rot="-5400000">
              <a:off x="7200560" y="1175060"/>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4"/>
            <p:cNvSpPr/>
            <p:nvPr/>
          </p:nvSpPr>
          <p:spPr>
            <a:xfrm rot="-5400000">
              <a:off x="9942370" y="-323043"/>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4"/>
            <p:cNvSpPr/>
            <p:nvPr/>
          </p:nvSpPr>
          <p:spPr>
            <a:xfrm rot="-5400000">
              <a:off x="8445791" y="1023594"/>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Рисунок 7">
            <a:extLst>
              <a:ext uri="{FF2B5EF4-FFF2-40B4-BE49-F238E27FC236}">
                <a16:creationId xmlns:a16="http://schemas.microsoft.com/office/drawing/2014/main" id="{3CE6357D-27CE-7931-2979-79F30E18B0C8}"/>
              </a:ext>
            </a:extLst>
          </p:cNvPr>
          <p:cNvPicPr>
            <a:picLocks noChangeAspect="1"/>
          </p:cNvPicPr>
          <p:nvPr/>
        </p:nvPicPr>
        <p:blipFill>
          <a:blip r:embed="rId3"/>
          <a:stretch>
            <a:fillRect/>
          </a:stretch>
        </p:blipFill>
        <p:spPr>
          <a:xfrm>
            <a:off x="5472231" y="1079780"/>
            <a:ext cx="3659123" cy="2807798"/>
          </a:xfrm>
          <a:prstGeom prst="rect">
            <a:avLst/>
          </a:prstGeom>
        </p:spPr>
      </p:pic>
    </p:spTree>
  </p:cSld>
  <p:clrMapOvr>
    <a:masterClrMapping/>
  </p:clrMapOvr>
</p:sld>
</file>

<file path=ppt/theme/theme1.xml><?xml version="1.0" encoding="utf-8"?>
<a:theme xmlns:a="http://schemas.openxmlformats.org/drawingml/2006/main" name="Indian Technology Company Profile by Slidesgo">
  <a:themeElements>
    <a:clrScheme name="Simple Light">
      <a:dk1>
        <a:srgbClr val="302F2F"/>
      </a:dk1>
      <a:lt1>
        <a:srgbClr val="FFFFFF"/>
      </a:lt1>
      <a:dk2>
        <a:srgbClr val="138808"/>
      </a:dk2>
      <a:lt2>
        <a:srgbClr val="FF9933"/>
      </a:lt2>
      <a:accent1>
        <a:srgbClr val="434343"/>
      </a:accent1>
      <a:accent2>
        <a:srgbClr val="666666"/>
      </a:accent2>
      <a:accent3>
        <a:srgbClr val="999999"/>
      </a:accent3>
      <a:accent4>
        <a:srgbClr val="CCCCCC"/>
      </a:accent4>
      <a:accent5>
        <a:srgbClr val="EFEFE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1145</Words>
  <Application>Microsoft Office PowerPoint</Application>
  <PresentationFormat>Экран (16:9)</PresentationFormat>
  <Paragraphs>77</Paragraphs>
  <Slides>14</Slides>
  <Notes>14</Notes>
  <HiddenSlides>0</HiddenSlides>
  <MMClips>1</MMClips>
  <ScaleCrop>false</ScaleCrop>
  <HeadingPairs>
    <vt:vector size="6" baseType="variant">
      <vt:variant>
        <vt:lpstr>Использованные шрифты</vt:lpstr>
      </vt:variant>
      <vt:variant>
        <vt:i4>8</vt:i4>
      </vt:variant>
      <vt:variant>
        <vt:lpstr>Тема</vt:lpstr>
      </vt:variant>
      <vt:variant>
        <vt:i4>2</vt:i4>
      </vt:variant>
      <vt:variant>
        <vt:lpstr>Заголовки слайдов</vt:lpstr>
      </vt:variant>
      <vt:variant>
        <vt:i4>14</vt:i4>
      </vt:variant>
    </vt:vector>
  </HeadingPairs>
  <TitlesOfParts>
    <vt:vector size="24" baseType="lpstr">
      <vt:lpstr>Times New Roman</vt:lpstr>
      <vt:lpstr>Bebas Neue</vt:lpstr>
      <vt:lpstr>Electrolize</vt:lpstr>
      <vt:lpstr>Proxima Nova</vt:lpstr>
      <vt:lpstr>Arial</vt:lpstr>
      <vt:lpstr>Teko Medium</vt:lpstr>
      <vt:lpstr>Teko</vt:lpstr>
      <vt:lpstr>Proxima Nova Semibold</vt:lpstr>
      <vt:lpstr>Indian Technology Company Profile by Slidesgo</vt:lpstr>
      <vt:lpstr>Slidesgo Final Pages</vt:lpstr>
      <vt:lpstr>Proiect de curs  Tehnici și Metode de Proiectare a Sistemelor</vt:lpstr>
      <vt:lpstr>Descrierea Proiectului </vt:lpstr>
      <vt:lpstr>01</vt:lpstr>
      <vt:lpstr>Singleton Design Pattern este utilizat pentru a asigura că aveți o singură instanță a unui anumit obiect în întreaga aplicație. În acest proiect, clasa Menu și clasa Storage sunt ambele singletons, deoarece un magazin de pizza poate avea doar un meniu și un depozit. Pentru clasa Menu am implementat tiparul Singleton utilizând implementarea constructorului static, iar pentru Storage am utilizat implementarea Lazy. Ambele sunt sigure în ceea ce privește thread-urile.</vt:lpstr>
      <vt:lpstr>interface IPizzaBuilder      {           IPizzaBuilder AddDough(bool isGlutenFree = false);           IPizzaBuilder AddCheese();           IPizzaBuilder AddCapsicum(int units);           IPizzaBuilder AddOlive();           IPizzaBuilder AddSalami(int units);           Pizza Bake();      } </vt:lpstr>
      <vt:lpstr>Ultimul desing pattern crețional implementat în acest proiect este Prototype. A fost implementat utilizând interfața IProduct care are metoda Clone și fiecare produs o implementează. Astfel, atunci când un client dorește să comande un produs, nu-i pasă de implementarea concretă, utilizează interfața IProduct.</vt:lpstr>
      <vt:lpstr> interface IPizzaShop      {           List&lt;MenuItem&gt; GetMenuItems();           IProduct OrderMenuItem(int id);           void GetDelivery(List&lt;IProduct&gt; order);      }</vt:lpstr>
      <vt:lpstr>Презентация PowerPoint</vt:lpstr>
      <vt:lpstr>Презентация PowerPoint</vt:lpstr>
      <vt:lpstr>Behavioral Design Patterns</vt:lpstr>
      <vt:lpstr>Презентация PowerPoint</vt:lpstr>
      <vt:lpstr>Презентация PowerPoint</vt:lpstr>
      <vt:lpstr>Concluzie</vt:lpstr>
      <vt:lpstr>Multumim pentru atentie!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Proiect de curs  Tehnici și Metode de Proiectare a Sistemelor</dc:title>
  <dc:creator>katya kurkubet</dc:creator>
  <cp:lastModifiedBy>Ecaterina Curcubet</cp:lastModifiedBy>
  <cp:revision>1</cp:revision>
  <dcterms:modified xsi:type="dcterms:W3CDTF">2023-06-07T23:24:14Z</dcterms:modified>
</cp:coreProperties>
</file>